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9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7" d="100"/>
          <a:sy n="127" d="100"/>
        </p:scale>
        <p:origin x="4908" y="1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2B56F-F95D-43AF-B895-21F2F520F8BF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33722-D0EB-47C8-950D-BEE113C421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1238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D4A40C-B136-9AAA-B684-60405796D7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FBBD912-F9F4-C8C4-2997-AC869DB10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4796E5-5FED-52C3-A2D8-20E284076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3A6494-DF8B-D818-7E0F-C8670D9A4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97B27D-1BD6-30E4-AF61-54EC55DE7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094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46ACB1-BF5D-A71E-10BD-29D9FEA8F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26370AB-940D-6BB8-8A8A-4AED8BDFA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F712DC-F737-0A6F-44C3-A2419ACF9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7A8862-7DC2-8862-D9BD-BEE3E2649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E4B587-ED3E-94E7-26F8-E227482C7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5280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2BA5841-A098-42F0-6CCC-F1C4E730F5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0054A9C-7D6F-EC65-A228-E647289A4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E699A1-08DD-6355-0628-774AD058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B66599-7BDA-7150-BA0A-958582FF8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17C5D4-B7C2-C247-AB55-CCA54F28A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167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0A36DA-E479-B634-CBD1-4C25142DE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3EF97-46F6-8579-9F9E-03D903101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126886-FF3A-656B-D30C-01EC3573B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231951E-C941-EBFF-3008-75FED230D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11EE97-7EC2-DABD-8A18-D48FDCDD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088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D70710-D72A-9A69-4ED8-3619DE4B6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1FFD29E-CFA8-4939-44D0-81A36F192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23047-C9DB-EF99-5BFD-143044B6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415456-2880-5C0B-EB0D-60742C178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D979D7-65B3-8EAB-16A5-345CABE94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25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B81696-E830-EEAB-7C1C-C7F65FBE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0387EF-1D63-41D2-68CE-3ECA69B074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9FF36D-E04F-19A2-BDDE-3DE29E40F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47D6B41-924A-3F09-F8AE-FB882FEA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651FE57-C793-C68E-3375-F41BC95A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C468702-9B62-3BEE-5F09-CB880C7C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06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9CD4CF-1C24-543A-710C-1D009EAAB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6C80DD5-AE4B-FBC5-73ED-4A3F872D0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5E961B6-8C76-75CA-6D4F-72C6D7AB2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26C4666-44C3-20A1-4FD4-FF551C84D1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0E4D601-FF49-2151-E760-C5CC389F9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5A09BD0-3BC0-04BD-98C5-A43C5D9D8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BFD8B13-4169-8B98-0DF4-7A186CCC4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9700D4-5BF1-BEDD-4775-7E59C5B79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9731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93207C-7121-6FE9-0EBD-F0760CB4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5E528C2-EDED-D186-FB9A-E29D3D58F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57C77BF-E674-5D1A-D7F6-CCB487E93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302D980-E8CD-8392-2C02-128899C74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531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6B5AE0A-8F92-8C05-40F9-7ABFABEF9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CB07FEE-2410-270D-249D-003E4B7CC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BBCD957-19B3-135A-139C-0E89E2E6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575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B341C0-3A98-425B-7E7D-415763E67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C6C53A-632C-A718-EFDE-993D23FF4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B67338-3591-75E2-ED3B-406008F28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B71953-3BA6-94B1-E4F2-D1A063C53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43A3F91-2D6A-E025-A2EE-00DBE2EB1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8184576-8823-0CFF-B55A-BD7173602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724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5EB03A-EE17-1939-CE28-6DFF46DC8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35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239B6AC-6CFB-99A3-AD4A-63B4ED68DC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064EAE-5335-D0F5-80A9-0165EDEDA9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0ACB32-CD51-DC70-99E7-8DEE340DB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CE3C61-3009-82CD-140C-E1830BF44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EDC08-E5D9-3445-FBE8-CA91448D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18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DDF57B3-8BD0-45E3-6976-94807C23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8BE13B-E78F-F533-AA4E-0FC680FAA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22E877-B45F-2649-24D5-E51FEB4E9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D45B16D-04C6-43F3-99C3-83DF913C2BD6}" type="datetimeFigureOut">
              <a:rPr lang="sv-SE" smtClean="0"/>
              <a:pPr/>
              <a:t>2026-05-27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519797-8344-B839-5B8F-1FD623470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F3F15F-6B72-62B7-B42C-B31E15C94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BF7F6633-D84B-45FD-928B-D24C39B930E3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7624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6673A-9CAE-1F4A-2CAB-B84B6FE5C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3B90A19F-F7CF-44D4-41D3-76C6B1ED0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294" y="434927"/>
            <a:ext cx="10267411" cy="598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10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5A4FBB39-C2DB-7034-A3E6-27E4F9F3B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415" y="261755"/>
            <a:ext cx="11165169" cy="6334490"/>
          </a:xfrm>
          <a:prstGeom prst="rect">
            <a:avLst/>
          </a:prstGeom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5FAB33F6-BE9D-5699-3BA7-7D52F7747309}"/>
              </a:ext>
            </a:extLst>
          </p:cNvPr>
          <p:cNvSpPr/>
          <p:nvPr/>
        </p:nvSpPr>
        <p:spPr>
          <a:xfrm>
            <a:off x="4239490" y="261755"/>
            <a:ext cx="3457101" cy="344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3EFA6C18-8186-180A-7D21-734E5CE8E5DF}"/>
              </a:ext>
            </a:extLst>
          </p:cNvPr>
          <p:cNvSpPr/>
          <p:nvPr/>
        </p:nvSpPr>
        <p:spPr>
          <a:xfrm>
            <a:off x="3842328" y="3703782"/>
            <a:ext cx="3854264" cy="2892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0581578-9DA7-20AA-AAB2-35936FF691B4}"/>
              </a:ext>
            </a:extLst>
          </p:cNvPr>
          <p:cNvSpPr/>
          <p:nvPr/>
        </p:nvSpPr>
        <p:spPr>
          <a:xfrm>
            <a:off x="513415" y="3325091"/>
            <a:ext cx="3328912" cy="3271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779EE04-3D43-D04A-93E7-EBDD20BAE24D}"/>
              </a:ext>
            </a:extLst>
          </p:cNvPr>
          <p:cNvSpPr/>
          <p:nvPr/>
        </p:nvSpPr>
        <p:spPr>
          <a:xfrm>
            <a:off x="513414" y="261755"/>
            <a:ext cx="3726075" cy="3167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EF5C82E-4DDE-62EC-007E-5B9B32DEB9C3}"/>
              </a:ext>
            </a:extLst>
          </p:cNvPr>
          <p:cNvSpPr/>
          <p:nvPr/>
        </p:nvSpPr>
        <p:spPr>
          <a:xfrm>
            <a:off x="7975075" y="517585"/>
            <a:ext cx="3588588" cy="293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596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C10E4-60A4-C92D-0CC7-3F334848F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 (1).potx" id="{E95130C2-9E66-4313-9F44-DF5E18CACE1D}" vid="{9EB87F0F-466D-4470-9156-A8FA3C7E08E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38</TotalTime>
  <Words>0</Words>
  <Application>Microsoft Office PowerPoint</Application>
  <PresentationFormat>Bredbild</PresentationFormat>
  <Paragraphs>0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Office-tema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 Werner Möller</dc:creator>
  <cp:lastModifiedBy>Krook Helena</cp:lastModifiedBy>
  <cp:revision>3</cp:revision>
  <dcterms:created xsi:type="dcterms:W3CDTF">2026-05-17T08:00:57Z</dcterms:created>
  <dcterms:modified xsi:type="dcterms:W3CDTF">2026-05-27T05:40:57Z</dcterms:modified>
</cp:coreProperties>
</file>