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5" r:id="rId2"/>
    <p:sldMasterId id="2147483689" r:id="rId3"/>
  </p:sldMasterIdLst>
  <p:notesMasterIdLst>
    <p:notesMasterId r:id="rId15"/>
  </p:notesMasterIdLst>
  <p:handoutMasterIdLst>
    <p:handoutMasterId r:id="rId16"/>
  </p:handoutMasterIdLst>
  <p:sldIdLst>
    <p:sldId id="256" r:id="rId4"/>
    <p:sldId id="2076137050" r:id="rId5"/>
    <p:sldId id="2076137048" r:id="rId6"/>
    <p:sldId id="2076137082" r:id="rId7"/>
    <p:sldId id="2076137055" r:id="rId8"/>
    <p:sldId id="2076137054" r:id="rId9"/>
    <p:sldId id="2076137049" r:id="rId10"/>
    <p:sldId id="2076137062" r:id="rId11"/>
    <p:sldId id="2076137061" r:id="rId12"/>
    <p:sldId id="2076137093" r:id="rId13"/>
    <p:sldId id="2076137102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ECF6"/>
    <a:srgbClr val="38411C"/>
    <a:srgbClr val="708238"/>
    <a:srgbClr val="EAF1E2"/>
    <a:srgbClr val="F3F9FC"/>
    <a:srgbClr val="CBCBCB"/>
    <a:srgbClr val="283B00"/>
    <a:srgbClr val="142C53"/>
    <a:srgbClr val="C3E2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EBF139-F65C-4689-B1D5-9518E6721136}" v="3" dt="2026-05-15T16:33:17.5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88" autoAdjust="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92"/>
    </p:cViewPr>
  </p:sorterViewPr>
  <p:notesViewPr>
    <p:cSldViewPr snapToGrid="0">
      <p:cViewPr varScale="1">
        <p:scale>
          <a:sx n="118" d="100"/>
          <a:sy n="118" d="100"/>
        </p:scale>
        <p:origin x="42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5/10/relationships/revisionInfo" Target="revisionInfo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1DB4E9B5-AFE3-A4A0-9D38-A4E122AE2A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6DE6057-2A2D-2A86-4162-021393233CF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96194-18F3-4025-8695-FD8E68623096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E7891B-264B-0DF3-DBA3-9A03CE4E88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6CC6941-6CC9-53CA-C84D-A851480C62A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90AEF-5D46-41B3-A60A-FFB4FB8AB8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0077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0BC071-8949-4ECD-9D98-2EBAA9DD5FFE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17851-4901-4230-95F1-76EF8952A4E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4184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sv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4B8175-C90F-11BD-7792-8C0F9B593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530" y="5066453"/>
            <a:ext cx="8172027" cy="978855"/>
          </a:xfrm>
        </p:spPr>
        <p:txBody>
          <a:bodyPr anchor="b">
            <a:noAutofit/>
          </a:bodyPr>
          <a:lstStyle>
            <a:lvl1pPr algn="l">
              <a:defRPr sz="34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627DBFA-E6C6-18CF-B27B-F600174892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7530" y="6099492"/>
            <a:ext cx="8172027" cy="35137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840A2CB1-8B59-6F33-7841-96E9FB767B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531" y="4775200"/>
            <a:ext cx="2619058" cy="29051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500">
                <a:latin typeface="Aptos SemiBold" panose="020B0004020202020204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3720667C-0DC3-B797-2B38-0EF17A1F9A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636482"/>
            <a:ext cx="10401300" cy="3953616"/>
          </a:xfrm>
          <a:custGeom>
            <a:avLst/>
            <a:gdLst>
              <a:gd name="connsiteX0" fmla="*/ 0 w 10401300"/>
              <a:gd name="connsiteY0" fmla="*/ 0 h 3953616"/>
              <a:gd name="connsiteX1" fmla="*/ 4602480 w 10401300"/>
              <a:gd name="connsiteY1" fmla="*/ 0 h 3953616"/>
              <a:gd name="connsiteX2" fmla="*/ 4602480 w 10401300"/>
              <a:gd name="connsiteY2" fmla="*/ 740 h 3953616"/>
              <a:gd name="connsiteX3" fmla="*/ 8424862 w 10401300"/>
              <a:gd name="connsiteY3" fmla="*/ 740 h 3953616"/>
              <a:gd name="connsiteX4" fmla="*/ 10401300 w 10401300"/>
              <a:gd name="connsiteY4" fmla="*/ 1977178 h 3953616"/>
              <a:gd name="connsiteX5" fmla="*/ 8424862 w 10401300"/>
              <a:gd name="connsiteY5" fmla="*/ 3953616 h 3953616"/>
              <a:gd name="connsiteX6" fmla="*/ 3957638 w 10401300"/>
              <a:gd name="connsiteY6" fmla="*/ 3953616 h 3953616"/>
              <a:gd name="connsiteX7" fmla="*/ 3942984 w 10401300"/>
              <a:gd name="connsiteY7" fmla="*/ 3952876 h 3953616"/>
              <a:gd name="connsiteX8" fmla="*/ 0 w 10401300"/>
              <a:gd name="connsiteY8" fmla="*/ 3952876 h 3953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01300" h="3953616">
                <a:moveTo>
                  <a:pt x="0" y="0"/>
                </a:moveTo>
                <a:lnTo>
                  <a:pt x="4602480" y="0"/>
                </a:lnTo>
                <a:lnTo>
                  <a:pt x="4602480" y="740"/>
                </a:lnTo>
                <a:lnTo>
                  <a:pt x="8424862" y="740"/>
                </a:lnTo>
                <a:cubicBezTo>
                  <a:pt x="9516419" y="740"/>
                  <a:pt x="10401300" y="885621"/>
                  <a:pt x="10401300" y="1977178"/>
                </a:cubicBezTo>
                <a:cubicBezTo>
                  <a:pt x="10401300" y="3068735"/>
                  <a:pt x="9516419" y="3953616"/>
                  <a:pt x="8424862" y="3953616"/>
                </a:cubicBezTo>
                <a:lnTo>
                  <a:pt x="3957638" y="3953616"/>
                </a:lnTo>
                <a:lnTo>
                  <a:pt x="3942984" y="3952876"/>
                </a:lnTo>
                <a:lnTo>
                  <a:pt x="0" y="3952876"/>
                </a:ln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 marL="360000" indent="-360000" algn="ctr">
              <a:buFont typeface="Arial" panose="020B0604020202020204" pitchFamily="34" charset="0"/>
              <a:buChar char="•"/>
              <a:defRPr sz="24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6BED4BB-DB3C-D921-3DDA-B01BC2829E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4800" y="6515101"/>
            <a:ext cx="1571625" cy="225850"/>
          </a:xfrm>
          <a:prstGeom prst="rect">
            <a:avLst/>
          </a:prstGeom>
        </p:spPr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0714ED-83C7-A4C1-6F52-3E03027F5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250" y="46037"/>
            <a:ext cx="447039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9187FC1-D563-19DA-9E85-51872C433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4809" y="47412"/>
            <a:ext cx="345442" cy="365125"/>
          </a:xfrm>
          <a:prstGeom prst="rect">
            <a:avLst/>
          </a:prstGeom>
        </p:spPr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/>
          </a:p>
        </p:txBody>
      </p:sp>
      <p:pic>
        <p:nvPicPr>
          <p:cNvPr id="19" name="Bildobjekt 18" descr="En bild som visar Grafik, cirkel, Teckensnitt, skärmbild&#10;&#10;AI-genererat innehåll kan vara felaktigt.">
            <a:extLst>
              <a:ext uri="{FF2B5EF4-FFF2-40B4-BE49-F238E27FC236}">
                <a16:creationId xmlns:a16="http://schemas.microsoft.com/office/drawing/2014/main" id="{184013B5-5FE8-85CD-4B56-30FC4EEAFD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221" y="5627650"/>
            <a:ext cx="1394476" cy="662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1378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9508A9-9664-49E4-8165-EDC0C8FE6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30FC0A-BD9F-02AE-22EC-A7C865BCC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6D7102F-A168-DACC-2E4F-00999A644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91A749-8D12-D243-5173-94AB4E2C5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16CC6D-AD55-A296-3363-905C21BEB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2103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879FE2-5584-A655-E9AF-43CCB5AD3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A03739D-B44E-DB61-D01D-9DC6272B10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9130" y="1998133"/>
            <a:ext cx="5369024" cy="4178830"/>
          </a:xfrm>
        </p:spPr>
        <p:txBody>
          <a:bodyPr/>
          <a:lstStyle>
            <a:lvl1pPr marL="359694" indent="-359694">
              <a:buFont typeface="Arial" panose="020B0604020202020204" pitchFamily="34" charset="0"/>
              <a:buChar char="•"/>
              <a:defRPr/>
            </a:lvl1pPr>
            <a:lvl2pPr marL="719389" indent="-359694">
              <a:buFont typeface="Arial" panose="020B0604020202020204" pitchFamily="34" charset="0"/>
              <a:buChar char="•"/>
              <a:defRPr/>
            </a:lvl2pPr>
            <a:lvl3pPr marL="1079083" indent="-359694">
              <a:buFont typeface="Arial" panose="020B0604020202020204" pitchFamily="34" charset="0"/>
              <a:buChar char="•"/>
              <a:defRPr/>
            </a:lvl3pPr>
            <a:lvl4pPr marL="1438778" indent="-359694">
              <a:buFont typeface="Arial" panose="020B0604020202020204" pitchFamily="34" charset="0"/>
              <a:buChar char="•"/>
              <a:defRPr/>
            </a:lvl4pPr>
            <a:lvl5pPr marL="1798472" indent="-359694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DB34366-6E1A-3FDD-8DD1-73191B748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3846" y="1998133"/>
            <a:ext cx="5369024" cy="4178830"/>
          </a:xfrm>
        </p:spPr>
        <p:txBody>
          <a:bodyPr/>
          <a:lstStyle>
            <a:lvl1pPr marL="359694" indent="-359694">
              <a:buFont typeface="Arial" panose="020B0604020202020204" pitchFamily="34" charset="0"/>
              <a:buChar char="•"/>
              <a:defRPr/>
            </a:lvl1pPr>
            <a:lvl2pPr marL="719389" indent="-359694">
              <a:buFont typeface="Arial" panose="020B0604020202020204" pitchFamily="34" charset="0"/>
              <a:buChar char="•"/>
              <a:defRPr/>
            </a:lvl2pPr>
            <a:lvl3pPr marL="1079083" indent="-359694">
              <a:buFont typeface="Arial" panose="020B0604020202020204" pitchFamily="34" charset="0"/>
              <a:buChar char="•"/>
              <a:defRPr/>
            </a:lvl3pPr>
            <a:lvl4pPr marL="1438778" indent="-359694">
              <a:buFont typeface="Arial" panose="020B0604020202020204" pitchFamily="34" charset="0"/>
              <a:buChar char="•"/>
              <a:defRPr/>
            </a:lvl4pPr>
            <a:lvl5pPr marL="1798472" indent="-359694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13F124E-23D6-798C-B481-198184B66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66BF681-6339-766C-50AE-DABD82ACB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AE3AD58-0E79-F624-F2D4-9321B79CB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05348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ktangel 47">
            <a:extLst>
              <a:ext uri="{FF2B5EF4-FFF2-40B4-BE49-F238E27FC236}">
                <a16:creationId xmlns:a16="http://schemas.microsoft.com/office/drawing/2014/main" id="{79021A1C-D4A9-C306-6E06-ACEDE75C765B}"/>
              </a:ext>
            </a:extLst>
          </p:cNvPr>
          <p:cNvSpPr/>
          <p:nvPr userDrawn="1"/>
        </p:nvSpPr>
        <p:spPr>
          <a:xfrm>
            <a:off x="5600299" y="5259600"/>
            <a:ext cx="360000" cy="676800"/>
          </a:xfrm>
          <a:prstGeom prst="rect">
            <a:avLst/>
          </a:prstGeom>
          <a:solidFill>
            <a:srgbClr val="142C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298"/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6A5ACEAE-5A70-65A2-102F-37AD6867A256}"/>
              </a:ext>
            </a:extLst>
          </p:cNvPr>
          <p:cNvSpPr/>
          <p:nvPr userDrawn="1"/>
        </p:nvSpPr>
        <p:spPr>
          <a:xfrm>
            <a:off x="5600299" y="4471201"/>
            <a:ext cx="360000" cy="676800"/>
          </a:xfrm>
          <a:prstGeom prst="rect">
            <a:avLst/>
          </a:prstGeom>
          <a:solidFill>
            <a:srgbClr val="142C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298"/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A2C8AF1F-164A-4D97-B4DB-29457C956928}"/>
              </a:ext>
            </a:extLst>
          </p:cNvPr>
          <p:cNvSpPr/>
          <p:nvPr userDrawn="1"/>
        </p:nvSpPr>
        <p:spPr>
          <a:xfrm>
            <a:off x="5600299" y="3682800"/>
            <a:ext cx="360000" cy="676800"/>
          </a:xfrm>
          <a:prstGeom prst="rect">
            <a:avLst/>
          </a:prstGeom>
          <a:solidFill>
            <a:srgbClr val="142C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298"/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1AB8905D-F8FC-D07F-D457-3919EEE534A0}"/>
              </a:ext>
            </a:extLst>
          </p:cNvPr>
          <p:cNvSpPr/>
          <p:nvPr userDrawn="1"/>
        </p:nvSpPr>
        <p:spPr>
          <a:xfrm>
            <a:off x="5600299" y="2890666"/>
            <a:ext cx="360000" cy="676800"/>
          </a:xfrm>
          <a:prstGeom prst="rect">
            <a:avLst/>
          </a:prstGeom>
          <a:solidFill>
            <a:srgbClr val="142C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298"/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B53C09E0-73F1-6A40-1F1F-E2D9D8D9CB5D}"/>
              </a:ext>
            </a:extLst>
          </p:cNvPr>
          <p:cNvSpPr/>
          <p:nvPr userDrawn="1"/>
        </p:nvSpPr>
        <p:spPr>
          <a:xfrm>
            <a:off x="5600299" y="2102401"/>
            <a:ext cx="360000" cy="676800"/>
          </a:xfrm>
          <a:prstGeom prst="rect">
            <a:avLst/>
          </a:prstGeom>
          <a:solidFill>
            <a:srgbClr val="142C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298"/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C8C3582F-D435-0A60-27C0-AD3536F8583C}"/>
              </a:ext>
            </a:extLst>
          </p:cNvPr>
          <p:cNvSpPr/>
          <p:nvPr userDrawn="1"/>
        </p:nvSpPr>
        <p:spPr>
          <a:xfrm>
            <a:off x="5241131" y="5257873"/>
            <a:ext cx="359168" cy="67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298"/>
          </a:p>
        </p:txBody>
      </p:sp>
      <p:sp>
        <p:nvSpPr>
          <p:cNvPr id="46" name="Rektangel 45">
            <a:extLst>
              <a:ext uri="{FF2B5EF4-FFF2-40B4-BE49-F238E27FC236}">
                <a16:creationId xmlns:a16="http://schemas.microsoft.com/office/drawing/2014/main" id="{B51A2223-B3CE-B8A3-F788-A4F7E85E84B7}"/>
              </a:ext>
            </a:extLst>
          </p:cNvPr>
          <p:cNvSpPr/>
          <p:nvPr userDrawn="1"/>
        </p:nvSpPr>
        <p:spPr>
          <a:xfrm>
            <a:off x="5241131" y="4471201"/>
            <a:ext cx="359168" cy="67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298"/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63341D83-F2A3-8E4E-AD45-BB1A3C4F9265}"/>
              </a:ext>
            </a:extLst>
          </p:cNvPr>
          <p:cNvSpPr/>
          <p:nvPr userDrawn="1"/>
        </p:nvSpPr>
        <p:spPr>
          <a:xfrm>
            <a:off x="5241131" y="3682800"/>
            <a:ext cx="359168" cy="67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298"/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02402C28-0AEC-E5C6-1ACC-6734C1B2F1CF}"/>
              </a:ext>
            </a:extLst>
          </p:cNvPr>
          <p:cNvSpPr/>
          <p:nvPr userDrawn="1"/>
        </p:nvSpPr>
        <p:spPr>
          <a:xfrm>
            <a:off x="5241131" y="2891609"/>
            <a:ext cx="359168" cy="67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298"/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9BD92EEA-2A26-A594-F245-30008CE7F4B7}"/>
              </a:ext>
            </a:extLst>
          </p:cNvPr>
          <p:cNvSpPr/>
          <p:nvPr userDrawn="1"/>
        </p:nvSpPr>
        <p:spPr>
          <a:xfrm>
            <a:off x="5241131" y="2102855"/>
            <a:ext cx="359168" cy="676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298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F879FE2-5584-A655-E9AF-43CCB5AD3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28" name="Platshållare för text 27">
            <a:extLst>
              <a:ext uri="{FF2B5EF4-FFF2-40B4-BE49-F238E27FC236}">
                <a16:creationId xmlns:a16="http://schemas.microsoft.com/office/drawing/2014/main" id="{13BADBE8-035A-CEDA-05D8-F2457137845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896515" y="2102858"/>
            <a:ext cx="1703785" cy="67627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>
            <a:noAutofit/>
          </a:bodyPr>
          <a:lstStyle>
            <a:lvl1pPr marL="0" indent="0" algn="r">
              <a:buNone/>
              <a:defRPr>
                <a:latin typeface="Aptos SemiBold" panose="020B0004020202020204" pitchFamily="34" charset="0"/>
              </a:defRPr>
            </a:lvl1pPr>
          </a:lstStyle>
          <a:p>
            <a:pPr lvl="0"/>
            <a:r>
              <a:rPr lang="sv-SE" dirty="0"/>
              <a:t>0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3E7EB8C5-467B-D960-46D2-6691040A1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8332" y="2118097"/>
            <a:ext cx="2336807" cy="63023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799">
                <a:latin typeface="Aptos" panose="020B0004020202020204" pitchFamily="34" charset="0"/>
              </a:defRPr>
            </a:lvl1pPr>
            <a:lvl2pPr>
              <a:defRPr sz="1799"/>
            </a:lvl2pPr>
            <a:lvl3pPr>
              <a:defRPr sz="1799"/>
            </a:lvl3pPr>
            <a:lvl4pPr>
              <a:defRPr sz="1799"/>
            </a:lvl4pPr>
            <a:lvl5pPr>
              <a:defRPr sz="1799"/>
            </a:lvl5pPr>
          </a:lstStyle>
          <a:p>
            <a:pPr lvl="0"/>
            <a:r>
              <a:rPr lang="sv-SE" dirty="0"/>
              <a:t>Förklarande text</a:t>
            </a:r>
          </a:p>
        </p:txBody>
      </p:sp>
      <p:sp>
        <p:nvSpPr>
          <p:cNvPr id="32" name="Platshållare för text 31">
            <a:extLst>
              <a:ext uri="{FF2B5EF4-FFF2-40B4-BE49-F238E27FC236}">
                <a16:creationId xmlns:a16="http://schemas.microsoft.com/office/drawing/2014/main" id="{CC765829-7830-BEE9-7295-309E5C0274A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600301" y="2102857"/>
            <a:ext cx="1703785" cy="676277"/>
          </a:xfrm>
          <a:prstGeom prst="roundRect">
            <a:avLst>
              <a:gd name="adj" fmla="val 50000"/>
            </a:avLst>
          </a:prstGeom>
          <a:solidFill>
            <a:srgbClr val="142C53"/>
          </a:solidFill>
        </p:spPr>
        <p:txBody>
          <a:bodyPr wrap="square" anchor="ctr">
            <a:noAutofit/>
          </a:bodyPr>
          <a:lstStyle>
            <a:lvl1pPr marL="0" indent="0">
              <a:buNone/>
              <a:defRPr>
                <a:solidFill>
                  <a:srgbClr val="C3E2F1"/>
                </a:solidFill>
                <a:latin typeface="Aptos SemiBold" panose="020B0004020202020204" pitchFamily="34" charset="0"/>
              </a:defRPr>
            </a:lvl1pPr>
          </a:lstStyle>
          <a:p>
            <a:pPr lvl="0"/>
            <a:r>
              <a:rPr lang="sv-SE" dirty="0"/>
              <a:t>0</a:t>
            </a:r>
          </a:p>
        </p:txBody>
      </p:sp>
      <p:sp>
        <p:nvSpPr>
          <p:cNvPr id="16" name="Platshållare för text 8">
            <a:extLst>
              <a:ext uri="{FF2B5EF4-FFF2-40B4-BE49-F238E27FC236}">
                <a16:creationId xmlns:a16="http://schemas.microsoft.com/office/drawing/2014/main" id="{3DACCC0C-3982-FF0A-CED4-5705397D824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186065" y="2118097"/>
            <a:ext cx="2336807" cy="63023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799">
                <a:latin typeface="Aptos" panose="020B0004020202020204" pitchFamily="34" charset="0"/>
              </a:defRPr>
            </a:lvl1pPr>
            <a:lvl2pPr>
              <a:defRPr sz="1799"/>
            </a:lvl2pPr>
            <a:lvl3pPr>
              <a:defRPr sz="1799"/>
            </a:lvl3pPr>
            <a:lvl4pPr>
              <a:defRPr sz="1799"/>
            </a:lvl4pPr>
            <a:lvl5pPr>
              <a:defRPr sz="1799"/>
            </a:lvl5pPr>
          </a:lstStyle>
          <a:p>
            <a:pPr lvl="0"/>
            <a:r>
              <a:rPr lang="sv-SE" dirty="0"/>
              <a:t>Förklarande text</a:t>
            </a:r>
          </a:p>
        </p:txBody>
      </p:sp>
      <p:sp>
        <p:nvSpPr>
          <p:cNvPr id="34" name="Platshållare för text 33">
            <a:extLst>
              <a:ext uri="{FF2B5EF4-FFF2-40B4-BE49-F238E27FC236}">
                <a16:creationId xmlns:a16="http://schemas.microsoft.com/office/drawing/2014/main" id="{A06F7D09-F91D-55E6-2813-0FB2DFFE5E9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896515" y="2892214"/>
            <a:ext cx="1703785" cy="67627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>
            <a:noAutofit/>
          </a:bodyPr>
          <a:lstStyle>
            <a:lvl1pPr marL="0" indent="0" algn="r">
              <a:buNone/>
              <a:defRPr>
                <a:latin typeface="Aptos SemiBold" panose="020B0004020202020204" pitchFamily="34" charset="0"/>
              </a:defRPr>
            </a:lvl1pPr>
          </a:lstStyle>
          <a:p>
            <a:pPr lvl="0"/>
            <a:r>
              <a:rPr lang="sv-SE" dirty="0"/>
              <a:t>0</a:t>
            </a:r>
          </a:p>
        </p:txBody>
      </p:sp>
      <p:sp>
        <p:nvSpPr>
          <p:cNvPr id="12" name="Platshållare för text 8">
            <a:extLst>
              <a:ext uri="{FF2B5EF4-FFF2-40B4-BE49-F238E27FC236}">
                <a16:creationId xmlns:a16="http://schemas.microsoft.com/office/drawing/2014/main" id="{7E34E979-F3BF-A4A5-F03B-2DFEAE9C26E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68332" y="2907454"/>
            <a:ext cx="2336807" cy="63023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799">
                <a:latin typeface="Aptos" panose="020B0004020202020204" pitchFamily="34" charset="0"/>
              </a:defRPr>
            </a:lvl1pPr>
            <a:lvl2pPr>
              <a:defRPr sz="1799"/>
            </a:lvl2pPr>
            <a:lvl3pPr>
              <a:defRPr sz="1799"/>
            </a:lvl3pPr>
            <a:lvl4pPr>
              <a:defRPr sz="1799"/>
            </a:lvl4pPr>
            <a:lvl5pPr>
              <a:defRPr sz="1799"/>
            </a:lvl5pPr>
          </a:lstStyle>
          <a:p>
            <a:pPr lvl="0"/>
            <a:r>
              <a:rPr lang="sv-SE" dirty="0"/>
              <a:t>Förklarande text</a:t>
            </a:r>
          </a:p>
        </p:txBody>
      </p:sp>
      <p:sp>
        <p:nvSpPr>
          <p:cNvPr id="33" name="Platshållare för text 32">
            <a:extLst>
              <a:ext uri="{FF2B5EF4-FFF2-40B4-BE49-F238E27FC236}">
                <a16:creationId xmlns:a16="http://schemas.microsoft.com/office/drawing/2014/main" id="{814C6FE4-01F6-4FB2-5E6E-E9B9E96A9B4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600301" y="2892213"/>
            <a:ext cx="1703785" cy="676277"/>
          </a:xfrm>
          <a:prstGeom prst="roundRect">
            <a:avLst>
              <a:gd name="adj" fmla="val 50000"/>
            </a:avLst>
          </a:prstGeom>
          <a:solidFill>
            <a:srgbClr val="142C53"/>
          </a:solidFill>
        </p:spPr>
        <p:txBody>
          <a:bodyPr wrap="square" anchor="ctr">
            <a:noAutofit/>
          </a:bodyPr>
          <a:lstStyle>
            <a:lvl1pPr marL="0" indent="0">
              <a:buNone/>
              <a:defRPr>
                <a:solidFill>
                  <a:srgbClr val="C3E2F1"/>
                </a:solidFill>
                <a:latin typeface="Aptos SemiBold" panose="020B0004020202020204" pitchFamily="34" charset="0"/>
              </a:defRPr>
            </a:lvl1pPr>
          </a:lstStyle>
          <a:p>
            <a:pPr lvl="0"/>
            <a:r>
              <a:rPr lang="sv-SE" dirty="0"/>
              <a:t>0</a:t>
            </a:r>
          </a:p>
        </p:txBody>
      </p:sp>
      <p:sp>
        <p:nvSpPr>
          <p:cNvPr id="17" name="Platshållare för text 8">
            <a:extLst>
              <a:ext uri="{FF2B5EF4-FFF2-40B4-BE49-F238E27FC236}">
                <a16:creationId xmlns:a16="http://schemas.microsoft.com/office/drawing/2014/main" id="{1ADF23A9-0208-12A2-1A34-43AEE215722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86065" y="2907454"/>
            <a:ext cx="2336807" cy="63023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799">
                <a:latin typeface="Aptos" panose="020B0004020202020204" pitchFamily="34" charset="0"/>
              </a:defRPr>
            </a:lvl1pPr>
            <a:lvl2pPr>
              <a:defRPr sz="1799"/>
            </a:lvl2pPr>
            <a:lvl3pPr>
              <a:defRPr sz="1799"/>
            </a:lvl3pPr>
            <a:lvl4pPr>
              <a:defRPr sz="1799"/>
            </a:lvl4pPr>
            <a:lvl5pPr>
              <a:defRPr sz="1799"/>
            </a:lvl5pPr>
          </a:lstStyle>
          <a:p>
            <a:pPr lvl="0"/>
            <a:r>
              <a:rPr lang="sv-SE" dirty="0"/>
              <a:t>Förklarande text</a:t>
            </a:r>
          </a:p>
        </p:txBody>
      </p:sp>
      <p:sp>
        <p:nvSpPr>
          <p:cNvPr id="36" name="Platshållare för text 35">
            <a:extLst>
              <a:ext uri="{FF2B5EF4-FFF2-40B4-BE49-F238E27FC236}">
                <a16:creationId xmlns:a16="http://schemas.microsoft.com/office/drawing/2014/main" id="{574E8466-B133-70FB-D2D8-86F1716CFB2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896515" y="3681570"/>
            <a:ext cx="1703785" cy="67627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>
            <a:noAutofit/>
          </a:bodyPr>
          <a:lstStyle>
            <a:lvl1pPr marL="0" indent="0" algn="r">
              <a:buNone/>
              <a:defRPr>
                <a:latin typeface="Aptos SemiBold" panose="020B0004020202020204" pitchFamily="34" charset="0"/>
              </a:defRPr>
            </a:lvl1pPr>
          </a:lstStyle>
          <a:p>
            <a:pPr lvl="0"/>
            <a:r>
              <a:rPr lang="sv-SE" dirty="0"/>
              <a:t>0</a:t>
            </a:r>
          </a:p>
        </p:txBody>
      </p:sp>
      <p:sp>
        <p:nvSpPr>
          <p:cNvPr id="13" name="Platshållare för text 8">
            <a:extLst>
              <a:ext uri="{FF2B5EF4-FFF2-40B4-BE49-F238E27FC236}">
                <a16:creationId xmlns:a16="http://schemas.microsoft.com/office/drawing/2014/main" id="{0445C8A3-A495-B402-FA95-2C6481B535D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8332" y="3696809"/>
            <a:ext cx="2336807" cy="63023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799">
                <a:latin typeface="Aptos" panose="020B0004020202020204" pitchFamily="34" charset="0"/>
              </a:defRPr>
            </a:lvl1pPr>
            <a:lvl2pPr>
              <a:defRPr sz="1799"/>
            </a:lvl2pPr>
            <a:lvl3pPr>
              <a:defRPr sz="1799"/>
            </a:lvl3pPr>
            <a:lvl4pPr>
              <a:defRPr sz="1799"/>
            </a:lvl4pPr>
            <a:lvl5pPr>
              <a:defRPr sz="1799"/>
            </a:lvl5pPr>
          </a:lstStyle>
          <a:p>
            <a:pPr lvl="0"/>
            <a:r>
              <a:rPr lang="sv-SE" dirty="0"/>
              <a:t>Förklarande text</a:t>
            </a:r>
          </a:p>
        </p:txBody>
      </p:sp>
      <p:sp>
        <p:nvSpPr>
          <p:cNvPr id="35" name="Platshållare för text 34">
            <a:extLst>
              <a:ext uri="{FF2B5EF4-FFF2-40B4-BE49-F238E27FC236}">
                <a16:creationId xmlns:a16="http://schemas.microsoft.com/office/drawing/2014/main" id="{C04CE25B-007C-36DF-3BBC-2A7CCE972D6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600301" y="3681569"/>
            <a:ext cx="1703785" cy="676277"/>
          </a:xfrm>
          <a:prstGeom prst="roundRect">
            <a:avLst>
              <a:gd name="adj" fmla="val 50000"/>
            </a:avLst>
          </a:prstGeom>
          <a:solidFill>
            <a:srgbClr val="142C53"/>
          </a:solidFill>
        </p:spPr>
        <p:txBody>
          <a:bodyPr wrap="square" anchor="ctr">
            <a:noAutofit/>
          </a:bodyPr>
          <a:lstStyle>
            <a:lvl1pPr marL="0" indent="0">
              <a:buNone/>
              <a:defRPr>
                <a:solidFill>
                  <a:srgbClr val="C3E2F1"/>
                </a:solidFill>
                <a:latin typeface="Aptos SemiBold" panose="020B0004020202020204" pitchFamily="34" charset="0"/>
              </a:defRPr>
            </a:lvl1pPr>
          </a:lstStyle>
          <a:p>
            <a:pPr lvl="0"/>
            <a:r>
              <a:rPr lang="sv-SE" dirty="0"/>
              <a:t>0</a:t>
            </a:r>
          </a:p>
        </p:txBody>
      </p:sp>
      <p:sp>
        <p:nvSpPr>
          <p:cNvPr id="18" name="Platshållare för text 8">
            <a:extLst>
              <a:ext uri="{FF2B5EF4-FFF2-40B4-BE49-F238E27FC236}">
                <a16:creationId xmlns:a16="http://schemas.microsoft.com/office/drawing/2014/main" id="{D47B1A8E-56B1-54DE-FC2F-AC507575DE0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186065" y="3696809"/>
            <a:ext cx="2336807" cy="63023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799">
                <a:latin typeface="Aptos" panose="020B0004020202020204" pitchFamily="34" charset="0"/>
              </a:defRPr>
            </a:lvl1pPr>
            <a:lvl2pPr>
              <a:defRPr sz="1799"/>
            </a:lvl2pPr>
            <a:lvl3pPr>
              <a:defRPr sz="1799"/>
            </a:lvl3pPr>
            <a:lvl4pPr>
              <a:defRPr sz="1799"/>
            </a:lvl4pPr>
            <a:lvl5pPr>
              <a:defRPr sz="1799"/>
            </a:lvl5pPr>
          </a:lstStyle>
          <a:p>
            <a:pPr lvl="0"/>
            <a:r>
              <a:rPr lang="sv-SE" dirty="0"/>
              <a:t>Förklarande text</a:t>
            </a:r>
          </a:p>
        </p:txBody>
      </p:sp>
      <p:sp>
        <p:nvSpPr>
          <p:cNvPr id="38" name="Platshållare för text 37">
            <a:extLst>
              <a:ext uri="{FF2B5EF4-FFF2-40B4-BE49-F238E27FC236}">
                <a16:creationId xmlns:a16="http://schemas.microsoft.com/office/drawing/2014/main" id="{95426A46-6DFB-25BA-A3BF-56047E40536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96515" y="4470926"/>
            <a:ext cx="1703785" cy="67627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>
            <a:noAutofit/>
          </a:bodyPr>
          <a:lstStyle>
            <a:lvl1pPr marL="0" indent="0" algn="r">
              <a:buNone/>
              <a:defRPr>
                <a:latin typeface="Aptos SemiBold" panose="020B0004020202020204" pitchFamily="34" charset="0"/>
              </a:defRPr>
            </a:lvl1pPr>
          </a:lstStyle>
          <a:p>
            <a:pPr lvl="0"/>
            <a:r>
              <a:rPr lang="sv-SE" dirty="0"/>
              <a:t>0</a:t>
            </a:r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75F1CEAF-47A6-9075-0A38-51710848D6C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8331" y="4486166"/>
            <a:ext cx="2336807" cy="63023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799">
                <a:latin typeface="Aptos" panose="020B0004020202020204" pitchFamily="34" charset="0"/>
              </a:defRPr>
            </a:lvl1pPr>
            <a:lvl2pPr>
              <a:defRPr sz="1799"/>
            </a:lvl2pPr>
            <a:lvl3pPr>
              <a:defRPr sz="1799"/>
            </a:lvl3pPr>
            <a:lvl4pPr>
              <a:defRPr sz="1799"/>
            </a:lvl4pPr>
            <a:lvl5pPr>
              <a:defRPr sz="1799"/>
            </a:lvl5pPr>
          </a:lstStyle>
          <a:p>
            <a:pPr lvl="0"/>
            <a:r>
              <a:rPr lang="sv-SE" dirty="0"/>
              <a:t>Förklarande text</a:t>
            </a:r>
          </a:p>
        </p:txBody>
      </p:sp>
      <p:sp>
        <p:nvSpPr>
          <p:cNvPr id="37" name="Platshållare för text 36">
            <a:extLst>
              <a:ext uri="{FF2B5EF4-FFF2-40B4-BE49-F238E27FC236}">
                <a16:creationId xmlns:a16="http://schemas.microsoft.com/office/drawing/2014/main" id="{A45D7AA6-3A0F-B2C9-17FB-E5C7E732117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600301" y="4470925"/>
            <a:ext cx="1703785" cy="676277"/>
          </a:xfrm>
          <a:prstGeom prst="roundRect">
            <a:avLst>
              <a:gd name="adj" fmla="val 50000"/>
            </a:avLst>
          </a:prstGeom>
          <a:solidFill>
            <a:srgbClr val="142C53"/>
          </a:solidFill>
        </p:spPr>
        <p:txBody>
          <a:bodyPr wrap="square" anchor="ctr">
            <a:noAutofit/>
          </a:bodyPr>
          <a:lstStyle>
            <a:lvl1pPr marL="0" indent="0">
              <a:buNone/>
              <a:defRPr>
                <a:solidFill>
                  <a:srgbClr val="C3E2F1"/>
                </a:solidFill>
                <a:latin typeface="Aptos SemiBold" panose="020B0004020202020204" pitchFamily="34" charset="0"/>
              </a:defRPr>
            </a:lvl1pPr>
          </a:lstStyle>
          <a:p>
            <a:pPr lvl="0"/>
            <a:r>
              <a:rPr lang="sv-SE" dirty="0"/>
              <a:t>0</a:t>
            </a:r>
          </a:p>
        </p:txBody>
      </p:sp>
      <p:sp>
        <p:nvSpPr>
          <p:cNvPr id="19" name="Platshållare för text 8">
            <a:extLst>
              <a:ext uri="{FF2B5EF4-FFF2-40B4-BE49-F238E27FC236}">
                <a16:creationId xmlns:a16="http://schemas.microsoft.com/office/drawing/2014/main" id="{DB95CFFE-0059-7FDC-075F-930F831DE71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86064" y="4486166"/>
            <a:ext cx="2336807" cy="63023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799">
                <a:latin typeface="Aptos" panose="020B0004020202020204" pitchFamily="34" charset="0"/>
              </a:defRPr>
            </a:lvl1pPr>
            <a:lvl2pPr>
              <a:defRPr sz="1799"/>
            </a:lvl2pPr>
            <a:lvl3pPr>
              <a:defRPr sz="1799"/>
            </a:lvl3pPr>
            <a:lvl4pPr>
              <a:defRPr sz="1799"/>
            </a:lvl4pPr>
            <a:lvl5pPr>
              <a:defRPr sz="1799"/>
            </a:lvl5pPr>
          </a:lstStyle>
          <a:p>
            <a:pPr lvl="0"/>
            <a:r>
              <a:rPr lang="sv-SE" dirty="0"/>
              <a:t>Förklarande text</a:t>
            </a:r>
          </a:p>
        </p:txBody>
      </p:sp>
      <p:sp>
        <p:nvSpPr>
          <p:cNvPr id="40" name="Platshållare för text 39">
            <a:extLst>
              <a:ext uri="{FF2B5EF4-FFF2-40B4-BE49-F238E27FC236}">
                <a16:creationId xmlns:a16="http://schemas.microsoft.com/office/drawing/2014/main" id="{C060C5CB-E8B3-AF20-C246-9EF030A4BC9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896515" y="5260283"/>
            <a:ext cx="1703785" cy="67627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>
            <a:noAutofit/>
          </a:bodyPr>
          <a:lstStyle>
            <a:lvl1pPr marL="0" indent="0" algn="r">
              <a:buNone/>
              <a:defRPr>
                <a:latin typeface="Aptos SemiBold" panose="020B0004020202020204" pitchFamily="34" charset="0"/>
              </a:defRPr>
            </a:lvl1pPr>
          </a:lstStyle>
          <a:p>
            <a:pPr lvl="0"/>
            <a:r>
              <a:rPr lang="sv-SE" dirty="0"/>
              <a:t>0</a:t>
            </a:r>
          </a:p>
        </p:txBody>
      </p:sp>
      <p:sp>
        <p:nvSpPr>
          <p:cNvPr id="15" name="Platshållare för text 8">
            <a:extLst>
              <a:ext uri="{FF2B5EF4-FFF2-40B4-BE49-F238E27FC236}">
                <a16:creationId xmlns:a16="http://schemas.microsoft.com/office/drawing/2014/main" id="{A4D819E4-7C65-E0DA-18C6-B5ECB5F64EC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8331" y="5275521"/>
            <a:ext cx="2336807" cy="63023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799">
                <a:latin typeface="Aptos" panose="020B0004020202020204" pitchFamily="34" charset="0"/>
              </a:defRPr>
            </a:lvl1pPr>
            <a:lvl2pPr>
              <a:defRPr sz="1799"/>
            </a:lvl2pPr>
            <a:lvl3pPr>
              <a:defRPr sz="1799"/>
            </a:lvl3pPr>
            <a:lvl4pPr>
              <a:defRPr sz="1799"/>
            </a:lvl4pPr>
            <a:lvl5pPr>
              <a:defRPr sz="1799"/>
            </a:lvl5pPr>
          </a:lstStyle>
          <a:p>
            <a:pPr lvl="0"/>
            <a:r>
              <a:rPr lang="sv-SE" dirty="0"/>
              <a:t>Förklarande text</a:t>
            </a:r>
          </a:p>
        </p:txBody>
      </p:sp>
      <p:sp>
        <p:nvSpPr>
          <p:cNvPr id="39" name="Platshållare för text 38">
            <a:extLst>
              <a:ext uri="{FF2B5EF4-FFF2-40B4-BE49-F238E27FC236}">
                <a16:creationId xmlns:a16="http://schemas.microsoft.com/office/drawing/2014/main" id="{9F2670C6-BF13-2229-C2D8-BCDB77CFD8E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600301" y="5260282"/>
            <a:ext cx="1703785" cy="676277"/>
          </a:xfrm>
          <a:prstGeom prst="roundRect">
            <a:avLst>
              <a:gd name="adj" fmla="val 50000"/>
            </a:avLst>
          </a:prstGeom>
          <a:solidFill>
            <a:srgbClr val="142C53"/>
          </a:solidFill>
        </p:spPr>
        <p:txBody>
          <a:bodyPr wrap="square" anchor="ctr">
            <a:noAutofit/>
          </a:bodyPr>
          <a:lstStyle>
            <a:lvl1pPr marL="0" indent="0">
              <a:buNone/>
              <a:defRPr>
                <a:solidFill>
                  <a:srgbClr val="C3E2F1"/>
                </a:solidFill>
                <a:latin typeface="Aptos SemiBold" panose="020B0004020202020204" pitchFamily="34" charset="0"/>
              </a:defRPr>
            </a:lvl1pPr>
          </a:lstStyle>
          <a:p>
            <a:pPr lvl="0"/>
            <a:r>
              <a:rPr lang="sv-SE" dirty="0"/>
              <a:t>0</a:t>
            </a:r>
          </a:p>
        </p:txBody>
      </p:sp>
      <p:sp>
        <p:nvSpPr>
          <p:cNvPr id="20" name="Platshållare för text 8">
            <a:extLst>
              <a:ext uri="{FF2B5EF4-FFF2-40B4-BE49-F238E27FC236}">
                <a16:creationId xmlns:a16="http://schemas.microsoft.com/office/drawing/2014/main" id="{DC9B227B-F42D-1A00-6E0F-4275A694817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186064" y="5275521"/>
            <a:ext cx="2336807" cy="63023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799">
                <a:latin typeface="Aptos" panose="020B0004020202020204" pitchFamily="34" charset="0"/>
              </a:defRPr>
            </a:lvl1pPr>
            <a:lvl2pPr>
              <a:defRPr sz="1799"/>
            </a:lvl2pPr>
            <a:lvl3pPr>
              <a:defRPr sz="1799"/>
            </a:lvl3pPr>
            <a:lvl4pPr>
              <a:defRPr sz="1799"/>
            </a:lvl4pPr>
            <a:lvl5pPr>
              <a:defRPr sz="1799"/>
            </a:lvl5pPr>
          </a:lstStyle>
          <a:p>
            <a:pPr lvl="0"/>
            <a:r>
              <a:rPr lang="sv-SE" dirty="0"/>
              <a:t>Förklarande 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13F124E-23D6-798C-B481-198184B66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66BF681-6339-766C-50AE-DABD82ACB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AE3AD58-0E79-F624-F2D4-9321B79CB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0328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,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879FE2-5584-A655-E9AF-43CCB5AD3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E2E27EE1-441E-75F9-09A9-2E5ECBB780C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69130" y="1998133"/>
            <a:ext cx="5369024" cy="417883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799">
                <a:latin typeface="Aptos" panose="020B0004020202020204" pitchFamily="34" charset="0"/>
              </a:defRPr>
            </a:lvl1pPr>
            <a:lvl2pPr marL="719389" indent="-359694">
              <a:buFont typeface="Arial" panose="020B0604020202020204" pitchFamily="34" charset="0"/>
              <a:buChar char="•"/>
              <a:defRPr sz="1799">
                <a:latin typeface="Aptos" panose="020B0004020202020204" pitchFamily="34" charset="0"/>
              </a:defRPr>
            </a:lvl2pPr>
            <a:lvl3pPr marL="1079083" indent="-359694">
              <a:buFont typeface="Arial" panose="020B0604020202020204" pitchFamily="34" charset="0"/>
              <a:buChar char="•"/>
              <a:defRPr sz="1799">
                <a:latin typeface="Aptos" panose="020B0004020202020204" pitchFamily="34" charset="0"/>
              </a:defRPr>
            </a:lvl3pPr>
            <a:lvl4pPr marL="1438778" indent="-359694">
              <a:buFont typeface="Arial" panose="020B0604020202020204" pitchFamily="34" charset="0"/>
              <a:buChar char="•"/>
              <a:defRPr sz="1799">
                <a:latin typeface="Aptos" panose="020B0004020202020204" pitchFamily="34" charset="0"/>
              </a:defRPr>
            </a:lvl4pPr>
            <a:lvl5pPr marL="1798472" indent="-359694">
              <a:buFont typeface="Arial" panose="020B0604020202020204" pitchFamily="34" charset="0"/>
              <a:buChar char="•"/>
              <a:defRPr sz="1799">
                <a:latin typeface="Aptos" panose="020B00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4666C003-7799-A637-C1E7-7DB2ED4334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53846" y="1998133"/>
            <a:ext cx="5369024" cy="417883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799">
                <a:latin typeface="Aptos" panose="020B0004020202020204" pitchFamily="34" charset="0"/>
              </a:defRPr>
            </a:lvl1pPr>
            <a:lvl2pPr marL="719389" indent="-359694">
              <a:buFont typeface="Arial" panose="020B0604020202020204" pitchFamily="34" charset="0"/>
              <a:buChar char="•"/>
              <a:defRPr sz="1799">
                <a:latin typeface="Aptos" panose="020B0004020202020204" pitchFamily="34" charset="0"/>
              </a:defRPr>
            </a:lvl2pPr>
            <a:lvl3pPr marL="1079083" indent="-359694">
              <a:buFont typeface="Arial" panose="020B0604020202020204" pitchFamily="34" charset="0"/>
              <a:buChar char="•"/>
              <a:defRPr sz="1799">
                <a:latin typeface="Aptos" panose="020B0004020202020204" pitchFamily="34" charset="0"/>
              </a:defRPr>
            </a:lvl3pPr>
            <a:lvl4pPr marL="1438778" indent="-359694">
              <a:buFont typeface="Arial" panose="020B0604020202020204" pitchFamily="34" charset="0"/>
              <a:buChar char="•"/>
              <a:defRPr sz="1799">
                <a:latin typeface="Aptos" panose="020B0004020202020204" pitchFamily="34" charset="0"/>
              </a:defRPr>
            </a:lvl4pPr>
            <a:lvl5pPr marL="1798472" indent="-359694">
              <a:buFont typeface="Arial" panose="020B0604020202020204" pitchFamily="34" charset="0"/>
              <a:buChar char="•"/>
              <a:defRPr sz="1799">
                <a:latin typeface="Aptos" panose="020B00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13F124E-23D6-798C-B481-198184B66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66BF681-6339-766C-50AE-DABD82ACB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AE3AD58-0E79-F624-F2D4-9321B79CB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73551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705D23-2E89-E778-8328-663A4DA8C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B8BC0DF-9368-2183-E513-7F321CEDB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EBAFB86-D3E6-5D51-DA67-27D9B2E63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DFBB57E-98FA-97EA-9C15-FBFCBDD34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8921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C7896CA-BE10-D16E-540B-90DE2443B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49CB419-A8D6-8C72-B250-DBB73FCD7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6B0C1A1-A4E5-B744-FDBE-2FE5577F9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7543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, grafiskt element">
    <p:bg>
      <p:bgPr>
        <a:solidFill>
          <a:srgbClr val="EAF1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objekt 8">
            <a:extLst>
              <a:ext uri="{FF2B5EF4-FFF2-40B4-BE49-F238E27FC236}">
                <a16:creationId xmlns:a16="http://schemas.microsoft.com/office/drawing/2014/main" id="{8320BB8A-F108-C319-CC08-6A60112221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200900" y="216"/>
            <a:ext cx="4991100" cy="6857569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F879FE2-5584-A655-E9AF-43CCB5AD3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131" y="765388"/>
            <a:ext cx="5731669" cy="1053359"/>
          </a:xfrm>
        </p:spPr>
        <p:txBody>
          <a:bodyPr/>
          <a:lstStyle>
            <a:lvl1pPr>
              <a:defRPr>
                <a:solidFill>
                  <a:srgbClr val="38411C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A03739D-B44E-DB61-D01D-9DC6272B10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9130" y="1998133"/>
            <a:ext cx="5731670" cy="4178830"/>
          </a:xfrm>
        </p:spPr>
        <p:txBody>
          <a:bodyPr/>
          <a:lstStyle>
            <a:lvl1pPr marL="359694" indent="-359694">
              <a:buClr>
                <a:srgbClr val="708238"/>
              </a:buClr>
              <a:buFont typeface="Arial" panose="020B0604020202020204" pitchFamily="34" charset="0"/>
              <a:buChar char="•"/>
              <a:defRPr/>
            </a:lvl1pPr>
            <a:lvl2pPr marL="719389" indent="-359694">
              <a:buClr>
                <a:srgbClr val="708238"/>
              </a:buClr>
              <a:buFont typeface="Arial" panose="020B0604020202020204" pitchFamily="34" charset="0"/>
              <a:buChar char="•"/>
              <a:defRPr/>
            </a:lvl2pPr>
            <a:lvl3pPr marL="1079083" indent="-359694">
              <a:buClr>
                <a:srgbClr val="708238"/>
              </a:buClr>
              <a:buFont typeface="Arial" panose="020B0604020202020204" pitchFamily="34" charset="0"/>
              <a:buChar char="•"/>
              <a:defRPr/>
            </a:lvl3pPr>
            <a:lvl4pPr marL="1438778" indent="-359694">
              <a:buClr>
                <a:srgbClr val="708238"/>
              </a:buClr>
              <a:buFont typeface="Arial" panose="020B0604020202020204" pitchFamily="34" charset="0"/>
              <a:buChar char="•"/>
              <a:defRPr/>
            </a:lvl4pPr>
            <a:lvl5pPr marL="1798472" indent="-359694">
              <a:buClr>
                <a:srgbClr val="708238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13F124E-23D6-798C-B481-198184B66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66BF681-6339-766C-50AE-DABD82ACB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AE3AD58-0E79-F624-F2D4-9321B79CB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82129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6C5CC0-96EF-55EC-5E57-9124BFD59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DBBD4F8-1393-A6DB-410E-A68C3E9C86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1"/>
            <a:ext cx="3932237" cy="3811588"/>
          </a:xfrm>
        </p:spPr>
        <p:txBody>
          <a:bodyPr/>
          <a:lstStyle>
            <a:lvl1pPr marL="0" indent="0">
              <a:buNone/>
              <a:defRPr sz="1599"/>
            </a:lvl1pPr>
            <a:lvl2pPr marL="456812" indent="0">
              <a:buNone/>
              <a:defRPr sz="1399"/>
            </a:lvl2pPr>
            <a:lvl3pPr marL="913624" indent="0">
              <a:buNone/>
              <a:defRPr sz="1199"/>
            </a:lvl3pPr>
            <a:lvl4pPr marL="1370436" indent="0">
              <a:buNone/>
              <a:defRPr sz="1000"/>
            </a:lvl4pPr>
            <a:lvl5pPr marL="1827248" indent="0">
              <a:buNone/>
              <a:defRPr sz="1000"/>
            </a:lvl5pPr>
            <a:lvl6pPr marL="2284060" indent="0">
              <a:buNone/>
              <a:defRPr sz="1000"/>
            </a:lvl6pPr>
            <a:lvl7pPr marL="2740871" indent="0">
              <a:buNone/>
              <a:defRPr sz="1000"/>
            </a:lvl7pPr>
            <a:lvl8pPr marL="3197684" indent="0">
              <a:buNone/>
              <a:defRPr sz="1000"/>
            </a:lvl8pPr>
            <a:lvl9pPr marL="3654495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3D2CB7B-B82C-BDD2-3F6D-E70FB1DA1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197"/>
            </a:lvl1pPr>
            <a:lvl2pPr>
              <a:defRPr sz="2797"/>
            </a:lvl2pPr>
            <a:lvl3pPr>
              <a:defRPr sz="2398"/>
            </a:lvl3pPr>
            <a:lvl4pPr>
              <a:defRPr sz="1998"/>
            </a:lvl4pPr>
            <a:lvl5pPr>
              <a:defRPr sz="1998"/>
            </a:lvl5pPr>
            <a:lvl6pPr>
              <a:defRPr sz="1998"/>
            </a:lvl6pPr>
            <a:lvl7pPr>
              <a:defRPr sz="1998"/>
            </a:lvl7pPr>
            <a:lvl8pPr>
              <a:defRPr sz="1998"/>
            </a:lvl8pPr>
            <a:lvl9pPr>
              <a:defRPr sz="1998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AAF2980-C06B-4434-A2E6-1CA72D762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00E7D2F-CB5A-E56B-F81C-5FF52B36E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EE55BF0-6BC1-D233-3DFC-60CFE6E95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96597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B1FF3B-EE25-A7DB-9E63-98F0B4720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131" y="765388"/>
            <a:ext cx="5369023" cy="1053359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E88C219-D43D-C3B8-9998-AE449EA32A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9130" y="1998133"/>
            <a:ext cx="5369024" cy="4178830"/>
          </a:xfrm>
        </p:spPr>
        <p:txBody>
          <a:bodyPr/>
          <a:lstStyle>
            <a:lvl1pPr marL="0" indent="0">
              <a:buNone/>
              <a:defRPr sz="1799">
                <a:latin typeface="Aptos" panose="020B0004020202020204" pitchFamily="34" charset="0"/>
              </a:defRPr>
            </a:lvl1pPr>
            <a:lvl2pPr marL="456812" indent="0">
              <a:buNone/>
              <a:defRPr sz="1399"/>
            </a:lvl2pPr>
            <a:lvl3pPr marL="913624" indent="0">
              <a:buNone/>
              <a:defRPr sz="1199"/>
            </a:lvl3pPr>
            <a:lvl4pPr marL="1370436" indent="0">
              <a:buNone/>
              <a:defRPr sz="1000"/>
            </a:lvl4pPr>
            <a:lvl5pPr marL="1827248" indent="0">
              <a:buNone/>
              <a:defRPr sz="1000"/>
            </a:lvl5pPr>
            <a:lvl6pPr marL="2284060" indent="0">
              <a:buNone/>
              <a:defRPr sz="1000"/>
            </a:lvl6pPr>
            <a:lvl7pPr marL="2740871" indent="0">
              <a:buNone/>
              <a:defRPr sz="1000"/>
            </a:lvl7pPr>
            <a:lvl8pPr marL="3197684" indent="0">
              <a:buNone/>
              <a:defRPr sz="1000"/>
            </a:lvl8pPr>
            <a:lvl9pPr marL="3654495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E17CB24A-3FD6-3748-02F4-1BE9B15ADA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578436" y="556261"/>
            <a:ext cx="3913477" cy="6301739"/>
          </a:xfrm>
          <a:custGeom>
            <a:avLst/>
            <a:gdLst>
              <a:gd name="connsiteX0" fmla="*/ 1956738 w 3913477"/>
              <a:gd name="connsiteY0" fmla="*/ 0 h 6301739"/>
              <a:gd name="connsiteX1" fmla="*/ 3913477 w 3913477"/>
              <a:gd name="connsiteY1" fmla="*/ 1956739 h 6301739"/>
              <a:gd name="connsiteX2" fmla="*/ 3913476 w 3913477"/>
              <a:gd name="connsiteY2" fmla="*/ 6301739 h 6301739"/>
              <a:gd name="connsiteX3" fmla="*/ 0 w 3913477"/>
              <a:gd name="connsiteY3" fmla="*/ 6301739 h 6301739"/>
              <a:gd name="connsiteX4" fmla="*/ 0 w 3913477"/>
              <a:gd name="connsiteY4" fmla="*/ 1956719 h 6301739"/>
              <a:gd name="connsiteX5" fmla="*/ 10102 w 3913477"/>
              <a:gd name="connsiteY5" fmla="*/ 1756674 h 6301739"/>
              <a:gd name="connsiteX6" fmla="*/ 1956738 w 3913477"/>
              <a:gd name="connsiteY6" fmla="*/ 0 h 6301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13477" h="6301739">
                <a:moveTo>
                  <a:pt x="1956738" y="0"/>
                </a:moveTo>
                <a:cubicBezTo>
                  <a:pt x="3037415" y="0"/>
                  <a:pt x="3913477" y="876062"/>
                  <a:pt x="3913477" y="1956739"/>
                </a:cubicBezTo>
                <a:lnTo>
                  <a:pt x="3913476" y="6301739"/>
                </a:lnTo>
                <a:lnTo>
                  <a:pt x="0" y="6301739"/>
                </a:lnTo>
                <a:lnTo>
                  <a:pt x="0" y="1956719"/>
                </a:lnTo>
                <a:lnTo>
                  <a:pt x="10102" y="1756674"/>
                </a:lnTo>
                <a:cubicBezTo>
                  <a:pt x="110306" y="769977"/>
                  <a:pt x="943603" y="0"/>
                  <a:pt x="1956738" y="0"/>
                </a:cubicBezTo>
                <a:close/>
              </a:path>
            </a:pathLst>
          </a:custGeom>
        </p:spPr>
        <p:txBody>
          <a:bodyPr wrap="square" tIns="72000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398"/>
            </a:lvl1pPr>
            <a:lvl2pPr marL="456812" indent="0">
              <a:buNone/>
              <a:defRPr sz="2797"/>
            </a:lvl2pPr>
            <a:lvl3pPr marL="913624" indent="0">
              <a:buNone/>
              <a:defRPr sz="2398"/>
            </a:lvl3pPr>
            <a:lvl4pPr marL="1370436" indent="0">
              <a:buNone/>
              <a:defRPr sz="1998"/>
            </a:lvl4pPr>
            <a:lvl5pPr marL="1827248" indent="0">
              <a:buNone/>
              <a:defRPr sz="1998"/>
            </a:lvl5pPr>
            <a:lvl6pPr marL="2284060" indent="0">
              <a:buNone/>
              <a:defRPr sz="1998"/>
            </a:lvl6pPr>
            <a:lvl7pPr marL="2740871" indent="0">
              <a:buNone/>
              <a:defRPr sz="1998"/>
            </a:lvl7pPr>
            <a:lvl8pPr marL="3197684" indent="0">
              <a:buNone/>
              <a:defRPr sz="1998"/>
            </a:lvl8pPr>
            <a:lvl9pPr marL="3654495" indent="0">
              <a:buNone/>
              <a:defRPr sz="1998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46A1746-AC9A-7AB1-8AF6-C98C85FFE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3216944-BDF7-73F1-391B-E19003D1E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4125017-AA7D-F6D0-70A0-6D5AF53A9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4028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merlista med fotograf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B1FF3B-EE25-A7DB-9E63-98F0B4720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131" y="765388"/>
            <a:ext cx="5369023" cy="1053359"/>
          </a:xfrm>
        </p:spPr>
        <p:txBody>
          <a:bodyPr anchor="b"/>
          <a:lstStyle>
            <a:lvl1pPr>
              <a:defRPr sz="3197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E88C219-D43D-C3B8-9998-AE449EA32A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9130" y="1998133"/>
            <a:ext cx="5369024" cy="4178830"/>
          </a:xfrm>
        </p:spPr>
        <p:txBody>
          <a:bodyPr/>
          <a:lstStyle>
            <a:lvl1pPr marL="395664" indent="-395664">
              <a:buClr>
                <a:schemeClr val="tx2"/>
              </a:buClr>
              <a:buFont typeface="+mj-lt"/>
              <a:buAutoNum type="arabicPeriod"/>
              <a:defRPr sz="2998">
                <a:latin typeface="+mn-lt"/>
              </a:defRPr>
            </a:lvl1pPr>
            <a:lvl2pPr marL="456812" indent="0">
              <a:buNone/>
              <a:defRPr sz="1399"/>
            </a:lvl2pPr>
            <a:lvl3pPr marL="913624" indent="0">
              <a:buNone/>
              <a:defRPr sz="1199"/>
            </a:lvl3pPr>
            <a:lvl4pPr marL="1370436" indent="0">
              <a:buNone/>
              <a:defRPr sz="1000"/>
            </a:lvl4pPr>
            <a:lvl5pPr marL="1827248" indent="0">
              <a:buNone/>
              <a:defRPr sz="1000"/>
            </a:lvl5pPr>
            <a:lvl6pPr marL="2284060" indent="0">
              <a:buNone/>
              <a:defRPr sz="1000"/>
            </a:lvl6pPr>
            <a:lvl7pPr marL="2740871" indent="0">
              <a:buNone/>
              <a:defRPr sz="1000"/>
            </a:lvl7pPr>
            <a:lvl8pPr marL="3197684" indent="0">
              <a:buNone/>
              <a:defRPr sz="1000"/>
            </a:lvl8pPr>
            <a:lvl9pPr marL="3654495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E17CB24A-3FD6-3748-02F4-1BE9B15ADA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578436" y="765388"/>
            <a:ext cx="4613564" cy="5322993"/>
          </a:xfrm>
          <a:prstGeom prst="rect">
            <a:avLst/>
          </a:prstGeom>
        </p:spPr>
        <p:txBody>
          <a:bodyPr wrap="square" tIns="72000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398"/>
            </a:lvl1pPr>
            <a:lvl2pPr marL="456812" indent="0">
              <a:buNone/>
              <a:defRPr sz="2797"/>
            </a:lvl2pPr>
            <a:lvl3pPr marL="913624" indent="0">
              <a:buNone/>
              <a:defRPr sz="2398"/>
            </a:lvl3pPr>
            <a:lvl4pPr marL="1370436" indent="0">
              <a:buNone/>
              <a:defRPr sz="1998"/>
            </a:lvl4pPr>
            <a:lvl5pPr marL="1827248" indent="0">
              <a:buNone/>
              <a:defRPr sz="1998"/>
            </a:lvl5pPr>
            <a:lvl6pPr marL="2284060" indent="0">
              <a:buNone/>
              <a:defRPr sz="1998"/>
            </a:lvl6pPr>
            <a:lvl7pPr marL="2740871" indent="0">
              <a:buNone/>
              <a:defRPr sz="1998"/>
            </a:lvl7pPr>
            <a:lvl8pPr marL="3197684" indent="0">
              <a:buNone/>
              <a:defRPr sz="1998"/>
            </a:lvl8pPr>
            <a:lvl9pPr marL="3654495" indent="0">
              <a:buNone/>
              <a:defRPr sz="1998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3B7973D7-C9B3-699E-A909-F63552F71B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578436" y="6232525"/>
            <a:ext cx="3310227" cy="327661"/>
          </a:xfrm>
        </p:spPr>
        <p:txBody>
          <a:bodyPr lIns="0" rIns="0"/>
          <a:lstStyle>
            <a:lvl1pPr marL="0" indent="0">
              <a:buNone/>
              <a:defRPr sz="799" cap="all" baseline="0">
                <a:latin typeface="Aptos SemiBold" panose="020B0004020202020204" pitchFamily="34" charset="0"/>
              </a:defRPr>
            </a:lvl1pPr>
            <a:lvl2pPr>
              <a:defRPr sz="799">
                <a:latin typeface="Aptos SemiBold" panose="020B0004020202020204" pitchFamily="34" charset="0"/>
              </a:defRPr>
            </a:lvl2pPr>
            <a:lvl3pPr>
              <a:defRPr sz="799">
                <a:latin typeface="Aptos SemiBold" panose="020B0004020202020204" pitchFamily="34" charset="0"/>
              </a:defRPr>
            </a:lvl3pPr>
            <a:lvl4pPr>
              <a:defRPr sz="799">
                <a:latin typeface="Aptos SemiBold" panose="020B0004020202020204" pitchFamily="34" charset="0"/>
              </a:defRPr>
            </a:lvl4pPr>
            <a:lvl5pPr>
              <a:defRPr sz="799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46A1746-AC9A-7AB1-8AF6-C98C85FFE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3216944-BDF7-73F1-391B-E19003D1E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4125017-AA7D-F6D0-70A0-6D5AF53A9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48399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4B8175-C90F-11BD-7792-8C0F9B593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531" y="2837177"/>
            <a:ext cx="6350528" cy="978855"/>
          </a:xfrm>
        </p:spPr>
        <p:txBody>
          <a:bodyPr anchor="b">
            <a:noAutofit/>
          </a:bodyPr>
          <a:lstStyle>
            <a:lvl1pPr algn="l">
              <a:defRPr sz="34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627DBFA-E6C6-18CF-B27B-F600174892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7531" y="3870216"/>
            <a:ext cx="3794212" cy="58164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840A2CB1-8B59-6F33-7841-96E9FB767B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531" y="2545924"/>
            <a:ext cx="2619058" cy="29051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500">
                <a:latin typeface="Aptos SemiBold" panose="020B0004020202020204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2" name="Platshållare för bild 21">
            <a:extLst>
              <a:ext uri="{FF2B5EF4-FFF2-40B4-BE49-F238E27FC236}">
                <a16:creationId xmlns:a16="http://schemas.microsoft.com/office/drawing/2014/main" id="{3C19396E-F596-21F1-1249-4DB2F4669EA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12188825" cy="6858000"/>
          </a:xfrm>
          <a:custGeom>
            <a:avLst/>
            <a:gdLst>
              <a:gd name="connsiteX0" fmla="*/ 0 w 12188825"/>
              <a:gd name="connsiteY0" fmla="*/ 0 h 6858000"/>
              <a:gd name="connsiteX1" fmla="*/ 12188825 w 12188825"/>
              <a:gd name="connsiteY1" fmla="*/ 0 h 6858000"/>
              <a:gd name="connsiteX2" fmla="*/ 12188825 w 12188825"/>
              <a:gd name="connsiteY2" fmla="*/ 6858000 h 6858000"/>
              <a:gd name="connsiteX3" fmla="*/ 0 w 12188825"/>
              <a:gd name="connsiteY3" fmla="*/ 6858000 h 6858000"/>
              <a:gd name="connsiteX4" fmla="*/ 0 w 12188825"/>
              <a:gd name="connsiteY4" fmla="*/ 5458162 h 6858000"/>
              <a:gd name="connsiteX5" fmla="*/ 1109726 w 12188825"/>
              <a:gd name="connsiteY5" fmla="*/ 5458162 h 6858000"/>
              <a:gd name="connsiteX6" fmla="*/ 1124380 w 12188825"/>
              <a:gd name="connsiteY6" fmla="*/ 5458902 h 6858000"/>
              <a:gd name="connsiteX7" fmla="*/ 5591604 w 12188825"/>
              <a:gd name="connsiteY7" fmla="*/ 5458902 h 6858000"/>
              <a:gd name="connsiteX8" fmla="*/ 7568042 w 12188825"/>
              <a:gd name="connsiteY8" fmla="*/ 3482464 h 6858000"/>
              <a:gd name="connsiteX9" fmla="*/ 5591604 w 12188825"/>
              <a:gd name="connsiteY9" fmla="*/ 1506026 h 6858000"/>
              <a:gd name="connsiteX10" fmla="*/ 1769222 w 12188825"/>
              <a:gd name="connsiteY10" fmla="*/ 1506026 h 6858000"/>
              <a:gd name="connsiteX11" fmla="*/ 1769222 w 12188825"/>
              <a:gd name="connsiteY11" fmla="*/ 1505286 h 6858000"/>
              <a:gd name="connsiteX12" fmla="*/ 0 w 12188825"/>
              <a:gd name="connsiteY12" fmla="*/ 150528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88825" h="6858000">
                <a:moveTo>
                  <a:pt x="0" y="0"/>
                </a:moveTo>
                <a:lnTo>
                  <a:pt x="12188825" y="0"/>
                </a:lnTo>
                <a:lnTo>
                  <a:pt x="12188825" y="6858000"/>
                </a:lnTo>
                <a:lnTo>
                  <a:pt x="0" y="6858000"/>
                </a:lnTo>
                <a:lnTo>
                  <a:pt x="0" y="5458162"/>
                </a:lnTo>
                <a:lnTo>
                  <a:pt x="1109726" y="5458162"/>
                </a:lnTo>
                <a:lnTo>
                  <a:pt x="1124380" y="5458902"/>
                </a:lnTo>
                <a:lnTo>
                  <a:pt x="5591604" y="5458902"/>
                </a:lnTo>
                <a:cubicBezTo>
                  <a:pt x="6683161" y="5458902"/>
                  <a:pt x="7568042" y="4574021"/>
                  <a:pt x="7568042" y="3482464"/>
                </a:cubicBezTo>
                <a:cubicBezTo>
                  <a:pt x="7568042" y="2390907"/>
                  <a:pt x="6683161" y="1506026"/>
                  <a:pt x="5591604" y="1506026"/>
                </a:cubicBezTo>
                <a:lnTo>
                  <a:pt x="1769222" y="1506026"/>
                </a:lnTo>
                <a:lnTo>
                  <a:pt x="1769222" y="1505286"/>
                </a:lnTo>
                <a:lnTo>
                  <a:pt x="0" y="150528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6BED4BB-DB3C-D921-3DDA-B01BC2829E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4800" y="6515101"/>
            <a:ext cx="1571625" cy="2258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98D446-032A-4B17-B04D-DE208BC442B7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0714ED-83C7-A4C1-6F52-3E03027F5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250" y="46037"/>
            <a:ext cx="44703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9187FC1-D563-19DA-9E85-51872C433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4809" y="47412"/>
            <a:ext cx="34544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95B0DE6-F908-4CBB-8DD5-F72DE493809E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 descr="En bild som visar Grafik, cirkel, Teckensnitt, skärmbild&#10;&#10;AI-genererat innehåll kan vara felaktigt.">
            <a:extLst>
              <a:ext uri="{FF2B5EF4-FFF2-40B4-BE49-F238E27FC236}">
                <a16:creationId xmlns:a16="http://schemas.microsoft.com/office/drawing/2014/main" id="{9B3C4570-1F67-AF94-D542-5DF084EAE7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221" y="5627650"/>
            <a:ext cx="1394476" cy="662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8376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rgbClr val="283B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9508A9-9664-49E4-8165-EDC0C8FE6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132" y="765388"/>
            <a:ext cx="10853740" cy="750993"/>
          </a:xfrm>
        </p:spPr>
        <p:txBody>
          <a:bodyPr/>
          <a:lstStyle>
            <a:lvl1pPr>
              <a:defRPr sz="4496">
                <a:solidFill>
                  <a:srgbClr val="EAF1E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6D7102F-A168-DACC-2E4F-00999A644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91A749-8D12-D243-5173-94AB4E2C5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AF1E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16CC6D-AD55-A296-3363-905C21BEB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AF1E2"/>
                </a:solidFill>
              </a:defRPr>
            </a:lvl1pPr>
          </a:lstStyle>
          <a:p>
            <a:fld id="{B95B0DE6-F908-4CBB-8DD5-F72DE493809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5D87CFFD-EE91-126B-F9DE-A92F2BE3F3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69131" y="1998133"/>
            <a:ext cx="10853739" cy="4178830"/>
          </a:xfrm>
        </p:spPr>
        <p:txBody>
          <a:bodyPr/>
          <a:lstStyle>
            <a:lvl1pPr marL="359694" indent="-359694">
              <a:buClr>
                <a:srgbClr val="708238"/>
              </a:buClr>
              <a:buFont typeface="Arial" panose="020B0604020202020204" pitchFamily="34" charset="0"/>
              <a:buChar char="•"/>
              <a:defRPr/>
            </a:lvl1pPr>
            <a:lvl2pPr marL="719389" indent="-359694">
              <a:buClr>
                <a:srgbClr val="708238"/>
              </a:buClr>
              <a:buFont typeface="Arial" panose="020B0604020202020204" pitchFamily="34" charset="0"/>
              <a:buChar char="•"/>
              <a:defRPr/>
            </a:lvl2pPr>
            <a:lvl3pPr marL="1079083" indent="-359694">
              <a:buClr>
                <a:srgbClr val="708238"/>
              </a:buClr>
              <a:buFont typeface="Arial" panose="020B0604020202020204" pitchFamily="34" charset="0"/>
              <a:buChar char="•"/>
              <a:defRPr/>
            </a:lvl3pPr>
            <a:lvl4pPr marL="1438778" indent="-359694">
              <a:buClr>
                <a:srgbClr val="708238"/>
              </a:buClr>
              <a:buFont typeface="Arial" panose="020B0604020202020204" pitchFamily="34" charset="0"/>
              <a:buChar char="•"/>
              <a:defRPr/>
            </a:lvl4pPr>
            <a:lvl5pPr marL="1798472" indent="-359694">
              <a:buClr>
                <a:srgbClr val="708238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11" name="Bildobjekt 10" descr="En bild som visar logotyp, Teckensnitt, Grafik, cirkel&#10;&#10;AI-genererat innehåll kan vara felaktigt.">
            <a:extLst>
              <a:ext uri="{FF2B5EF4-FFF2-40B4-BE49-F238E27FC236}">
                <a16:creationId xmlns:a16="http://schemas.microsoft.com/office/drawing/2014/main" id="{7FC5FF9E-5EE9-78B0-4094-062592568E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567" y="180976"/>
            <a:ext cx="649706" cy="30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2413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9508A9-9664-49E4-8165-EDC0C8FE6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132" y="765388"/>
            <a:ext cx="10853740" cy="750993"/>
          </a:xfrm>
        </p:spPr>
        <p:txBody>
          <a:bodyPr/>
          <a:lstStyle>
            <a:lvl1pPr>
              <a:defRPr sz="4496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6D7102F-A168-DACC-2E4F-00999A644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91A749-8D12-D243-5173-94AB4E2C5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AF1E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16CC6D-AD55-A296-3363-905C21BEB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AF1E2"/>
                </a:solidFill>
              </a:defRPr>
            </a:lvl1pPr>
          </a:lstStyle>
          <a:p>
            <a:fld id="{B95B0DE6-F908-4CBB-8DD5-F72DE493809E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5D87CFFD-EE91-126B-F9DE-A92F2BE3F3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69131" y="1998133"/>
            <a:ext cx="10853739" cy="4178830"/>
          </a:xfrm>
        </p:spPr>
        <p:txBody>
          <a:bodyPr/>
          <a:lstStyle>
            <a:lvl1pPr marL="359694" indent="-359694">
              <a:buClr>
                <a:srgbClr val="51AED4"/>
              </a:buClr>
              <a:buFont typeface="Arial" panose="020B0604020202020204" pitchFamily="34" charset="0"/>
              <a:buChar char="•"/>
              <a:defRPr/>
            </a:lvl1pPr>
            <a:lvl2pPr marL="719389" indent="-359694">
              <a:buClr>
                <a:srgbClr val="51AED4"/>
              </a:buClr>
              <a:buFont typeface="Arial" panose="020B0604020202020204" pitchFamily="34" charset="0"/>
              <a:buChar char="•"/>
              <a:defRPr/>
            </a:lvl2pPr>
            <a:lvl3pPr marL="1079083" indent="-359694">
              <a:buClr>
                <a:srgbClr val="51AED4"/>
              </a:buClr>
              <a:buFont typeface="Arial" panose="020B0604020202020204" pitchFamily="34" charset="0"/>
              <a:buChar char="•"/>
              <a:defRPr/>
            </a:lvl3pPr>
            <a:lvl4pPr marL="1438778" indent="-359694">
              <a:buClr>
                <a:srgbClr val="51AED4"/>
              </a:buClr>
              <a:buFont typeface="Arial" panose="020B0604020202020204" pitchFamily="34" charset="0"/>
              <a:buChar char="•"/>
              <a:defRPr/>
            </a:lvl4pPr>
            <a:lvl5pPr marL="1798472" indent="-359694">
              <a:buClr>
                <a:srgbClr val="51AED4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11" name="Bildobjekt 10" descr="En bild som visar logotyp, Teckensnitt, Grafik, cirkel&#10;&#10;AI-genererat innehåll kan vara felaktigt.">
            <a:extLst>
              <a:ext uri="{FF2B5EF4-FFF2-40B4-BE49-F238E27FC236}">
                <a16:creationId xmlns:a16="http://schemas.microsoft.com/office/drawing/2014/main" id="{7FC5FF9E-5EE9-78B0-4094-062592568E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567" y="180976"/>
            <a:ext cx="649706" cy="30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1098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pp till fyra medarbet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705D23-2E89-E778-8328-663A4DA8C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B8BC0DF-9368-2183-E513-7F321CEDB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EBAFB86-D3E6-5D51-DA67-27D9B2E63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DFBB57E-98FA-97EA-9C15-FBFCBDD34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CED44966-7581-FFD4-AF32-9C91D264F1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65176" y="2235201"/>
            <a:ext cx="2473325" cy="2473200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616F1F47-0504-907A-7429-794974E66A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5176" y="4964881"/>
            <a:ext cx="2473325" cy="274319"/>
          </a:xfrm>
        </p:spPr>
        <p:txBody>
          <a:bodyPr lIns="288000" tIns="36000" rIns="0" bIns="0" anchor="b"/>
          <a:lstStyle>
            <a:lvl1pPr marL="0" indent="0">
              <a:buNone/>
              <a:defRPr sz="17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2pPr>
            <a:lvl3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3pPr>
            <a:lvl4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4pPr>
            <a:lvl5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sz="1799" dirty="0"/>
              <a:t>Namn</a:t>
            </a:r>
            <a:endParaRPr lang="sv-SE" dirty="0"/>
          </a:p>
        </p:txBody>
      </p:sp>
      <p:sp>
        <p:nvSpPr>
          <p:cNvPr id="11" name="Platshållare för text 9">
            <a:extLst>
              <a:ext uri="{FF2B5EF4-FFF2-40B4-BE49-F238E27FC236}">
                <a16:creationId xmlns:a16="http://schemas.microsoft.com/office/drawing/2014/main" id="{1E9EF168-0995-4551-FDBA-AB5B440460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5176" y="5247580"/>
            <a:ext cx="2473325" cy="274320"/>
          </a:xfrm>
        </p:spPr>
        <p:txBody>
          <a:bodyPr lIns="288000" tIns="36000" rIns="0" bIns="36000"/>
          <a:lstStyle>
            <a:lvl1pPr marL="0" indent="0">
              <a:buNone/>
              <a:defRPr sz="1699">
                <a:solidFill>
                  <a:schemeClr val="tx2"/>
                </a:solidFill>
                <a:latin typeface="Aptos" panose="020B0004020202020204" pitchFamily="34" charset="0"/>
              </a:defRPr>
            </a:lvl1pPr>
            <a:lvl2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2pPr>
            <a:lvl3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3pPr>
            <a:lvl4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4pPr>
            <a:lvl5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sz="1799" dirty="0"/>
              <a:t>Yrkestitel</a:t>
            </a:r>
            <a:endParaRPr lang="sv-SE" dirty="0"/>
          </a:p>
        </p:txBody>
      </p:sp>
      <p:sp>
        <p:nvSpPr>
          <p:cNvPr id="16" name="Platshållare för bild 12">
            <a:extLst>
              <a:ext uri="{FF2B5EF4-FFF2-40B4-BE49-F238E27FC236}">
                <a16:creationId xmlns:a16="http://schemas.microsoft.com/office/drawing/2014/main" id="{0FCD0131-70DC-429E-368C-EB359F4E6E2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508376" y="2235201"/>
            <a:ext cx="2473325" cy="2473200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4" name="Platshållare för text 8">
            <a:extLst>
              <a:ext uri="{FF2B5EF4-FFF2-40B4-BE49-F238E27FC236}">
                <a16:creationId xmlns:a16="http://schemas.microsoft.com/office/drawing/2014/main" id="{9649E049-5932-313C-9A39-E148225D2B2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08376" y="4964881"/>
            <a:ext cx="2473325" cy="274319"/>
          </a:xfrm>
        </p:spPr>
        <p:txBody>
          <a:bodyPr lIns="288000" tIns="36000" rIns="0" bIns="0" anchor="b"/>
          <a:lstStyle>
            <a:lvl1pPr marL="0" indent="0">
              <a:buNone/>
              <a:defRPr sz="17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2pPr>
            <a:lvl3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3pPr>
            <a:lvl4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4pPr>
            <a:lvl5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sz="1799" dirty="0"/>
              <a:t>Namn</a:t>
            </a:r>
            <a:endParaRPr lang="sv-SE" dirty="0"/>
          </a:p>
        </p:txBody>
      </p:sp>
      <p:sp>
        <p:nvSpPr>
          <p:cNvPr id="15" name="Platshållare för text 9">
            <a:extLst>
              <a:ext uri="{FF2B5EF4-FFF2-40B4-BE49-F238E27FC236}">
                <a16:creationId xmlns:a16="http://schemas.microsoft.com/office/drawing/2014/main" id="{159FB646-B4FF-5DC9-1A60-2DF44CC3AE8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08376" y="5247580"/>
            <a:ext cx="2473325" cy="274320"/>
          </a:xfrm>
        </p:spPr>
        <p:txBody>
          <a:bodyPr lIns="288000" tIns="36000" rIns="0" bIns="36000"/>
          <a:lstStyle>
            <a:lvl1pPr marL="0" indent="0">
              <a:buNone/>
              <a:defRPr sz="1699">
                <a:solidFill>
                  <a:schemeClr val="tx2"/>
                </a:solidFill>
                <a:latin typeface="Aptos" panose="020B0004020202020204" pitchFamily="34" charset="0"/>
              </a:defRPr>
            </a:lvl1pPr>
            <a:lvl2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2pPr>
            <a:lvl3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3pPr>
            <a:lvl4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4pPr>
            <a:lvl5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sz="1799" dirty="0"/>
              <a:t>Yrkestitel</a:t>
            </a:r>
            <a:endParaRPr lang="sv-SE" dirty="0"/>
          </a:p>
        </p:txBody>
      </p:sp>
      <p:sp>
        <p:nvSpPr>
          <p:cNvPr id="19" name="Platshållare för bild 12">
            <a:extLst>
              <a:ext uri="{FF2B5EF4-FFF2-40B4-BE49-F238E27FC236}">
                <a16:creationId xmlns:a16="http://schemas.microsoft.com/office/drawing/2014/main" id="{63F05BB5-6B1F-B16A-B9DA-9E812FECC949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210302" y="2235201"/>
            <a:ext cx="2473325" cy="2473200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7" name="Platshållare för text 8">
            <a:extLst>
              <a:ext uri="{FF2B5EF4-FFF2-40B4-BE49-F238E27FC236}">
                <a16:creationId xmlns:a16="http://schemas.microsoft.com/office/drawing/2014/main" id="{265616F0-24D9-4E04-CFED-22E13932816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10302" y="4964881"/>
            <a:ext cx="2473325" cy="274319"/>
          </a:xfrm>
        </p:spPr>
        <p:txBody>
          <a:bodyPr lIns="288000" tIns="36000" rIns="0" bIns="0" anchor="b"/>
          <a:lstStyle>
            <a:lvl1pPr marL="0" indent="0">
              <a:buNone/>
              <a:defRPr sz="17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2pPr>
            <a:lvl3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3pPr>
            <a:lvl4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4pPr>
            <a:lvl5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sz="1799" dirty="0"/>
              <a:t>Namn</a:t>
            </a:r>
            <a:endParaRPr lang="sv-SE" dirty="0"/>
          </a:p>
        </p:txBody>
      </p:sp>
      <p:sp>
        <p:nvSpPr>
          <p:cNvPr id="18" name="Platshållare för text 9">
            <a:extLst>
              <a:ext uri="{FF2B5EF4-FFF2-40B4-BE49-F238E27FC236}">
                <a16:creationId xmlns:a16="http://schemas.microsoft.com/office/drawing/2014/main" id="{E3A79335-3039-1F49-5790-97D9B720F35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10302" y="5247580"/>
            <a:ext cx="2473325" cy="274320"/>
          </a:xfrm>
        </p:spPr>
        <p:txBody>
          <a:bodyPr lIns="288000" tIns="36000" rIns="0" bIns="36000"/>
          <a:lstStyle>
            <a:lvl1pPr marL="0" indent="0">
              <a:buNone/>
              <a:defRPr sz="1699">
                <a:solidFill>
                  <a:schemeClr val="tx2"/>
                </a:solidFill>
                <a:latin typeface="Aptos" panose="020B0004020202020204" pitchFamily="34" charset="0"/>
              </a:defRPr>
            </a:lvl1pPr>
            <a:lvl2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2pPr>
            <a:lvl3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3pPr>
            <a:lvl4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4pPr>
            <a:lvl5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sz="1799" dirty="0"/>
              <a:t>Yrkestitel</a:t>
            </a:r>
            <a:endParaRPr lang="sv-SE" dirty="0"/>
          </a:p>
        </p:txBody>
      </p:sp>
      <p:sp>
        <p:nvSpPr>
          <p:cNvPr id="22" name="Platshållare för bild 12">
            <a:extLst>
              <a:ext uri="{FF2B5EF4-FFF2-40B4-BE49-F238E27FC236}">
                <a16:creationId xmlns:a16="http://schemas.microsoft.com/office/drawing/2014/main" id="{C8E944BC-2983-A163-98ED-41BCB047394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953503" y="2235201"/>
            <a:ext cx="2473325" cy="2473200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0" name="Platshållare för text 8">
            <a:extLst>
              <a:ext uri="{FF2B5EF4-FFF2-40B4-BE49-F238E27FC236}">
                <a16:creationId xmlns:a16="http://schemas.microsoft.com/office/drawing/2014/main" id="{8903867E-98A5-2F87-E838-0B81E5E6C03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953503" y="4964881"/>
            <a:ext cx="2473325" cy="274319"/>
          </a:xfrm>
        </p:spPr>
        <p:txBody>
          <a:bodyPr lIns="288000" tIns="36000" rIns="0" bIns="0" anchor="b"/>
          <a:lstStyle>
            <a:lvl1pPr marL="0" indent="0">
              <a:buNone/>
              <a:defRPr sz="17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2pPr>
            <a:lvl3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3pPr>
            <a:lvl4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4pPr>
            <a:lvl5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sz="1799" dirty="0"/>
              <a:t>Namn</a:t>
            </a:r>
            <a:endParaRPr lang="sv-SE" dirty="0"/>
          </a:p>
        </p:txBody>
      </p:sp>
      <p:sp>
        <p:nvSpPr>
          <p:cNvPr id="21" name="Platshållare för text 9">
            <a:extLst>
              <a:ext uri="{FF2B5EF4-FFF2-40B4-BE49-F238E27FC236}">
                <a16:creationId xmlns:a16="http://schemas.microsoft.com/office/drawing/2014/main" id="{F33B72EE-1A7D-037B-9DE4-1439D6B64FB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953503" y="5247580"/>
            <a:ext cx="2473325" cy="274320"/>
          </a:xfrm>
        </p:spPr>
        <p:txBody>
          <a:bodyPr lIns="288000" tIns="36000" rIns="0" bIns="36000"/>
          <a:lstStyle>
            <a:lvl1pPr marL="0" indent="0">
              <a:buNone/>
              <a:defRPr sz="1699">
                <a:solidFill>
                  <a:schemeClr val="tx2"/>
                </a:solidFill>
                <a:latin typeface="Aptos" panose="020B0004020202020204" pitchFamily="34" charset="0"/>
              </a:defRPr>
            </a:lvl1pPr>
            <a:lvl2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2pPr>
            <a:lvl3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3pPr>
            <a:lvl4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4pPr>
            <a:lvl5pPr>
              <a:defRPr sz="1998">
                <a:solidFill>
                  <a:schemeClr val="tx2"/>
                </a:solidFill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sz="1799" dirty="0"/>
              <a:t>Yrkestitel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98866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pp till tio medarbet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705D23-2E89-E778-8328-663A4DA8C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132" y="765387"/>
            <a:ext cx="10853740" cy="60621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B8BC0DF-9368-2183-E513-7F321CEDB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EBAFB86-D3E6-5D51-DA67-27D9B2E63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DFBB57E-98FA-97EA-9C15-FBFCBDD34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CED44966-7581-FFD4-AF32-9C91D264F1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7238" y="1587499"/>
            <a:ext cx="1832067" cy="1831974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EEAD407-A59B-C442-9264-0F651EE9CD4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7239" y="3540128"/>
            <a:ext cx="1832067" cy="204786"/>
          </a:xfrm>
        </p:spPr>
        <p:txBody>
          <a:bodyPr lIns="252000" tIns="0" rIns="0" bIns="0" anchor="b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Namn</a:t>
            </a:r>
          </a:p>
        </p:txBody>
      </p:sp>
      <p:sp>
        <p:nvSpPr>
          <p:cNvPr id="12" name="Platshållare för text 9">
            <a:extLst>
              <a:ext uri="{FF2B5EF4-FFF2-40B4-BE49-F238E27FC236}">
                <a16:creationId xmlns:a16="http://schemas.microsoft.com/office/drawing/2014/main" id="{7A732C5D-A58E-A451-9777-4EDC4EF96AD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7236" y="3744914"/>
            <a:ext cx="1832067" cy="204786"/>
          </a:xfrm>
        </p:spPr>
        <p:txBody>
          <a:bodyPr lIns="252000" tIns="36000" rIns="0" bIns="36000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Yrkestitel</a:t>
            </a:r>
          </a:p>
        </p:txBody>
      </p:sp>
      <p:sp>
        <p:nvSpPr>
          <p:cNvPr id="24" name="Platshållare för bild 12">
            <a:extLst>
              <a:ext uri="{FF2B5EF4-FFF2-40B4-BE49-F238E27FC236}">
                <a16:creationId xmlns:a16="http://schemas.microsoft.com/office/drawing/2014/main" id="{8BF5218D-9995-6C53-84C7-6FB5AC4896C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814635" y="1587499"/>
            <a:ext cx="1832067" cy="1831974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5" name="Platshållare för text 9">
            <a:extLst>
              <a:ext uri="{FF2B5EF4-FFF2-40B4-BE49-F238E27FC236}">
                <a16:creationId xmlns:a16="http://schemas.microsoft.com/office/drawing/2014/main" id="{87A3BBCB-7F59-719F-C816-1A466AB6A79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14636" y="3540128"/>
            <a:ext cx="1832067" cy="204786"/>
          </a:xfrm>
        </p:spPr>
        <p:txBody>
          <a:bodyPr lIns="252000" tIns="0" rIns="0" bIns="0" anchor="b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Namn</a:t>
            </a:r>
          </a:p>
        </p:txBody>
      </p:sp>
      <p:sp>
        <p:nvSpPr>
          <p:cNvPr id="26" name="Platshållare för text 9">
            <a:extLst>
              <a:ext uri="{FF2B5EF4-FFF2-40B4-BE49-F238E27FC236}">
                <a16:creationId xmlns:a16="http://schemas.microsoft.com/office/drawing/2014/main" id="{434CB62D-4706-B1B2-E25B-9A8E8450A25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814635" y="3744914"/>
            <a:ext cx="1832067" cy="204786"/>
          </a:xfrm>
        </p:spPr>
        <p:txBody>
          <a:bodyPr lIns="252000" tIns="36000" rIns="0" bIns="36000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Yrkestitel</a:t>
            </a:r>
          </a:p>
        </p:txBody>
      </p:sp>
      <p:sp>
        <p:nvSpPr>
          <p:cNvPr id="27" name="Platshållare för bild 12">
            <a:extLst>
              <a:ext uri="{FF2B5EF4-FFF2-40B4-BE49-F238E27FC236}">
                <a16:creationId xmlns:a16="http://schemas.microsoft.com/office/drawing/2014/main" id="{022DB8E8-A4DB-03C7-E482-8E0FB791AF8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872031" y="1587499"/>
            <a:ext cx="1832067" cy="1831974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8" name="Platshållare för text 9">
            <a:extLst>
              <a:ext uri="{FF2B5EF4-FFF2-40B4-BE49-F238E27FC236}">
                <a16:creationId xmlns:a16="http://schemas.microsoft.com/office/drawing/2014/main" id="{E568059D-D2BC-D79C-2C6F-5CFDC37DE7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872032" y="3540128"/>
            <a:ext cx="1832067" cy="204786"/>
          </a:xfrm>
        </p:spPr>
        <p:txBody>
          <a:bodyPr lIns="252000" tIns="0" rIns="0" bIns="0" anchor="b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Namn</a:t>
            </a:r>
          </a:p>
        </p:txBody>
      </p:sp>
      <p:sp>
        <p:nvSpPr>
          <p:cNvPr id="29" name="Platshållare för text 9">
            <a:extLst>
              <a:ext uri="{FF2B5EF4-FFF2-40B4-BE49-F238E27FC236}">
                <a16:creationId xmlns:a16="http://schemas.microsoft.com/office/drawing/2014/main" id="{96B09298-EAF6-D762-EE19-E205E13C3A9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872030" y="3744914"/>
            <a:ext cx="1832067" cy="204786"/>
          </a:xfrm>
        </p:spPr>
        <p:txBody>
          <a:bodyPr lIns="252000" tIns="36000" rIns="0" bIns="36000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Yrkestitel</a:t>
            </a:r>
          </a:p>
        </p:txBody>
      </p:sp>
      <p:sp>
        <p:nvSpPr>
          <p:cNvPr id="30" name="Platshållare för bild 12">
            <a:extLst>
              <a:ext uri="{FF2B5EF4-FFF2-40B4-BE49-F238E27FC236}">
                <a16:creationId xmlns:a16="http://schemas.microsoft.com/office/drawing/2014/main" id="{A998B9FD-992E-2C49-054D-0F7789360CEB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929430" y="1587499"/>
            <a:ext cx="1832067" cy="1831974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31" name="Platshållare för text 9">
            <a:extLst>
              <a:ext uri="{FF2B5EF4-FFF2-40B4-BE49-F238E27FC236}">
                <a16:creationId xmlns:a16="http://schemas.microsoft.com/office/drawing/2014/main" id="{29C9A018-6BFD-2D9F-AC2F-D6F4D96DA1F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929431" y="3540128"/>
            <a:ext cx="1832067" cy="204786"/>
          </a:xfrm>
        </p:spPr>
        <p:txBody>
          <a:bodyPr lIns="252000" tIns="0" rIns="0" bIns="0" anchor="b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Namn</a:t>
            </a:r>
          </a:p>
        </p:txBody>
      </p:sp>
      <p:sp>
        <p:nvSpPr>
          <p:cNvPr id="32" name="Platshållare för text 9">
            <a:extLst>
              <a:ext uri="{FF2B5EF4-FFF2-40B4-BE49-F238E27FC236}">
                <a16:creationId xmlns:a16="http://schemas.microsoft.com/office/drawing/2014/main" id="{21EEA1C0-ED0E-2B2E-B6C7-BCC616BB2B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929429" y="3744914"/>
            <a:ext cx="1832067" cy="204786"/>
          </a:xfrm>
        </p:spPr>
        <p:txBody>
          <a:bodyPr lIns="252000" tIns="36000" rIns="0" bIns="36000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Yrkestitel</a:t>
            </a:r>
          </a:p>
        </p:txBody>
      </p:sp>
      <p:sp>
        <p:nvSpPr>
          <p:cNvPr id="33" name="Platshållare för bild 12">
            <a:extLst>
              <a:ext uri="{FF2B5EF4-FFF2-40B4-BE49-F238E27FC236}">
                <a16:creationId xmlns:a16="http://schemas.microsoft.com/office/drawing/2014/main" id="{C54E2FF1-193D-0B3D-ECB8-B90C8DD4A29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8986825" y="1587499"/>
            <a:ext cx="1832067" cy="1831974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34" name="Platshållare för text 9">
            <a:extLst>
              <a:ext uri="{FF2B5EF4-FFF2-40B4-BE49-F238E27FC236}">
                <a16:creationId xmlns:a16="http://schemas.microsoft.com/office/drawing/2014/main" id="{00E293BB-DB69-F188-F822-56C1C5F62BB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986826" y="3517550"/>
            <a:ext cx="1832067" cy="204786"/>
          </a:xfrm>
        </p:spPr>
        <p:txBody>
          <a:bodyPr lIns="252000" tIns="0" rIns="0" bIns="0" anchor="b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Namn</a:t>
            </a:r>
          </a:p>
        </p:txBody>
      </p:sp>
      <p:sp>
        <p:nvSpPr>
          <p:cNvPr id="35" name="Platshållare för text 9">
            <a:extLst>
              <a:ext uri="{FF2B5EF4-FFF2-40B4-BE49-F238E27FC236}">
                <a16:creationId xmlns:a16="http://schemas.microsoft.com/office/drawing/2014/main" id="{3F44306C-2368-1A85-AEDD-EC54911A3E4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986824" y="3744914"/>
            <a:ext cx="1832067" cy="204786"/>
          </a:xfrm>
        </p:spPr>
        <p:txBody>
          <a:bodyPr lIns="252000" tIns="36000" rIns="0" bIns="36000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Yrkestitel</a:t>
            </a:r>
          </a:p>
        </p:txBody>
      </p:sp>
      <p:sp>
        <p:nvSpPr>
          <p:cNvPr id="39" name="Platshållare för bild 12">
            <a:extLst>
              <a:ext uri="{FF2B5EF4-FFF2-40B4-BE49-F238E27FC236}">
                <a16:creationId xmlns:a16="http://schemas.microsoft.com/office/drawing/2014/main" id="{BC3EE9A9-0F4A-B2A9-524E-91BABB8F94D2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757238" y="4103231"/>
            <a:ext cx="1832067" cy="1831974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40" name="Platshållare för text 9">
            <a:extLst>
              <a:ext uri="{FF2B5EF4-FFF2-40B4-BE49-F238E27FC236}">
                <a16:creationId xmlns:a16="http://schemas.microsoft.com/office/drawing/2014/main" id="{2247D620-C1D9-67B2-365D-489741EFD93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57239" y="6055860"/>
            <a:ext cx="1832067" cy="204786"/>
          </a:xfrm>
        </p:spPr>
        <p:txBody>
          <a:bodyPr lIns="252000" tIns="0" rIns="0" bIns="0" anchor="b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Namn</a:t>
            </a:r>
          </a:p>
        </p:txBody>
      </p:sp>
      <p:sp>
        <p:nvSpPr>
          <p:cNvPr id="41" name="Platshållare för text 9">
            <a:extLst>
              <a:ext uri="{FF2B5EF4-FFF2-40B4-BE49-F238E27FC236}">
                <a16:creationId xmlns:a16="http://schemas.microsoft.com/office/drawing/2014/main" id="{B2F7EC8F-509C-B887-1FD5-C06B194AEA3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57236" y="6260646"/>
            <a:ext cx="1832067" cy="204786"/>
          </a:xfrm>
        </p:spPr>
        <p:txBody>
          <a:bodyPr lIns="252000" tIns="36000" rIns="0" bIns="36000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Yrkestitel</a:t>
            </a:r>
          </a:p>
        </p:txBody>
      </p:sp>
      <p:sp>
        <p:nvSpPr>
          <p:cNvPr id="42" name="Platshållare för bild 12">
            <a:extLst>
              <a:ext uri="{FF2B5EF4-FFF2-40B4-BE49-F238E27FC236}">
                <a16:creationId xmlns:a16="http://schemas.microsoft.com/office/drawing/2014/main" id="{489C303C-0D33-B29E-0083-37CDC48146BF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814635" y="4103231"/>
            <a:ext cx="1832067" cy="1831974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43" name="Platshållare för text 9">
            <a:extLst>
              <a:ext uri="{FF2B5EF4-FFF2-40B4-BE49-F238E27FC236}">
                <a16:creationId xmlns:a16="http://schemas.microsoft.com/office/drawing/2014/main" id="{5BB8F107-78E5-5734-66E2-490160CA867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814636" y="6055860"/>
            <a:ext cx="1832067" cy="204786"/>
          </a:xfrm>
        </p:spPr>
        <p:txBody>
          <a:bodyPr lIns="252000" tIns="0" rIns="0" bIns="0" anchor="b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Namn</a:t>
            </a:r>
          </a:p>
        </p:txBody>
      </p:sp>
      <p:sp>
        <p:nvSpPr>
          <p:cNvPr id="44" name="Platshållare för text 9">
            <a:extLst>
              <a:ext uri="{FF2B5EF4-FFF2-40B4-BE49-F238E27FC236}">
                <a16:creationId xmlns:a16="http://schemas.microsoft.com/office/drawing/2014/main" id="{FD8BABAC-3386-212B-F0DA-780E48939B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814635" y="6260646"/>
            <a:ext cx="1832067" cy="204786"/>
          </a:xfrm>
        </p:spPr>
        <p:txBody>
          <a:bodyPr lIns="252000" tIns="36000" rIns="0" bIns="36000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Yrkestitel</a:t>
            </a:r>
          </a:p>
        </p:txBody>
      </p:sp>
      <p:sp>
        <p:nvSpPr>
          <p:cNvPr id="45" name="Platshållare för bild 12">
            <a:extLst>
              <a:ext uri="{FF2B5EF4-FFF2-40B4-BE49-F238E27FC236}">
                <a16:creationId xmlns:a16="http://schemas.microsoft.com/office/drawing/2014/main" id="{333FE489-89EF-810D-5EC1-3DFE5B0C6FF9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872031" y="4103231"/>
            <a:ext cx="1832067" cy="1831974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46" name="Platshållare för text 9">
            <a:extLst>
              <a:ext uri="{FF2B5EF4-FFF2-40B4-BE49-F238E27FC236}">
                <a16:creationId xmlns:a16="http://schemas.microsoft.com/office/drawing/2014/main" id="{E1A49AF0-44E8-0C98-879B-A498EA99221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872032" y="6055860"/>
            <a:ext cx="1832067" cy="204786"/>
          </a:xfrm>
        </p:spPr>
        <p:txBody>
          <a:bodyPr lIns="252000" tIns="0" rIns="0" bIns="0" anchor="b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Namn</a:t>
            </a:r>
          </a:p>
        </p:txBody>
      </p:sp>
      <p:sp>
        <p:nvSpPr>
          <p:cNvPr id="47" name="Platshållare för text 9">
            <a:extLst>
              <a:ext uri="{FF2B5EF4-FFF2-40B4-BE49-F238E27FC236}">
                <a16:creationId xmlns:a16="http://schemas.microsoft.com/office/drawing/2014/main" id="{C7BA7253-9E56-B3DA-2360-6666349B37E2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4872030" y="6260646"/>
            <a:ext cx="1832067" cy="204786"/>
          </a:xfrm>
        </p:spPr>
        <p:txBody>
          <a:bodyPr lIns="252000" tIns="36000" rIns="0" bIns="36000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Yrkestitel</a:t>
            </a:r>
          </a:p>
        </p:txBody>
      </p:sp>
      <p:sp>
        <p:nvSpPr>
          <p:cNvPr id="48" name="Platshållare för bild 12">
            <a:extLst>
              <a:ext uri="{FF2B5EF4-FFF2-40B4-BE49-F238E27FC236}">
                <a16:creationId xmlns:a16="http://schemas.microsoft.com/office/drawing/2014/main" id="{E9BCEADC-4889-FB06-378C-464882FB2F13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6929430" y="4103231"/>
            <a:ext cx="1832067" cy="1831974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49" name="Platshållare för text 9">
            <a:extLst>
              <a:ext uri="{FF2B5EF4-FFF2-40B4-BE49-F238E27FC236}">
                <a16:creationId xmlns:a16="http://schemas.microsoft.com/office/drawing/2014/main" id="{8540C221-F632-4C0F-753C-D88636F77572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929431" y="6055860"/>
            <a:ext cx="1832067" cy="204786"/>
          </a:xfrm>
        </p:spPr>
        <p:txBody>
          <a:bodyPr lIns="252000" tIns="0" rIns="0" bIns="0" anchor="b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Namn</a:t>
            </a:r>
          </a:p>
        </p:txBody>
      </p:sp>
      <p:sp>
        <p:nvSpPr>
          <p:cNvPr id="50" name="Platshållare för text 9">
            <a:extLst>
              <a:ext uri="{FF2B5EF4-FFF2-40B4-BE49-F238E27FC236}">
                <a16:creationId xmlns:a16="http://schemas.microsoft.com/office/drawing/2014/main" id="{7286C22B-16ED-C863-2A21-2999E065BA3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929429" y="6260646"/>
            <a:ext cx="1832067" cy="204786"/>
          </a:xfrm>
        </p:spPr>
        <p:txBody>
          <a:bodyPr lIns="252000" tIns="36000" rIns="0" bIns="36000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Yrkestitel</a:t>
            </a:r>
          </a:p>
        </p:txBody>
      </p:sp>
      <p:sp>
        <p:nvSpPr>
          <p:cNvPr id="51" name="Platshållare för bild 12">
            <a:extLst>
              <a:ext uri="{FF2B5EF4-FFF2-40B4-BE49-F238E27FC236}">
                <a16:creationId xmlns:a16="http://schemas.microsoft.com/office/drawing/2014/main" id="{A526ACDD-72F2-6B38-D2A2-DDE3AD798C89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8986825" y="4103231"/>
            <a:ext cx="1832067" cy="1831974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52" name="Platshållare för text 9">
            <a:extLst>
              <a:ext uri="{FF2B5EF4-FFF2-40B4-BE49-F238E27FC236}">
                <a16:creationId xmlns:a16="http://schemas.microsoft.com/office/drawing/2014/main" id="{8F9444F0-34E0-EEB9-689E-B5D9BA42374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986826" y="6055860"/>
            <a:ext cx="1832067" cy="204786"/>
          </a:xfrm>
        </p:spPr>
        <p:txBody>
          <a:bodyPr lIns="252000" tIns="0" rIns="0" bIns="0" anchor="b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Namn</a:t>
            </a:r>
          </a:p>
        </p:txBody>
      </p:sp>
      <p:sp>
        <p:nvSpPr>
          <p:cNvPr id="53" name="Platshållare för text 9">
            <a:extLst>
              <a:ext uri="{FF2B5EF4-FFF2-40B4-BE49-F238E27FC236}">
                <a16:creationId xmlns:a16="http://schemas.microsoft.com/office/drawing/2014/main" id="{B9CE8E1E-E55B-58BF-D1A7-6CA0723CEC5F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986824" y="6260646"/>
            <a:ext cx="1832067" cy="204786"/>
          </a:xfrm>
        </p:spPr>
        <p:txBody>
          <a:bodyPr lIns="252000" tIns="36000" rIns="0" bIns="36000"/>
          <a:lstStyle>
            <a:lvl1pPr marL="0" indent="0">
              <a:buFont typeface="Arial" panose="020B0604020202020204" pitchFamily="34" charset="0"/>
              <a:buNone/>
              <a:defRPr sz="1199">
                <a:solidFill>
                  <a:schemeClr val="tx2"/>
                </a:solidFill>
                <a:latin typeface="Aptos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 dirty="0"/>
              <a:t>Yrkestitel</a:t>
            </a:r>
          </a:p>
        </p:txBody>
      </p:sp>
    </p:spTree>
    <p:extLst>
      <p:ext uri="{BB962C8B-B14F-4D97-AF65-F5344CB8AC3E}">
        <p14:creationId xmlns:p14="http://schemas.microsoft.com/office/powerpoint/2010/main" val="7642709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 samt mötessta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705D23-2E89-E778-8328-663A4DA8C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132" y="765387"/>
            <a:ext cx="10853740" cy="60621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B8BC0DF-9368-2183-E513-7F321CEDB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EBAFB86-D3E6-5D51-DA67-27D9B2E63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DFBB57E-98FA-97EA-9C15-FBFCBDD34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EEAD407-A59B-C442-9264-0F651EE9CD4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3430" y="1770855"/>
            <a:ext cx="5199221" cy="2058195"/>
          </a:xfrm>
          <a:prstGeom prst="roundRect">
            <a:avLst>
              <a:gd name="adj" fmla="val 50000"/>
            </a:avLst>
          </a:prstGeom>
          <a:solidFill>
            <a:srgbClr val="F3F9FC"/>
          </a:solidFill>
        </p:spPr>
        <p:txBody>
          <a:bodyPr lIns="2016000" tIns="0" rIns="360000" bIns="0"/>
          <a:lstStyle>
            <a:lvl1pPr marL="107909" indent="-107909">
              <a:spcBef>
                <a:spcPts val="600"/>
              </a:spcBef>
              <a:buFont typeface="Arial" panose="020B0604020202020204" pitchFamily="34" charset="0"/>
              <a:buChar char="•"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CED44966-7581-FFD4-AF32-9C91D264F1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63430" y="1770855"/>
            <a:ext cx="2058299" cy="2058195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8" name="Platshållare för text 9">
            <a:extLst>
              <a:ext uri="{FF2B5EF4-FFF2-40B4-BE49-F238E27FC236}">
                <a16:creationId xmlns:a16="http://schemas.microsoft.com/office/drawing/2014/main" id="{306F4474-26C8-2CAA-54D9-48644A96421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29351" y="1770855"/>
            <a:ext cx="5199221" cy="2058195"/>
          </a:xfrm>
          <a:prstGeom prst="roundRect">
            <a:avLst>
              <a:gd name="adj" fmla="val 50000"/>
            </a:avLst>
          </a:prstGeom>
          <a:solidFill>
            <a:srgbClr val="F3F9FC"/>
          </a:solidFill>
        </p:spPr>
        <p:txBody>
          <a:bodyPr lIns="2016000" tIns="0" rIns="360000" bIns="0"/>
          <a:lstStyle>
            <a:lvl1pPr marL="107909" indent="-107909">
              <a:spcBef>
                <a:spcPts val="600"/>
              </a:spcBef>
              <a:buFont typeface="Arial" panose="020B0604020202020204" pitchFamily="34" charset="0"/>
              <a:buChar char="•"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bild 12">
            <a:extLst>
              <a:ext uri="{FF2B5EF4-FFF2-40B4-BE49-F238E27FC236}">
                <a16:creationId xmlns:a16="http://schemas.microsoft.com/office/drawing/2014/main" id="{733853FB-B071-03E4-DBBE-266064C77BA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229351" y="1770855"/>
            <a:ext cx="2058299" cy="2058195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9">
            <a:extLst>
              <a:ext uri="{FF2B5EF4-FFF2-40B4-BE49-F238E27FC236}">
                <a16:creationId xmlns:a16="http://schemas.microsoft.com/office/drawing/2014/main" id="{ABD520A0-94BE-3333-2AF5-520D1D2BE60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63430" y="4057653"/>
            <a:ext cx="5199221" cy="2058195"/>
          </a:xfrm>
          <a:prstGeom prst="roundRect">
            <a:avLst>
              <a:gd name="adj" fmla="val 50000"/>
            </a:avLst>
          </a:prstGeom>
          <a:solidFill>
            <a:srgbClr val="F3F9FC"/>
          </a:solidFill>
        </p:spPr>
        <p:txBody>
          <a:bodyPr lIns="2016000" tIns="0" rIns="360000" bIns="0"/>
          <a:lstStyle>
            <a:lvl1pPr marL="107909" indent="-107909">
              <a:spcBef>
                <a:spcPts val="600"/>
              </a:spcBef>
              <a:buFont typeface="Arial" panose="020B0604020202020204" pitchFamily="34" charset="0"/>
              <a:buChar char="•"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Platshållare för bild 12">
            <a:extLst>
              <a:ext uri="{FF2B5EF4-FFF2-40B4-BE49-F238E27FC236}">
                <a16:creationId xmlns:a16="http://schemas.microsoft.com/office/drawing/2014/main" id="{A35B3E3B-B1CE-95F8-423E-5EB50E7A219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63430" y="4057653"/>
            <a:ext cx="2058299" cy="2058195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5" name="Platshållare för text 9">
            <a:extLst>
              <a:ext uri="{FF2B5EF4-FFF2-40B4-BE49-F238E27FC236}">
                <a16:creationId xmlns:a16="http://schemas.microsoft.com/office/drawing/2014/main" id="{1D016321-5B49-A656-0978-F519C22AAED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29351" y="4034419"/>
            <a:ext cx="5199221" cy="2058195"/>
          </a:xfrm>
          <a:prstGeom prst="roundRect">
            <a:avLst>
              <a:gd name="adj" fmla="val 50000"/>
            </a:avLst>
          </a:prstGeom>
          <a:solidFill>
            <a:srgbClr val="F3F9FC"/>
          </a:solidFill>
        </p:spPr>
        <p:txBody>
          <a:bodyPr lIns="2016000" tIns="0" rIns="360000" bIns="0"/>
          <a:lstStyle>
            <a:lvl1pPr marL="107909" indent="-107909">
              <a:spcBef>
                <a:spcPts val="600"/>
              </a:spcBef>
              <a:buFont typeface="Arial" panose="020B0604020202020204" pitchFamily="34" charset="0"/>
              <a:buChar char="•"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6" name="Platshållare för bild 12">
            <a:extLst>
              <a:ext uri="{FF2B5EF4-FFF2-40B4-BE49-F238E27FC236}">
                <a16:creationId xmlns:a16="http://schemas.microsoft.com/office/drawing/2014/main" id="{D483EA8C-65F4-1582-55DB-F0F34163220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229351" y="4034419"/>
            <a:ext cx="2058299" cy="2058195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9126981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 samt mötesstatu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705D23-2E89-E778-8328-663A4DA8C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132" y="765387"/>
            <a:ext cx="10853740" cy="60621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B8BC0DF-9368-2183-E513-7F321CEDB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EBAFB86-D3E6-5D51-DA67-27D9B2E63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DFBB57E-98FA-97EA-9C15-FBFCBDD34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EEAD407-A59B-C442-9264-0F651EE9CD4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3432" y="1545248"/>
            <a:ext cx="5194457" cy="1403999"/>
          </a:xfrm>
          <a:prstGeom prst="roundRect">
            <a:avLst>
              <a:gd name="adj" fmla="val 50000"/>
            </a:avLst>
          </a:prstGeom>
          <a:solidFill>
            <a:srgbClr val="F3F9FC"/>
          </a:solidFill>
        </p:spPr>
        <p:txBody>
          <a:bodyPr lIns="1368000" tIns="36000" rIns="180000" bIns="36000"/>
          <a:lstStyle>
            <a:lvl1pPr marL="107909" indent="-107909">
              <a:spcBef>
                <a:spcPts val="600"/>
              </a:spcBef>
              <a:buFont typeface="Arial" panose="020B0604020202020204" pitchFamily="34" charset="0"/>
              <a:buChar char="•"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CED44966-7581-FFD4-AF32-9C91D264F1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63430" y="1545248"/>
            <a:ext cx="1404000" cy="1404000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9">
            <a:extLst>
              <a:ext uri="{FF2B5EF4-FFF2-40B4-BE49-F238E27FC236}">
                <a16:creationId xmlns:a16="http://schemas.microsoft.com/office/drawing/2014/main" id="{55D342C1-2E72-F47C-739B-D69DFEFAF7D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34116" y="1545247"/>
            <a:ext cx="5194457" cy="1403999"/>
          </a:xfrm>
          <a:prstGeom prst="roundRect">
            <a:avLst>
              <a:gd name="adj" fmla="val 50000"/>
            </a:avLst>
          </a:prstGeom>
          <a:solidFill>
            <a:srgbClr val="F3F9FC"/>
          </a:solidFill>
        </p:spPr>
        <p:txBody>
          <a:bodyPr lIns="1368000" tIns="36000" rIns="180000" bIns="36000"/>
          <a:lstStyle>
            <a:lvl1pPr marL="107909" indent="-107909">
              <a:spcBef>
                <a:spcPts val="600"/>
              </a:spcBef>
              <a:buFont typeface="Arial" panose="020B0604020202020204" pitchFamily="34" charset="0"/>
              <a:buChar char="•"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7" name="Platshållare för bild 12">
            <a:extLst>
              <a:ext uri="{FF2B5EF4-FFF2-40B4-BE49-F238E27FC236}">
                <a16:creationId xmlns:a16="http://schemas.microsoft.com/office/drawing/2014/main" id="{8AE08BFE-CC2F-AD3E-9E34-70639D7F5F4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234114" y="1545246"/>
            <a:ext cx="1404000" cy="1404000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8" name="Platshållare för text 9">
            <a:extLst>
              <a:ext uri="{FF2B5EF4-FFF2-40B4-BE49-F238E27FC236}">
                <a16:creationId xmlns:a16="http://schemas.microsoft.com/office/drawing/2014/main" id="{B27E8491-D100-CB9C-97DE-2A66233E6DC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63432" y="3122895"/>
            <a:ext cx="5194457" cy="1403999"/>
          </a:xfrm>
          <a:prstGeom prst="roundRect">
            <a:avLst>
              <a:gd name="adj" fmla="val 50000"/>
            </a:avLst>
          </a:prstGeom>
          <a:solidFill>
            <a:srgbClr val="F3F9FC"/>
          </a:solidFill>
        </p:spPr>
        <p:txBody>
          <a:bodyPr lIns="1368000" tIns="36000" rIns="180000" bIns="36000"/>
          <a:lstStyle>
            <a:lvl1pPr marL="107909" indent="-107909">
              <a:spcBef>
                <a:spcPts val="600"/>
              </a:spcBef>
              <a:buFont typeface="Arial" panose="020B0604020202020204" pitchFamily="34" charset="0"/>
              <a:buChar char="•"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9" name="Platshållare för bild 12">
            <a:extLst>
              <a:ext uri="{FF2B5EF4-FFF2-40B4-BE49-F238E27FC236}">
                <a16:creationId xmlns:a16="http://schemas.microsoft.com/office/drawing/2014/main" id="{D023C601-BCB6-F7E9-FED7-7A1F1A763E9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63430" y="3122893"/>
            <a:ext cx="1404000" cy="1404000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0" name="Platshållare för text 9">
            <a:extLst>
              <a:ext uri="{FF2B5EF4-FFF2-40B4-BE49-F238E27FC236}">
                <a16:creationId xmlns:a16="http://schemas.microsoft.com/office/drawing/2014/main" id="{F036B1C6-F13D-0832-A818-79BB05A7A24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4116" y="3122894"/>
            <a:ext cx="5194457" cy="1403999"/>
          </a:xfrm>
          <a:prstGeom prst="roundRect">
            <a:avLst>
              <a:gd name="adj" fmla="val 50000"/>
            </a:avLst>
          </a:prstGeom>
          <a:solidFill>
            <a:srgbClr val="F3F9FC"/>
          </a:solidFill>
        </p:spPr>
        <p:txBody>
          <a:bodyPr lIns="1368000" tIns="36000" rIns="180000" bIns="36000"/>
          <a:lstStyle>
            <a:lvl1pPr marL="107909" indent="-107909">
              <a:spcBef>
                <a:spcPts val="600"/>
              </a:spcBef>
              <a:buFont typeface="Arial" panose="020B0604020202020204" pitchFamily="34" charset="0"/>
              <a:buChar char="•"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1" name="Platshållare för bild 12">
            <a:extLst>
              <a:ext uri="{FF2B5EF4-FFF2-40B4-BE49-F238E27FC236}">
                <a16:creationId xmlns:a16="http://schemas.microsoft.com/office/drawing/2014/main" id="{5AF6E522-7A62-5AB6-5EE9-C2E238E8BD5D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234114" y="3122892"/>
            <a:ext cx="1404000" cy="1404000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2" name="Platshållare för text 9">
            <a:extLst>
              <a:ext uri="{FF2B5EF4-FFF2-40B4-BE49-F238E27FC236}">
                <a16:creationId xmlns:a16="http://schemas.microsoft.com/office/drawing/2014/main" id="{A84B0601-9C1E-C5FE-55FF-338449BBB35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63432" y="4700541"/>
            <a:ext cx="5194457" cy="1403999"/>
          </a:xfrm>
          <a:prstGeom prst="roundRect">
            <a:avLst>
              <a:gd name="adj" fmla="val 50000"/>
            </a:avLst>
          </a:prstGeom>
          <a:solidFill>
            <a:srgbClr val="F3F9FC"/>
          </a:solidFill>
        </p:spPr>
        <p:txBody>
          <a:bodyPr lIns="1368000" tIns="36000" rIns="180000" bIns="36000"/>
          <a:lstStyle>
            <a:lvl1pPr marL="107909" indent="-107909">
              <a:spcBef>
                <a:spcPts val="600"/>
              </a:spcBef>
              <a:buFont typeface="Arial" panose="020B0604020202020204" pitchFamily="34" charset="0"/>
              <a:buChar char="•"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3" name="Platshållare för bild 12">
            <a:extLst>
              <a:ext uri="{FF2B5EF4-FFF2-40B4-BE49-F238E27FC236}">
                <a16:creationId xmlns:a16="http://schemas.microsoft.com/office/drawing/2014/main" id="{DD537073-CB72-1AC2-A5DD-D66FA8BFCF57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763430" y="4700539"/>
            <a:ext cx="1404000" cy="1404000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4" name="Platshållare för text 9">
            <a:extLst>
              <a:ext uri="{FF2B5EF4-FFF2-40B4-BE49-F238E27FC236}">
                <a16:creationId xmlns:a16="http://schemas.microsoft.com/office/drawing/2014/main" id="{1EB2C19B-A6B2-2447-ED54-B9F8F51578F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234116" y="4700540"/>
            <a:ext cx="5194457" cy="1403999"/>
          </a:xfrm>
          <a:prstGeom prst="roundRect">
            <a:avLst>
              <a:gd name="adj" fmla="val 50000"/>
            </a:avLst>
          </a:prstGeom>
          <a:solidFill>
            <a:srgbClr val="F3F9FC"/>
          </a:solidFill>
        </p:spPr>
        <p:txBody>
          <a:bodyPr lIns="1368000" tIns="36000" rIns="180000" bIns="36000"/>
          <a:lstStyle>
            <a:lvl1pPr marL="107909" indent="-107909">
              <a:spcBef>
                <a:spcPts val="600"/>
              </a:spcBef>
              <a:buFont typeface="Arial" panose="020B0604020202020204" pitchFamily="34" charset="0"/>
              <a:buChar char="•"/>
              <a:defRPr sz="1199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  <a:lvl2pPr marL="359694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2pPr>
            <a:lvl3pPr marL="719389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3pPr>
            <a:lvl4pPr marL="1079083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4pPr>
            <a:lvl5pPr marL="1438778" indent="0">
              <a:buFont typeface="Arial" panose="020B0604020202020204" pitchFamily="34" charset="0"/>
              <a:buNone/>
              <a:defRPr sz="1000">
                <a:latin typeface="Aptos SemiBold" panose="020B0004020202020204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5" name="Platshållare för bild 12">
            <a:extLst>
              <a:ext uri="{FF2B5EF4-FFF2-40B4-BE49-F238E27FC236}">
                <a16:creationId xmlns:a16="http://schemas.microsoft.com/office/drawing/2014/main" id="{C989F7EC-E0F9-29FD-5432-67AEB2464D3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234114" y="4700538"/>
            <a:ext cx="1404000" cy="1404000"/>
          </a:xfrm>
          <a:prstGeom prst="ellipse">
            <a:avLst/>
          </a:prstGeom>
          <a:solidFill>
            <a:srgbClr val="CBCBCB"/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41430342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 ">
    <p:bg>
      <p:bgPr>
        <a:solidFill>
          <a:srgbClr val="EAF1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8BF3CF18-43C0-55EC-BF79-A716361344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0906125" y="114300"/>
            <a:ext cx="762001" cy="4717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B9508A9-9664-49E4-8165-EDC0C8FE6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8411C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30FC0A-BD9F-02AE-22EC-A7C865BCC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9694" indent="-359694"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/>
            </a:lvl1pPr>
            <a:lvl2pPr marL="719389" indent="-359694"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/>
            </a:lvl2pPr>
            <a:lvl3pPr marL="1079083" indent="-359694"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/>
            </a:lvl3pPr>
            <a:lvl4pPr marL="1438778" indent="-359694"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/>
            </a:lvl4pPr>
            <a:lvl5pPr marL="1798472" indent="-359694"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6D7102F-A168-DACC-2E4F-00999A644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91A749-8D12-D243-5173-94AB4E2C5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16CC6D-AD55-A296-3363-905C21BEB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57647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7D6C953F-F0B0-8824-3570-1A18D07035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00649" y="3761003"/>
            <a:ext cx="1952626" cy="2249273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B9508A9-9664-49E4-8165-EDC0C8FE6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379539"/>
            <a:ext cx="9601200" cy="1414462"/>
          </a:xfrm>
        </p:spPr>
        <p:txBody>
          <a:bodyPr/>
          <a:lstStyle>
            <a:lvl1pPr>
              <a:defRPr sz="4496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6D7102F-A168-DACC-2E4F-00999A644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91A749-8D12-D243-5173-94AB4E2C5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AF1E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16CC6D-AD55-A296-3363-905C21BEB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AF1E2"/>
                </a:solidFill>
              </a:defRPr>
            </a:lvl1pPr>
          </a:lstStyle>
          <a:p>
            <a:fld id="{B95B0DE6-F908-4CBB-8DD5-F72DE493809E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1" name="Bildobjekt 10" descr="En bild som visar logotyp, Teckensnitt, Grafik, cirkel&#10;&#10;AI-genererat innehåll kan vara felaktigt.">
            <a:extLst>
              <a:ext uri="{FF2B5EF4-FFF2-40B4-BE49-F238E27FC236}">
                <a16:creationId xmlns:a16="http://schemas.microsoft.com/office/drawing/2014/main" id="{7FC5FF9E-5EE9-78B0-4094-062592568E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567" y="180976"/>
            <a:ext cx="649706" cy="30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2514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 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9508A9-9664-49E4-8165-EDC0C8FE6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379539"/>
            <a:ext cx="9601200" cy="1414462"/>
          </a:xfrm>
        </p:spPr>
        <p:txBody>
          <a:bodyPr/>
          <a:lstStyle>
            <a:lvl1pPr>
              <a:defRPr sz="4496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6D7102F-A168-DACC-2E4F-00999A644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91A749-8D12-D243-5173-94AB4E2C5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AF1E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16CC6D-AD55-A296-3363-905C21BEB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AF1E2"/>
                </a:solidFill>
              </a:defRPr>
            </a:lvl1pPr>
          </a:lstStyle>
          <a:p>
            <a:fld id="{B95B0DE6-F908-4CBB-8DD5-F72DE493809E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1" name="Bildobjekt 10" descr="En bild som visar logotyp, Teckensnitt, Grafik, cirkel&#10;&#10;AI-genererat innehåll kan vara felaktigt.">
            <a:extLst>
              <a:ext uri="{FF2B5EF4-FFF2-40B4-BE49-F238E27FC236}">
                <a16:creationId xmlns:a16="http://schemas.microsoft.com/office/drawing/2014/main" id="{7FC5FF9E-5EE9-78B0-4094-062592568E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567" y="180976"/>
            <a:ext cx="649706" cy="30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5473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86970"/>
            <a:endParaRPr lang="sv-SE" sz="2084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771404" y="2297917"/>
            <a:ext cx="9248415" cy="3862019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6344"/>
              </a:lnSpc>
              <a:defRPr sz="5437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sv-SE"/>
              <a:t>TITELSIDA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prstClr val="white"/>
                </a:solidFill>
              </a:rPr>
              <a:pPr/>
              <a:t>‹#›</a:t>
            </a:fld>
            <a:endParaRPr lang="sv-SE">
              <a:solidFill>
                <a:prstClr val="white"/>
              </a:solidFill>
            </a:endParaRP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3482" y="2436857"/>
            <a:ext cx="1067161" cy="502010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8840" y="291423"/>
            <a:ext cx="1030162" cy="1665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6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07136" algn="l"/>
              </a:tabLst>
            </a:pPr>
            <a:r>
              <a:rPr lang="sv-SE">
                <a:solidFill>
                  <a:prstClr val="white"/>
                </a:solidFill>
              </a:rPr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820156" y="290521"/>
            <a:ext cx="211251" cy="13160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086970">
              <a:buFont typeface="Gotham Rounded Book" pitchFamily="50" charset="0"/>
              <a:buNone/>
            </a:pPr>
            <a:r>
              <a:rPr lang="sv-SE" sz="906" dirty="0">
                <a:solidFill>
                  <a:prstClr val="white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170912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tshållare för bild 13">
            <a:extLst>
              <a:ext uri="{FF2B5EF4-FFF2-40B4-BE49-F238E27FC236}">
                <a16:creationId xmlns:a16="http://schemas.microsoft.com/office/drawing/2014/main" id="{17D93E9C-E3E0-192E-D185-EB80444262D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707C4AE-CE2F-7677-E7CC-45FFD5AE5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092567"/>
            <a:ext cx="9601200" cy="1414462"/>
          </a:xfrm>
        </p:spPr>
        <p:txBody>
          <a:bodyPr anchor="b"/>
          <a:lstStyle>
            <a:lvl1pPr>
              <a:defRPr sz="45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3C37A6-5AD1-9FA2-4BF6-406B7021A3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4800" y="6515101"/>
            <a:ext cx="1571625" cy="225850"/>
          </a:xfrm>
          <a:prstGeom prst="rect">
            <a:avLst/>
          </a:prstGeom>
        </p:spPr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0FF85E-D630-26DC-22C0-96A51B996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250" y="46037"/>
            <a:ext cx="4470399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101535A-48A8-3E69-B1C3-9B3E605FB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4809" y="47412"/>
            <a:ext cx="345442" cy="365125"/>
          </a:xfrm>
          <a:prstGeom prst="rect">
            <a:avLst/>
          </a:prstGeom>
        </p:spPr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BB147695-17D4-D241-C2A7-A84B5D5F24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77567" y="180976"/>
            <a:ext cx="649706" cy="308768"/>
          </a:xfrm>
          <a:blipFill>
            <a:blip r:embed="rId2"/>
            <a:stretch>
              <a:fillRect/>
            </a:stretch>
          </a:blipFill>
          <a:ln>
            <a:solidFill>
              <a:schemeClr val="accent1">
                <a:shade val="15000"/>
                <a:alpha val="0"/>
              </a:schemeClr>
            </a:solidFill>
          </a:ln>
        </p:spPr>
        <p:txBody>
          <a:bodyPr/>
          <a:lstStyle>
            <a:lvl1pPr marL="0" indent="0">
              <a:buNone/>
              <a:defRPr sz="800"/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72662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86970"/>
            <a:endParaRPr lang="sv-SE" sz="2084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771404" y="2297917"/>
            <a:ext cx="9248415" cy="3862019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6344"/>
              </a:lnSpc>
              <a:defRPr sz="5437" cap="all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kapitelsida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prstClr val="white"/>
                </a:solidFill>
              </a:rPr>
              <a:pPr/>
              <a:t>‹#›</a:t>
            </a:fld>
            <a:endParaRPr lang="sv-SE">
              <a:solidFill>
                <a:prstClr val="white"/>
              </a:solidFill>
            </a:endParaRP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3482" y="2436857"/>
            <a:ext cx="1067161" cy="502010"/>
          </a:xfrm>
          <a:prstGeom prst="rect">
            <a:avLst/>
          </a:prstGeom>
        </p:spPr>
      </p:pic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8840" y="291423"/>
            <a:ext cx="1030162" cy="1665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6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07136" algn="l"/>
              </a:tabLst>
            </a:pPr>
            <a:r>
              <a:rPr lang="sv-SE">
                <a:solidFill>
                  <a:prstClr val="white"/>
                </a:solidFill>
              </a:rPr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820156" y="290521"/>
            <a:ext cx="211251" cy="13160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086970">
              <a:buFont typeface="Gotham Rounded Book" pitchFamily="50" charset="0"/>
              <a:buNone/>
            </a:pPr>
            <a:r>
              <a:rPr lang="sv-SE" sz="906" dirty="0">
                <a:solidFill>
                  <a:prstClr val="white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2070279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sida Alt.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771404" y="2297917"/>
            <a:ext cx="9248415" cy="3862019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6344"/>
              </a:lnSpc>
              <a:defRPr sz="5437" cap="all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kapitelsida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9138" y="2439281"/>
            <a:ext cx="1051505" cy="499305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8840" y="291423"/>
            <a:ext cx="1030162" cy="1665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6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0713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  <p:sp>
        <p:nvSpPr>
          <p:cNvPr id="12" name="textruta 11"/>
          <p:cNvSpPr txBox="1"/>
          <p:nvPr userDrawn="1"/>
        </p:nvSpPr>
        <p:spPr>
          <a:xfrm>
            <a:off x="820156" y="290521"/>
            <a:ext cx="211251" cy="13160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086970">
              <a:buFont typeface="Gotham Rounded Book" pitchFamily="50" charset="0"/>
              <a:buNone/>
            </a:pPr>
            <a:r>
              <a:rPr lang="sv-SE" sz="906" dirty="0">
                <a:solidFill>
                  <a:srgbClr val="51AED4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403098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13325" y="2373421"/>
            <a:ext cx="10558932" cy="379489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8840" y="291423"/>
            <a:ext cx="1030162" cy="1665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6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0713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2612730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Brö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13325" y="2383591"/>
            <a:ext cx="10558932" cy="3784721"/>
          </a:xfrm>
        </p:spPr>
        <p:txBody>
          <a:bodyPr/>
          <a:lstStyle>
            <a:lvl1pPr marL="0" indent="0">
              <a:lnSpc>
                <a:spcPts val="2538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538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538"/>
              </a:lnSpc>
              <a:buFontTx/>
              <a:buNone/>
              <a:defRPr/>
            </a:lvl3pPr>
            <a:lvl4pPr marL="0" indent="0">
              <a:lnSpc>
                <a:spcPts val="2538"/>
              </a:lnSpc>
              <a:buFontTx/>
              <a:buNone/>
              <a:defRPr/>
            </a:lvl4pPr>
            <a:lvl5pPr marL="0" indent="0">
              <a:lnSpc>
                <a:spcPts val="2538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8840" y="291423"/>
            <a:ext cx="1030162" cy="1665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6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0713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261415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Två 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13325" y="2383591"/>
            <a:ext cx="5125592" cy="3784721"/>
          </a:xfrm>
        </p:spPr>
        <p:txBody>
          <a:bodyPr/>
          <a:lstStyle>
            <a:lvl1pPr marL="0" indent="0">
              <a:lnSpc>
                <a:spcPts val="2538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538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538"/>
              </a:lnSpc>
              <a:buFontTx/>
              <a:buNone/>
              <a:defRPr/>
            </a:lvl3pPr>
            <a:lvl4pPr marL="0" indent="0">
              <a:lnSpc>
                <a:spcPts val="2538"/>
              </a:lnSpc>
              <a:buFontTx/>
              <a:buNone/>
              <a:defRPr/>
            </a:lvl4pPr>
            <a:lvl5pPr marL="0" indent="0">
              <a:lnSpc>
                <a:spcPts val="2538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6235122" y="2383591"/>
            <a:ext cx="5125592" cy="3784721"/>
          </a:xfrm>
        </p:spPr>
        <p:txBody>
          <a:bodyPr/>
          <a:lstStyle>
            <a:lvl1pPr marL="0" indent="0">
              <a:lnSpc>
                <a:spcPts val="2538"/>
              </a:lnSpc>
              <a:buFontTx/>
              <a:buNone/>
              <a:defRPr>
                <a:latin typeface="+mn-lt"/>
              </a:defRPr>
            </a:lvl1pPr>
            <a:lvl2pPr marL="0" indent="0">
              <a:lnSpc>
                <a:spcPts val="2538"/>
              </a:lnSpc>
              <a:buFontTx/>
              <a:buNone/>
              <a:defRPr>
                <a:latin typeface="Gotham Rounded Medium" pitchFamily="50" charset="0"/>
              </a:defRPr>
            </a:lvl2pPr>
            <a:lvl3pPr marL="0" indent="0">
              <a:lnSpc>
                <a:spcPts val="2538"/>
              </a:lnSpc>
              <a:buFontTx/>
              <a:buNone/>
              <a:defRPr/>
            </a:lvl3pPr>
            <a:lvl4pPr marL="0" indent="0">
              <a:lnSpc>
                <a:spcPts val="2538"/>
              </a:lnSpc>
              <a:buFontTx/>
              <a:buNone/>
              <a:defRPr/>
            </a:lvl4pPr>
            <a:lvl5pPr marL="0" indent="0">
              <a:lnSpc>
                <a:spcPts val="2538"/>
              </a:lnSpc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8840" y="291423"/>
            <a:ext cx="1030162" cy="1665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6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0713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1389648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vå spalt Punktlist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innehåll 2"/>
          <p:cNvSpPr>
            <a:spLocks noGrp="1"/>
          </p:cNvSpPr>
          <p:nvPr>
            <p:ph idx="14"/>
          </p:nvPr>
        </p:nvSpPr>
        <p:spPr>
          <a:xfrm>
            <a:off x="6268660" y="2373421"/>
            <a:ext cx="5125592" cy="379489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13325" y="2373421"/>
            <a:ext cx="5125592" cy="379489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8840" y="291423"/>
            <a:ext cx="1030162" cy="1665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6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0713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91772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13325" y="2373421"/>
            <a:ext cx="5125592" cy="379489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6266054" y="2447744"/>
            <a:ext cx="5114588" cy="3705967"/>
          </a:xfrm>
        </p:spPr>
        <p:txBody>
          <a:bodyPr tIns="612000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8840" y="291423"/>
            <a:ext cx="1030162" cy="1665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6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0713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</p:spTree>
    <p:extLst>
      <p:ext uri="{BB962C8B-B14F-4D97-AF65-F5344CB8AC3E}">
        <p14:creationId xmlns:p14="http://schemas.microsoft.com/office/powerpoint/2010/main" val="3353156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86970"/>
            <a:endParaRPr lang="sv-SE" sz="2084">
              <a:solidFill>
                <a:prstClr val="white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8840" y="291423"/>
            <a:ext cx="1030162" cy="1665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6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0713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  <p:sp>
        <p:nvSpPr>
          <p:cNvPr id="9" name="textruta 8"/>
          <p:cNvSpPr txBox="1"/>
          <p:nvPr userDrawn="1"/>
        </p:nvSpPr>
        <p:spPr>
          <a:xfrm>
            <a:off x="820156" y="290521"/>
            <a:ext cx="211251" cy="13160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086970">
              <a:buFont typeface="Gotham Rounded Book" pitchFamily="50" charset="0"/>
              <a:buNone/>
            </a:pPr>
            <a:r>
              <a:rPr lang="sv-SE" sz="906" dirty="0">
                <a:solidFill>
                  <a:srgbClr val="51AED4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1980224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t och 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3"/>
          </a:solidFill>
          <a:ln>
            <a:noFill/>
          </a:ln>
        </p:spPr>
        <p:txBody>
          <a:bodyPr tIns="1800000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771404" y="2297916"/>
            <a:ext cx="10600854" cy="960257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6344"/>
              </a:lnSpc>
              <a:defRPr sz="5437" cap="all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Citat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prstClr val="white"/>
                </a:solidFill>
              </a:rPr>
              <a:pPr/>
              <a:t>‹#›</a:t>
            </a:fld>
            <a:endParaRPr lang="sv-SE">
              <a:solidFill>
                <a:prstClr val="white"/>
              </a:solidFill>
            </a:endParaRP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8840" y="291423"/>
            <a:ext cx="1030162" cy="1665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6">
                <a:solidFill>
                  <a:schemeClr val="bg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07136" algn="l"/>
              </a:tabLst>
            </a:pPr>
            <a:r>
              <a:rPr lang="sv-SE">
                <a:solidFill>
                  <a:prstClr val="white"/>
                </a:solidFill>
              </a:rPr>
              <a:t>2015.03.26</a:t>
            </a:r>
          </a:p>
        </p:txBody>
      </p:sp>
      <p:sp>
        <p:nvSpPr>
          <p:cNvPr id="12" name="Platshållare för text 3"/>
          <p:cNvSpPr>
            <a:spLocks noGrp="1"/>
          </p:cNvSpPr>
          <p:nvPr>
            <p:ph type="body" sz="quarter" idx="14" hasCustomPrompt="1"/>
          </p:nvPr>
        </p:nvSpPr>
        <p:spPr>
          <a:xfrm>
            <a:off x="821448" y="294420"/>
            <a:ext cx="214008" cy="165611"/>
          </a:xfrm>
        </p:spPr>
        <p:txBody>
          <a:bodyPr/>
          <a:lstStyle>
            <a:lvl1pPr marL="0" indent="0">
              <a:buFontTx/>
              <a:buNone/>
              <a:defRPr sz="906">
                <a:solidFill>
                  <a:schemeClr val="bg1"/>
                </a:solidFill>
                <a:latin typeface="Gotham Rounded Medium" pitchFamily="50" charset="0"/>
              </a:defRPr>
            </a:lvl1pPr>
            <a:lvl2pPr marL="299237" indent="0">
              <a:buFontTx/>
              <a:buNone/>
              <a:defRPr sz="906">
                <a:latin typeface="Gotham Rounded Medium" pitchFamily="50" charset="0"/>
              </a:defRPr>
            </a:lvl2pPr>
            <a:lvl3pPr marL="620053" indent="0">
              <a:buFontTx/>
              <a:buNone/>
              <a:defRPr sz="906">
                <a:latin typeface="Gotham Rounded Medium" pitchFamily="50" charset="0"/>
              </a:defRPr>
            </a:lvl3pPr>
            <a:lvl4pPr marL="950941" indent="0">
              <a:buFontTx/>
              <a:buNone/>
              <a:defRPr sz="906">
                <a:latin typeface="Gotham Rounded Medium" pitchFamily="50" charset="0"/>
              </a:defRPr>
            </a:lvl4pPr>
            <a:lvl5pPr marL="1299092" indent="0">
              <a:buFontTx/>
              <a:buNone/>
              <a:defRPr sz="906">
                <a:latin typeface="Gotham Rounded Medium" pitchFamily="50" charset="0"/>
              </a:defRPr>
            </a:lvl5pPr>
          </a:lstStyle>
          <a:p>
            <a:pPr lvl="0"/>
            <a:r>
              <a:rPr lang="sv-SE"/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93966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ktangel 2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86970"/>
            <a:endParaRPr lang="sv-SE" sz="2084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771403" y="2297917"/>
            <a:ext cx="8862715" cy="3862019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ts val="6344"/>
              </a:lnSpc>
              <a:defRPr sz="5437" cap="all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TACK</a:t>
            </a:r>
            <a:br>
              <a:rPr lang="sv-SE"/>
            </a:br>
            <a:r>
              <a:rPr lang="sv-SE"/>
              <a:t>–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806A9D9-B923-4E96-AFEA-AA402C4379BA}" type="slidenum">
              <a:rPr lang="sv-SE" smtClean="0">
                <a:solidFill>
                  <a:srgbClr val="51AED4"/>
                </a:solidFill>
              </a:rPr>
              <a:pPr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12" name="AutoShape 3"/>
          <p:cNvSpPr>
            <a:spLocks noChangeAspect="1" noChangeArrowheads="1" noTextEdit="1"/>
          </p:cNvSpPr>
          <p:nvPr userDrawn="1"/>
        </p:nvSpPr>
        <p:spPr bwMode="auto">
          <a:xfrm>
            <a:off x="7506873" y="1457653"/>
            <a:ext cx="1236494" cy="591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2861" tIns="41431" rIns="82861" bIns="41431" numCol="1" anchor="t" anchorCtr="0" compatLnSpc="1">
            <a:prstTxWarp prst="textNoShape">
              <a:avLst/>
            </a:prstTxWarp>
          </a:bodyPr>
          <a:lstStyle/>
          <a:p>
            <a:pPr defTabSz="1086970"/>
            <a:endParaRPr lang="sv-SE" sz="2084">
              <a:solidFill>
                <a:prstClr val="black"/>
              </a:solidFill>
            </a:endParaRP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9138" y="2439281"/>
            <a:ext cx="1051505" cy="499305"/>
          </a:xfrm>
          <a:prstGeom prst="rect">
            <a:avLst/>
          </a:prstGeom>
        </p:spPr>
      </p:pic>
      <p:sp>
        <p:nvSpPr>
          <p:cNvPr id="13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8840" y="291423"/>
            <a:ext cx="1030162" cy="1665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6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>
              <a:tabLst>
                <a:tab pos="40713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  <p:sp>
        <p:nvSpPr>
          <p:cNvPr id="14" name="textruta 13"/>
          <p:cNvSpPr txBox="1"/>
          <p:nvPr userDrawn="1"/>
        </p:nvSpPr>
        <p:spPr>
          <a:xfrm>
            <a:off x="820156" y="290521"/>
            <a:ext cx="211251" cy="13160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086970">
              <a:buFont typeface="Gotham Rounded Book" pitchFamily="50" charset="0"/>
              <a:buNone/>
            </a:pPr>
            <a:r>
              <a:rPr lang="sv-SE" sz="906" dirty="0">
                <a:solidFill>
                  <a:srgbClr val="51AED4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3357438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07C4AE-CE2F-7677-E7CC-45FFD5AE5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379539"/>
            <a:ext cx="9601200" cy="141446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065065D-47D2-306C-767E-1E3D290AF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2946401"/>
            <a:ext cx="4220210" cy="679450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C582D468-DB53-8414-4A0B-58A38BEDF7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63300" y="6334125"/>
            <a:ext cx="838200" cy="523875"/>
          </a:xfrm>
          <a:prstGeom prst="rect">
            <a:avLst/>
          </a:prstGeom>
        </p:spPr>
      </p:pic>
      <p:pic>
        <p:nvPicPr>
          <p:cNvPr id="8" name="Bild 1">
            <a:extLst>
              <a:ext uri="{FF2B5EF4-FFF2-40B4-BE49-F238E27FC236}">
                <a16:creationId xmlns:a16="http://schemas.microsoft.com/office/drawing/2014/main" id="{7FF411D2-4C68-7DB7-6E61-0913ADEDEA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744" y="6021031"/>
            <a:ext cx="754063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885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9508A9-9664-49E4-8165-EDC0C8FE6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30FC0A-BD9F-02AE-22EC-A7C865BCC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7FF28F0E-C141-A4F6-1086-2F4E956ADB9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63300" y="6334125"/>
            <a:ext cx="838200" cy="523875"/>
          </a:xfrm>
          <a:prstGeom prst="rect">
            <a:avLst/>
          </a:prstGeom>
        </p:spPr>
      </p:pic>
      <p:pic>
        <p:nvPicPr>
          <p:cNvPr id="8" name="Bild 1">
            <a:extLst>
              <a:ext uri="{FF2B5EF4-FFF2-40B4-BE49-F238E27FC236}">
                <a16:creationId xmlns:a16="http://schemas.microsoft.com/office/drawing/2014/main" id="{B69984DA-0D3D-7F35-F2AB-6FDE061FAF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744" y="6021031"/>
            <a:ext cx="754063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4558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4B8175-C90F-11BD-7792-8C0F9B593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531" y="5066454"/>
            <a:ext cx="8172027" cy="978855"/>
          </a:xfrm>
        </p:spPr>
        <p:txBody>
          <a:bodyPr anchor="b">
            <a:noAutofit/>
          </a:bodyPr>
          <a:lstStyle>
            <a:lvl1pPr algn="l">
              <a:defRPr sz="3397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627DBFA-E6C6-18CF-B27B-F600174892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7531" y="6099492"/>
            <a:ext cx="8172027" cy="351370"/>
          </a:xfrm>
        </p:spPr>
        <p:txBody>
          <a:bodyPr>
            <a:normAutofit/>
          </a:bodyPr>
          <a:lstStyle>
            <a:lvl1pPr marL="0" indent="0" algn="l">
              <a:buNone/>
              <a:defRPr sz="1998"/>
            </a:lvl1pPr>
            <a:lvl2pPr marL="456812" indent="0" algn="ctr">
              <a:buNone/>
              <a:defRPr sz="1998"/>
            </a:lvl2pPr>
            <a:lvl3pPr marL="913624" indent="0" algn="ctr">
              <a:buNone/>
              <a:defRPr sz="1799"/>
            </a:lvl3pPr>
            <a:lvl4pPr marL="1370436" indent="0" algn="ctr">
              <a:buNone/>
              <a:defRPr sz="1599"/>
            </a:lvl4pPr>
            <a:lvl5pPr marL="1827248" indent="0" algn="ctr">
              <a:buNone/>
              <a:defRPr sz="1599"/>
            </a:lvl5pPr>
            <a:lvl6pPr marL="2284060" indent="0" algn="ctr">
              <a:buNone/>
              <a:defRPr sz="1599"/>
            </a:lvl6pPr>
            <a:lvl7pPr marL="2740871" indent="0" algn="ctr">
              <a:buNone/>
              <a:defRPr sz="1599"/>
            </a:lvl7pPr>
            <a:lvl8pPr marL="3197684" indent="0" algn="ctr">
              <a:buNone/>
              <a:defRPr sz="1599"/>
            </a:lvl8pPr>
            <a:lvl9pPr marL="3654495" indent="0" algn="ctr">
              <a:buNone/>
              <a:defRPr sz="1599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840A2CB1-8B59-6F33-7841-96E9FB767B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531" y="4775200"/>
            <a:ext cx="2619058" cy="29051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98">
                <a:latin typeface="Aptos SemiBold" panose="020B0004020202020204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8" name="Platshållare för bild 17">
            <a:extLst>
              <a:ext uri="{FF2B5EF4-FFF2-40B4-BE49-F238E27FC236}">
                <a16:creationId xmlns:a16="http://schemas.microsoft.com/office/drawing/2014/main" id="{3720667C-0DC3-B797-2B38-0EF17A1F9A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636483"/>
            <a:ext cx="10401300" cy="3953616"/>
          </a:xfrm>
          <a:custGeom>
            <a:avLst/>
            <a:gdLst>
              <a:gd name="connsiteX0" fmla="*/ 0 w 10401300"/>
              <a:gd name="connsiteY0" fmla="*/ 0 h 3953616"/>
              <a:gd name="connsiteX1" fmla="*/ 4602480 w 10401300"/>
              <a:gd name="connsiteY1" fmla="*/ 0 h 3953616"/>
              <a:gd name="connsiteX2" fmla="*/ 4602480 w 10401300"/>
              <a:gd name="connsiteY2" fmla="*/ 740 h 3953616"/>
              <a:gd name="connsiteX3" fmla="*/ 8424862 w 10401300"/>
              <a:gd name="connsiteY3" fmla="*/ 740 h 3953616"/>
              <a:gd name="connsiteX4" fmla="*/ 10401300 w 10401300"/>
              <a:gd name="connsiteY4" fmla="*/ 1977178 h 3953616"/>
              <a:gd name="connsiteX5" fmla="*/ 8424862 w 10401300"/>
              <a:gd name="connsiteY5" fmla="*/ 3953616 h 3953616"/>
              <a:gd name="connsiteX6" fmla="*/ 3957638 w 10401300"/>
              <a:gd name="connsiteY6" fmla="*/ 3953616 h 3953616"/>
              <a:gd name="connsiteX7" fmla="*/ 3942984 w 10401300"/>
              <a:gd name="connsiteY7" fmla="*/ 3952876 h 3953616"/>
              <a:gd name="connsiteX8" fmla="*/ 0 w 10401300"/>
              <a:gd name="connsiteY8" fmla="*/ 3952876 h 3953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01300" h="3953616">
                <a:moveTo>
                  <a:pt x="0" y="0"/>
                </a:moveTo>
                <a:lnTo>
                  <a:pt x="4602480" y="0"/>
                </a:lnTo>
                <a:lnTo>
                  <a:pt x="4602480" y="740"/>
                </a:lnTo>
                <a:lnTo>
                  <a:pt x="8424862" y="740"/>
                </a:lnTo>
                <a:cubicBezTo>
                  <a:pt x="9516419" y="740"/>
                  <a:pt x="10401300" y="885621"/>
                  <a:pt x="10401300" y="1977178"/>
                </a:cubicBezTo>
                <a:cubicBezTo>
                  <a:pt x="10401300" y="3068735"/>
                  <a:pt x="9516419" y="3953616"/>
                  <a:pt x="8424862" y="3953616"/>
                </a:cubicBezTo>
                <a:lnTo>
                  <a:pt x="3957638" y="3953616"/>
                </a:lnTo>
                <a:lnTo>
                  <a:pt x="3942984" y="3952876"/>
                </a:lnTo>
                <a:lnTo>
                  <a:pt x="0" y="3952876"/>
                </a:ln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 marL="359694" indent="-359694" algn="ctr">
              <a:buFont typeface="Arial" panose="020B0604020202020204" pitchFamily="34" charset="0"/>
              <a:buChar char="•"/>
              <a:defRPr sz="2398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6BED4BB-DB3C-D921-3DDA-B01BC2829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0714ED-83C7-A4C1-6F52-3E03027F5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9187FC1-D563-19DA-9E85-51872C433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/>
          </a:p>
        </p:txBody>
      </p:sp>
      <p:pic>
        <p:nvPicPr>
          <p:cNvPr id="19" name="Bildobjekt 18" descr="En bild som visar Grafik, cirkel, Teckensnitt, skärmbild&#10;&#10;AI-genererat innehåll kan vara felaktigt.">
            <a:extLst>
              <a:ext uri="{FF2B5EF4-FFF2-40B4-BE49-F238E27FC236}">
                <a16:creationId xmlns:a16="http://schemas.microsoft.com/office/drawing/2014/main" id="{184013B5-5FE8-85CD-4B56-30FC4EEAFD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221" y="5627651"/>
            <a:ext cx="1394476" cy="662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224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4B8175-C90F-11BD-7792-8C0F9B593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531" y="2837178"/>
            <a:ext cx="6350528" cy="978855"/>
          </a:xfrm>
        </p:spPr>
        <p:txBody>
          <a:bodyPr anchor="b">
            <a:noAutofit/>
          </a:bodyPr>
          <a:lstStyle>
            <a:lvl1pPr algn="l">
              <a:defRPr sz="3397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627DBFA-E6C6-18CF-B27B-F600174892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7531" y="3870217"/>
            <a:ext cx="3794212" cy="581644"/>
          </a:xfrm>
        </p:spPr>
        <p:txBody>
          <a:bodyPr>
            <a:normAutofit/>
          </a:bodyPr>
          <a:lstStyle>
            <a:lvl1pPr marL="0" indent="0" algn="l">
              <a:buNone/>
              <a:defRPr sz="1998"/>
            </a:lvl1pPr>
            <a:lvl2pPr marL="456812" indent="0" algn="ctr">
              <a:buNone/>
              <a:defRPr sz="1998"/>
            </a:lvl2pPr>
            <a:lvl3pPr marL="913624" indent="0" algn="ctr">
              <a:buNone/>
              <a:defRPr sz="1799"/>
            </a:lvl3pPr>
            <a:lvl4pPr marL="1370436" indent="0" algn="ctr">
              <a:buNone/>
              <a:defRPr sz="1599"/>
            </a:lvl4pPr>
            <a:lvl5pPr marL="1827248" indent="0" algn="ctr">
              <a:buNone/>
              <a:defRPr sz="1599"/>
            </a:lvl5pPr>
            <a:lvl6pPr marL="2284060" indent="0" algn="ctr">
              <a:buNone/>
              <a:defRPr sz="1599"/>
            </a:lvl6pPr>
            <a:lvl7pPr marL="2740871" indent="0" algn="ctr">
              <a:buNone/>
              <a:defRPr sz="1599"/>
            </a:lvl7pPr>
            <a:lvl8pPr marL="3197684" indent="0" algn="ctr">
              <a:buNone/>
              <a:defRPr sz="1599"/>
            </a:lvl8pPr>
            <a:lvl9pPr marL="3654495" indent="0" algn="ctr">
              <a:buNone/>
              <a:defRPr sz="1599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840A2CB1-8B59-6F33-7841-96E9FB767B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531" y="2545925"/>
            <a:ext cx="2619058" cy="290513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98">
                <a:latin typeface="Aptos SemiBold" panose="020B0004020202020204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2" name="Platshållare för bild 21">
            <a:extLst>
              <a:ext uri="{FF2B5EF4-FFF2-40B4-BE49-F238E27FC236}">
                <a16:creationId xmlns:a16="http://schemas.microsoft.com/office/drawing/2014/main" id="{3C19396E-F596-21F1-1249-4DB2F4669EA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" y="0"/>
            <a:ext cx="12188825" cy="6858000"/>
          </a:xfrm>
          <a:custGeom>
            <a:avLst/>
            <a:gdLst>
              <a:gd name="connsiteX0" fmla="*/ 0 w 12188825"/>
              <a:gd name="connsiteY0" fmla="*/ 0 h 6858000"/>
              <a:gd name="connsiteX1" fmla="*/ 12188825 w 12188825"/>
              <a:gd name="connsiteY1" fmla="*/ 0 h 6858000"/>
              <a:gd name="connsiteX2" fmla="*/ 12188825 w 12188825"/>
              <a:gd name="connsiteY2" fmla="*/ 6858000 h 6858000"/>
              <a:gd name="connsiteX3" fmla="*/ 0 w 12188825"/>
              <a:gd name="connsiteY3" fmla="*/ 6858000 h 6858000"/>
              <a:gd name="connsiteX4" fmla="*/ 0 w 12188825"/>
              <a:gd name="connsiteY4" fmla="*/ 5458162 h 6858000"/>
              <a:gd name="connsiteX5" fmla="*/ 1109726 w 12188825"/>
              <a:gd name="connsiteY5" fmla="*/ 5458162 h 6858000"/>
              <a:gd name="connsiteX6" fmla="*/ 1124380 w 12188825"/>
              <a:gd name="connsiteY6" fmla="*/ 5458902 h 6858000"/>
              <a:gd name="connsiteX7" fmla="*/ 5591604 w 12188825"/>
              <a:gd name="connsiteY7" fmla="*/ 5458902 h 6858000"/>
              <a:gd name="connsiteX8" fmla="*/ 7568042 w 12188825"/>
              <a:gd name="connsiteY8" fmla="*/ 3482464 h 6858000"/>
              <a:gd name="connsiteX9" fmla="*/ 5591604 w 12188825"/>
              <a:gd name="connsiteY9" fmla="*/ 1506026 h 6858000"/>
              <a:gd name="connsiteX10" fmla="*/ 1769222 w 12188825"/>
              <a:gd name="connsiteY10" fmla="*/ 1506026 h 6858000"/>
              <a:gd name="connsiteX11" fmla="*/ 1769222 w 12188825"/>
              <a:gd name="connsiteY11" fmla="*/ 1505286 h 6858000"/>
              <a:gd name="connsiteX12" fmla="*/ 0 w 12188825"/>
              <a:gd name="connsiteY12" fmla="*/ 150528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88825" h="6858000">
                <a:moveTo>
                  <a:pt x="0" y="0"/>
                </a:moveTo>
                <a:lnTo>
                  <a:pt x="12188825" y="0"/>
                </a:lnTo>
                <a:lnTo>
                  <a:pt x="12188825" y="6858000"/>
                </a:lnTo>
                <a:lnTo>
                  <a:pt x="0" y="6858000"/>
                </a:lnTo>
                <a:lnTo>
                  <a:pt x="0" y="5458162"/>
                </a:lnTo>
                <a:lnTo>
                  <a:pt x="1109726" y="5458162"/>
                </a:lnTo>
                <a:lnTo>
                  <a:pt x="1124380" y="5458902"/>
                </a:lnTo>
                <a:lnTo>
                  <a:pt x="5591604" y="5458902"/>
                </a:lnTo>
                <a:cubicBezTo>
                  <a:pt x="6683161" y="5458902"/>
                  <a:pt x="7568042" y="4574021"/>
                  <a:pt x="7568042" y="3482464"/>
                </a:cubicBezTo>
                <a:cubicBezTo>
                  <a:pt x="7568042" y="2390907"/>
                  <a:pt x="6683161" y="1506026"/>
                  <a:pt x="5591604" y="1506026"/>
                </a:cubicBezTo>
                <a:lnTo>
                  <a:pt x="1769222" y="1506026"/>
                </a:lnTo>
                <a:lnTo>
                  <a:pt x="1769222" y="1505286"/>
                </a:lnTo>
                <a:lnTo>
                  <a:pt x="0" y="150528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6BED4BB-DB3C-D921-3DDA-B01BC2829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98D446-032A-4B17-B04D-DE208BC442B7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0714ED-83C7-A4C1-6F52-3E03027F5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9187FC1-D563-19DA-9E85-51872C433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95B0DE6-F908-4CBB-8DD5-F72DE493809E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 descr="En bild som visar Grafik, cirkel, Teckensnitt, skärmbild&#10;&#10;AI-genererat innehåll kan vara felaktigt.">
            <a:extLst>
              <a:ext uri="{FF2B5EF4-FFF2-40B4-BE49-F238E27FC236}">
                <a16:creationId xmlns:a16="http://schemas.microsoft.com/office/drawing/2014/main" id="{9B3C4570-1F67-AF94-D542-5DF084EAE7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221" y="5627651"/>
            <a:ext cx="1394476" cy="662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5552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tshållare för bild 13">
            <a:extLst>
              <a:ext uri="{FF2B5EF4-FFF2-40B4-BE49-F238E27FC236}">
                <a16:creationId xmlns:a16="http://schemas.microsoft.com/office/drawing/2014/main" id="{17D93E9C-E3E0-192E-D185-EB80444262D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707C4AE-CE2F-7677-E7CC-45FFD5AE5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092567"/>
            <a:ext cx="9601200" cy="1414462"/>
          </a:xfrm>
        </p:spPr>
        <p:txBody>
          <a:bodyPr anchor="b"/>
          <a:lstStyle>
            <a:lvl1pPr>
              <a:defRPr sz="4496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3C37A6-5AD1-9FA2-4BF6-406B7021A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0FF85E-D630-26DC-22C0-96A51B996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101535A-48A8-3E69-B1C3-9B3E605FB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BB147695-17D4-D241-C2A7-A84B5D5F24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77567" y="180976"/>
            <a:ext cx="649706" cy="308768"/>
          </a:xfrm>
          <a:blipFill>
            <a:blip r:embed="rId2"/>
            <a:stretch>
              <a:fillRect/>
            </a:stretch>
          </a:blipFill>
          <a:ln>
            <a:solidFill>
              <a:schemeClr val="accent1">
                <a:shade val="15000"/>
                <a:alpha val="0"/>
              </a:schemeClr>
            </a:solidFill>
          </a:ln>
        </p:spPr>
        <p:txBody>
          <a:bodyPr/>
          <a:lstStyle>
            <a:lvl1pPr marL="0" indent="0">
              <a:buNone/>
              <a:defRPr sz="799"/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666609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07C4AE-CE2F-7677-E7CC-45FFD5AE5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379539"/>
            <a:ext cx="9601200" cy="1414462"/>
          </a:xfrm>
        </p:spPr>
        <p:txBody>
          <a:bodyPr anchor="b"/>
          <a:lstStyle>
            <a:lvl1pPr>
              <a:defRPr sz="4496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065065D-47D2-306C-767E-1E3D290AF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1" y="2946402"/>
            <a:ext cx="4220210" cy="679450"/>
          </a:xfrm>
        </p:spPr>
        <p:txBody>
          <a:bodyPr/>
          <a:lstStyle>
            <a:lvl1pPr marL="0" indent="0">
              <a:buNone/>
              <a:defRPr sz="1998">
                <a:solidFill>
                  <a:schemeClr val="tx1"/>
                </a:solidFill>
              </a:defRPr>
            </a:lvl1pPr>
            <a:lvl2pPr marL="456812" indent="0">
              <a:buNone/>
              <a:defRPr sz="1998">
                <a:solidFill>
                  <a:schemeClr val="tx1">
                    <a:tint val="82000"/>
                  </a:schemeClr>
                </a:solidFill>
              </a:defRPr>
            </a:lvl2pPr>
            <a:lvl3pPr marL="913624" indent="0">
              <a:buNone/>
              <a:defRPr sz="1799">
                <a:solidFill>
                  <a:schemeClr val="tx1">
                    <a:tint val="82000"/>
                  </a:schemeClr>
                </a:solidFill>
              </a:defRPr>
            </a:lvl3pPr>
            <a:lvl4pPr marL="1370436" indent="0">
              <a:buNone/>
              <a:defRPr sz="1599">
                <a:solidFill>
                  <a:schemeClr val="tx1">
                    <a:tint val="82000"/>
                  </a:schemeClr>
                </a:solidFill>
              </a:defRPr>
            </a:lvl4pPr>
            <a:lvl5pPr marL="1827248" indent="0">
              <a:buNone/>
              <a:defRPr sz="1599">
                <a:solidFill>
                  <a:schemeClr val="tx1">
                    <a:tint val="82000"/>
                  </a:schemeClr>
                </a:solidFill>
              </a:defRPr>
            </a:lvl5pPr>
            <a:lvl6pPr marL="2284060" indent="0">
              <a:buNone/>
              <a:defRPr sz="1599">
                <a:solidFill>
                  <a:schemeClr val="tx1">
                    <a:tint val="82000"/>
                  </a:schemeClr>
                </a:solidFill>
              </a:defRPr>
            </a:lvl6pPr>
            <a:lvl7pPr marL="2740871" indent="0">
              <a:buNone/>
              <a:defRPr sz="1599">
                <a:solidFill>
                  <a:schemeClr val="tx1">
                    <a:tint val="82000"/>
                  </a:schemeClr>
                </a:solidFill>
              </a:defRPr>
            </a:lvl7pPr>
            <a:lvl8pPr marL="3197684" indent="0">
              <a:buNone/>
              <a:defRPr sz="1599">
                <a:solidFill>
                  <a:schemeClr val="tx1">
                    <a:tint val="82000"/>
                  </a:schemeClr>
                </a:solidFill>
              </a:defRPr>
            </a:lvl8pPr>
            <a:lvl9pPr marL="3654495" indent="0">
              <a:buNone/>
              <a:defRPr sz="159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3C37A6-5AD1-9FA2-4BF6-406B7021A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8D446-032A-4B17-B04D-DE208BC442B7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0FF85E-D630-26DC-22C0-96A51B996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101535A-48A8-3E69-B1C3-9B3E605FB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B0DE6-F908-4CBB-8DD5-F72DE49380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803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23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8.xml"/><Relationship Id="rId21" Type="http://schemas.openxmlformats.org/officeDocument/2006/relationships/slideLayout" Target="../slideLayouts/slideLayout26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5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5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23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24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7.xml"/><Relationship Id="rId27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DFF233B-76B2-F686-0EAD-DAC710AF9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131" y="765387"/>
            <a:ext cx="10853740" cy="105335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E075391-9523-4002-10CC-CE51D68EB1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9130" y="1998133"/>
            <a:ext cx="10853739" cy="4178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6582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62" r:id="rId4"/>
    <p:sldLayoutId id="2147483650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spc="1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90000"/>
        </a:lnSpc>
        <a:spcBef>
          <a:spcPts val="1000"/>
        </a:spcBef>
        <a:buClr>
          <a:srgbClr val="51AED4"/>
        </a:buClr>
        <a:buFontTx/>
        <a:buBlip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</a:buBlip>
        <a:defRPr sz="30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914400" rtl="0" eaLnBrk="1" latinLnBrk="0" hangingPunct="1">
        <a:lnSpc>
          <a:spcPct val="90000"/>
        </a:lnSpc>
        <a:spcBef>
          <a:spcPts val="500"/>
        </a:spcBef>
        <a:buClr>
          <a:srgbClr val="51AED4"/>
        </a:buClr>
        <a:buFontTx/>
        <a:buBlip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</a:buBlip>
        <a:defRPr sz="2800" kern="1200" spc="10" baseline="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90000"/>
        </a:lnSpc>
        <a:spcBef>
          <a:spcPts val="500"/>
        </a:spcBef>
        <a:buClr>
          <a:srgbClr val="51AED4"/>
        </a:buClr>
        <a:buFontTx/>
        <a:buBlip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</a:buBlip>
        <a:defRPr sz="2600" kern="1200" spc="10" baseline="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360000" algn="l" defTabSz="914400" rtl="0" eaLnBrk="1" latinLnBrk="0" hangingPunct="1">
        <a:lnSpc>
          <a:spcPct val="90000"/>
        </a:lnSpc>
        <a:spcBef>
          <a:spcPts val="500"/>
        </a:spcBef>
        <a:buClr>
          <a:srgbClr val="51AED4"/>
        </a:buClr>
        <a:buFontTx/>
        <a:buBlip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</a:buBlip>
        <a:defRPr sz="2400" kern="1200" spc="10" baseline="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90000"/>
        </a:lnSpc>
        <a:spcBef>
          <a:spcPts val="500"/>
        </a:spcBef>
        <a:buClr>
          <a:srgbClr val="51AED4"/>
        </a:buClr>
        <a:buFontTx/>
        <a:buBlip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</a:buBlip>
        <a:defRPr sz="2200" kern="1200" spc="1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EC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DFF233B-76B2-F686-0EAD-DAC710AF9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132" y="765388"/>
            <a:ext cx="10853740" cy="105335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E075391-9523-4002-10CC-CE51D68EB1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9131" y="1998133"/>
            <a:ext cx="10853739" cy="41788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7629633-F20C-E249-1D71-4D755C276F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4801" y="6515101"/>
            <a:ext cx="1571625" cy="225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99">
                <a:solidFill>
                  <a:schemeClr val="tx1"/>
                </a:solidFill>
                <a:latin typeface="Aptos SemiBold" panose="020B0004020202020204" pitchFamily="34" charset="0"/>
              </a:defRPr>
            </a:lvl1pPr>
          </a:lstStyle>
          <a:p>
            <a:fld id="{8898D446-032A-4B17-B04D-DE208BC442B7}" type="datetimeFigureOut">
              <a:rPr lang="sv-SE" smtClean="0"/>
              <a:pPr/>
              <a:t>2026-05-27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124226-8C82-0A3B-E192-3DAB9ACB1F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0251" y="46038"/>
            <a:ext cx="4470399" cy="365125"/>
          </a:xfrm>
          <a:prstGeom prst="rect">
            <a:avLst/>
          </a:prstGeom>
        </p:spPr>
        <p:txBody>
          <a:bodyPr vert="horz" lIns="36000" tIns="45720" rIns="36000" bIns="45720" rtlCol="0" anchor="ctr"/>
          <a:lstStyle>
            <a:lvl1pPr algn="l">
              <a:defRPr sz="799" cap="all" baseline="0">
                <a:solidFill>
                  <a:schemeClr val="tx1"/>
                </a:solidFill>
                <a:latin typeface="Aptos SemiBold" panose="020B00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F2DB53A-3D27-3069-2141-34C494CD29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84809" y="47413"/>
            <a:ext cx="345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99" b="0">
                <a:solidFill>
                  <a:schemeClr val="tx2"/>
                </a:solidFill>
                <a:latin typeface="Aptos SemiBold" panose="020B0004020202020204" pitchFamily="34" charset="0"/>
              </a:defRPr>
            </a:lvl1pPr>
          </a:lstStyle>
          <a:p>
            <a:fld id="{B95B0DE6-F908-4CBB-8DD5-F72DE493809E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20" name="Bildobjekt 19" descr="En bild som visar Grafik, cirkel, Teckensnitt, skärmbild&#10;&#10;AI-genererat innehåll kan vara felaktigt.">
            <a:extLst>
              <a:ext uri="{FF2B5EF4-FFF2-40B4-BE49-F238E27FC236}">
                <a16:creationId xmlns:a16="http://schemas.microsoft.com/office/drawing/2014/main" id="{FA5943F3-8FE4-6B38-FDA9-1929C0A71B21}"/>
              </a:ext>
            </a:extLst>
          </p:cNvPr>
          <p:cNvPicPr>
            <a:picLocks noChangeAspect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7567" y="180976"/>
            <a:ext cx="649706" cy="30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23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  <p:sldLayoutId id="2147483683" r:id="rId18"/>
    <p:sldLayoutId id="2147483684" r:id="rId19"/>
    <p:sldLayoutId id="2147483685" r:id="rId20"/>
    <p:sldLayoutId id="2147483686" r:id="rId21"/>
    <p:sldLayoutId id="2147483687" r:id="rId22"/>
    <p:sldLayoutId id="2147483688" r:id="rId23"/>
  </p:sldLayoutIdLst>
  <p:txStyles>
    <p:titleStyle>
      <a:lvl1pPr algn="l" defTabSz="913624" rtl="0" eaLnBrk="1" latinLnBrk="0" hangingPunct="1">
        <a:lnSpc>
          <a:spcPct val="90000"/>
        </a:lnSpc>
        <a:spcBef>
          <a:spcPct val="0"/>
        </a:spcBef>
        <a:buNone/>
        <a:defRPr sz="3197" kern="1200" spc="1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9694" indent="-359694" algn="l" defTabSz="913624" rtl="0" eaLnBrk="1" latinLnBrk="0" hangingPunct="1">
        <a:lnSpc>
          <a:spcPct val="90000"/>
        </a:lnSpc>
        <a:spcBef>
          <a:spcPts val="1000"/>
        </a:spcBef>
        <a:buClr>
          <a:srgbClr val="51AED4"/>
        </a:buClr>
        <a:buFontTx/>
        <a:buBlip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</a:buBlip>
        <a:defRPr sz="2998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719389" indent="-359694" algn="l" defTabSz="913624" rtl="0" eaLnBrk="1" latinLnBrk="0" hangingPunct="1">
        <a:lnSpc>
          <a:spcPct val="90000"/>
        </a:lnSpc>
        <a:spcBef>
          <a:spcPts val="500"/>
        </a:spcBef>
        <a:buClr>
          <a:srgbClr val="51AED4"/>
        </a:buClr>
        <a:buFontTx/>
        <a:buBlip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</a:buBlip>
        <a:defRPr sz="2797" kern="1200" spc="10" baseline="0">
          <a:solidFill>
            <a:schemeClr val="tx1"/>
          </a:solidFill>
          <a:latin typeface="+mn-lt"/>
          <a:ea typeface="+mn-ea"/>
          <a:cs typeface="+mn-cs"/>
        </a:defRPr>
      </a:lvl2pPr>
      <a:lvl3pPr marL="1079083" indent="-359694" algn="l" defTabSz="913624" rtl="0" eaLnBrk="1" latinLnBrk="0" hangingPunct="1">
        <a:lnSpc>
          <a:spcPct val="90000"/>
        </a:lnSpc>
        <a:spcBef>
          <a:spcPts val="500"/>
        </a:spcBef>
        <a:buClr>
          <a:srgbClr val="51AED4"/>
        </a:buClr>
        <a:buFontTx/>
        <a:buBlip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</a:buBlip>
        <a:defRPr sz="2598" kern="1200" spc="10" baseline="0">
          <a:solidFill>
            <a:schemeClr val="tx1"/>
          </a:solidFill>
          <a:latin typeface="+mn-lt"/>
          <a:ea typeface="+mn-ea"/>
          <a:cs typeface="+mn-cs"/>
        </a:defRPr>
      </a:lvl3pPr>
      <a:lvl4pPr marL="1438778" indent="-359694" algn="l" defTabSz="913624" rtl="0" eaLnBrk="1" latinLnBrk="0" hangingPunct="1">
        <a:lnSpc>
          <a:spcPct val="90000"/>
        </a:lnSpc>
        <a:spcBef>
          <a:spcPts val="500"/>
        </a:spcBef>
        <a:buClr>
          <a:srgbClr val="51AED4"/>
        </a:buClr>
        <a:buFontTx/>
        <a:buBlip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</a:buBlip>
        <a:defRPr sz="2398" kern="1200" spc="10" baseline="0">
          <a:solidFill>
            <a:schemeClr val="tx1"/>
          </a:solidFill>
          <a:latin typeface="+mn-lt"/>
          <a:ea typeface="+mn-ea"/>
          <a:cs typeface="+mn-cs"/>
        </a:defRPr>
      </a:lvl4pPr>
      <a:lvl5pPr marL="1798472" indent="-359694" algn="l" defTabSz="913624" rtl="0" eaLnBrk="1" latinLnBrk="0" hangingPunct="1">
        <a:lnSpc>
          <a:spcPct val="90000"/>
        </a:lnSpc>
        <a:spcBef>
          <a:spcPts val="500"/>
        </a:spcBef>
        <a:buClr>
          <a:srgbClr val="51AED4"/>
        </a:buClr>
        <a:buFontTx/>
        <a:buBlip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</a:buBlip>
        <a:defRPr sz="2199" kern="1200" spc="10" baseline="0">
          <a:solidFill>
            <a:schemeClr val="tx1"/>
          </a:solidFill>
          <a:latin typeface="+mn-lt"/>
          <a:ea typeface="+mn-ea"/>
          <a:cs typeface="+mn-cs"/>
        </a:defRPr>
      </a:lvl5pPr>
      <a:lvl6pPr marL="2512465" indent="-228406" algn="l" defTabSz="9136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69278" indent="-228406" algn="l" defTabSz="9136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6089" indent="-228406" algn="l" defTabSz="9136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2901" indent="-228406" algn="l" defTabSz="91362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362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6812" algn="l" defTabSz="91362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3624" algn="l" defTabSz="91362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0436" algn="l" defTabSz="91362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7248" algn="l" defTabSz="91362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4060" algn="l" defTabSz="91362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0871" algn="l" defTabSz="91362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7684" algn="l" defTabSz="91362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4495" algn="l" defTabSz="91362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79296" y="726995"/>
            <a:ext cx="10601347" cy="1143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13325" y="2257938"/>
            <a:ext cx="10558932" cy="389362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010144" y="293703"/>
            <a:ext cx="373529" cy="13920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6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 defTabSz="1086970"/>
            <a:fld id="{8806A9D9-B923-4E96-AFEA-AA402C4379BA}" type="slidenum">
              <a:rPr lang="sv-SE" smtClean="0">
                <a:solidFill>
                  <a:srgbClr val="51AED4"/>
                </a:solidFill>
              </a:rPr>
              <a:pPr defTabSz="1086970"/>
              <a:t>‹#›</a:t>
            </a:fld>
            <a:endParaRPr lang="sv-SE">
              <a:solidFill>
                <a:srgbClr val="51AED4"/>
              </a:solidFill>
            </a:endParaRP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8840" y="291423"/>
            <a:ext cx="1030162" cy="1665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6">
                <a:solidFill>
                  <a:schemeClr val="accent1"/>
                </a:solidFill>
                <a:latin typeface="Gotham Rounded Medium" pitchFamily="50" charset="0"/>
              </a:defRPr>
            </a:lvl1pPr>
          </a:lstStyle>
          <a:p>
            <a:pPr defTabSz="1086970">
              <a:tabLst>
                <a:tab pos="407136" algn="l"/>
              </a:tabLst>
            </a:pPr>
            <a:r>
              <a:rPr lang="sv-SE">
                <a:solidFill>
                  <a:srgbClr val="51AED4"/>
                </a:solidFill>
              </a:rPr>
              <a:t>2015.03.26</a:t>
            </a:r>
          </a:p>
        </p:txBody>
      </p:sp>
      <p:sp>
        <p:nvSpPr>
          <p:cNvPr id="7" name="textruta 6"/>
          <p:cNvSpPr txBox="1"/>
          <p:nvPr userDrawn="1"/>
        </p:nvSpPr>
        <p:spPr>
          <a:xfrm>
            <a:off x="820156" y="290521"/>
            <a:ext cx="211251" cy="13160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086970">
              <a:buFont typeface="Gotham Rounded Book" pitchFamily="50" charset="0"/>
              <a:buNone/>
            </a:pPr>
            <a:r>
              <a:rPr lang="sv-SE" sz="906" dirty="0">
                <a:solidFill>
                  <a:srgbClr val="51AED4"/>
                </a:solidFill>
                <a:latin typeface="Gotham Rounded Medium" pitchFamily="50" charset="0"/>
              </a:rPr>
              <a:t>Löf</a:t>
            </a:r>
          </a:p>
        </p:txBody>
      </p:sp>
    </p:spTree>
    <p:extLst>
      <p:ext uri="{BB962C8B-B14F-4D97-AF65-F5344CB8AC3E}">
        <p14:creationId xmlns:p14="http://schemas.microsoft.com/office/powerpoint/2010/main" val="3059071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086970" rtl="0" eaLnBrk="1" latinLnBrk="0" hangingPunct="1">
        <a:lnSpc>
          <a:spcPts val="4531"/>
        </a:lnSpc>
        <a:spcBef>
          <a:spcPct val="0"/>
        </a:spcBef>
        <a:buNone/>
        <a:defRPr sz="4079" kern="1200" spc="-91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90606" indent="-290606" algn="l" defTabSz="1086970" rtl="0" eaLnBrk="1" latinLnBrk="0" hangingPunct="1">
        <a:lnSpc>
          <a:spcPct val="100000"/>
        </a:lnSpc>
        <a:spcBef>
          <a:spcPts val="1632"/>
        </a:spcBef>
        <a:buFont typeface="Gotham Rounded Book" pitchFamily="50" charset="0"/>
        <a:buChar char="–"/>
        <a:defRPr sz="1994" kern="1200" spc="-36" baseline="0">
          <a:solidFill>
            <a:schemeClr val="tx1"/>
          </a:solidFill>
          <a:latin typeface="+mn-lt"/>
          <a:ea typeface="+mn-ea"/>
          <a:cs typeface="+mn-cs"/>
        </a:defRPr>
      </a:lvl1pPr>
      <a:lvl2pPr marL="604229" indent="-304992" algn="l" defTabSz="1086970" rtl="0" eaLnBrk="1" latinLnBrk="0" hangingPunct="1">
        <a:lnSpc>
          <a:spcPct val="100000"/>
        </a:lnSpc>
        <a:spcBef>
          <a:spcPts val="1632"/>
        </a:spcBef>
        <a:buFont typeface="Gotham Rounded Book" pitchFamily="50" charset="0"/>
        <a:buChar char="–"/>
        <a:defRPr sz="1994" kern="1200" spc="-36" baseline="0">
          <a:solidFill>
            <a:schemeClr val="tx1"/>
          </a:solidFill>
          <a:latin typeface="+mn-lt"/>
          <a:ea typeface="+mn-ea"/>
          <a:cs typeface="+mn-cs"/>
        </a:defRPr>
      </a:lvl2pPr>
      <a:lvl3pPr marL="935117" indent="-315063" algn="l" defTabSz="1086970" rtl="0" eaLnBrk="1" latinLnBrk="0" hangingPunct="1">
        <a:lnSpc>
          <a:spcPct val="100000"/>
        </a:lnSpc>
        <a:spcBef>
          <a:spcPts val="1632"/>
        </a:spcBef>
        <a:buFont typeface="Gotham Rounded Book" pitchFamily="50" charset="0"/>
        <a:buChar char="–"/>
        <a:defRPr sz="1994" kern="1200" spc="-36" baseline="0">
          <a:solidFill>
            <a:schemeClr val="tx1"/>
          </a:solidFill>
          <a:latin typeface="+mn-lt"/>
          <a:ea typeface="+mn-ea"/>
          <a:cs typeface="+mn-cs"/>
        </a:defRPr>
      </a:lvl3pPr>
      <a:lvl4pPr marL="1283267" indent="-332327" algn="l" defTabSz="1086970" rtl="0" eaLnBrk="1" latinLnBrk="0" hangingPunct="1">
        <a:lnSpc>
          <a:spcPct val="100000"/>
        </a:lnSpc>
        <a:spcBef>
          <a:spcPts val="1632"/>
        </a:spcBef>
        <a:buFont typeface="Gotham Rounded Book" pitchFamily="50" charset="0"/>
        <a:buChar char="–"/>
        <a:defRPr sz="1994" kern="1200" spc="-36" baseline="0">
          <a:solidFill>
            <a:schemeClr val="tx1"/>
          </a:solidFill>
          <a:latin typeface="+mn-lt"/>
          <a:ea typeface="+mn-ea"/>
          <a:cs typeface="+mn-cs"/>
        </a:defRPr>
      </a:lvl4pPr>
      <a:lvl5pPr marL="1614154" indent="-315063" algn="l" defTabSz="1086970" rtl="0" eaLnBrk="1" latinLnBrk="0" hangingPunct="1">
        <a:lnSpc>
          <a:spcPct val="100000"/>
        </a:lnSpc>
        <a:spcBef>
          <a:spcPts val="1632"/>
        </a:spcBef>
        <a:buFont typeface="Gotham Rounded Book" pitchFamily="50" charset="0"/>
        <a:buChar char="–"/>
        <a:defRPr sz="1994" kern="1200" spc="-36" baseline="0">
          <a:solidFill>
            <a:schemeClr val="tx1"/>
          </a:solidFill>
          <a:latin typeface="+mn-lt"/>
          <a:ea typeface="+mn-ea"/>
          <a:cs typeface="+mn-cs"/>
        </a:defRPr>
      </a:lvl5pPr>
      <a:lvl6pPr marL="2989166" indent="-271742" algn="l" defTabSz="1086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356" kern="1200">
          <a:solidFill>
            <a:schemeClr val="tx1"/>
          </a:solidFill>
          <a:latin typeface="+mn-lt"/>
          <a:ea typeface="+mn-ea"/>
          <a:cs typeface="+mn-cs"/>
        </a:defRPr>
      </a:lvl6pPr>
      <a:lvl7pPr marL="3532651" indent="-271742" algn="l" defTabSz="1086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356" kern="1200">
          <a:solidFill>
            <a:schemeClr val="tx1"/>
          </a:solidFill>
          <a:latin typeface="+mn-lt"/>
          <a:ea typeface="+mn-ea"/>
          <a:cs typeface="+mn-cs"/>
        </a:defRPr>
      </a:lvl7pPr>
      <a:lvl8pPr marL="4076136" indent="-271742" algn="l" defTabSz="1086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356" kern="1200">
          <a:solidFill>
            <a:schemeClr val="tx1"/>
          </a:solidFill>
          <a:latin typeface="+mn-lt"/>
          <a:ea typeface="+mn-ea"/>
          <a:cs typeface="+mn-cs"/>
        </a:defRPr>
      </a:lvl8pPr>
      <a:lvl9pPr marL="4619621" indent="-271742" algn="l" defTabSz="1086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86970" rtl="0" eaLnBrk="1" latinLnBrk="0" hangingPunct="1">
        <a:defRPr sz="2084" kern="1200">
          <a:solidFill>
            <a:schemeClr val="tx1"/>
          </a:solidFill>
          <a:latin typeface="+mn-lt"/>
          <a:ea typeface="+mn-ea"/>
          <a:cs typeface="+mn-cs"/>
        </a:defRPr>
      </a:lvl1pPr>
      <a:lvl2pPr marL="543484" algn="l" defTabSz="1086970" rtl="0" eaLnBrk="1" latinLnBrk="0" hangingPunct="1">
        <a:defRPr sz="2084" kern="1200">
          <a:solidFill>
            <a:schemeClr val="tx1"/>
          </a:solidFill>
          <a:latin typeface="+mn-lt"/>
          <a:ea typeface="+mn-ea"/>
          <a:cs typeface="+mn-cs"/>
        </a:defRPr>
      </a:lvl2pPr>
      <a:lvl3pPr marL="1086970" algn="l" defTabSz="1086970" rtl="0" eaLnBrk="1" latinLnBrk="0" hangingPunct="1">
        <a:defRPr sz="2084" kern="1200">
          <a:solidFill>
            <a:schemeClr val="tx1"/>
          </a:solidFill>
          <a:latin typeface="+mn-lt"/>
          <a:ea typeface="+mn-ea"/>
          <a:cs typeface="+mn-cs"/>
        </a:defRPr>
      </a:lvl3pPr>
      <a:lvl4pPr marL="1630455" algn="l" defTabSz="1086970" rtl="0" eaLnBrk="1" latinLnBrk="0" hangingPunct="1">
        <a:defRPr sz="2084" kern="1200">
          <a:solidFill>
            <a:schemeClr val="tx1"/>
          </a:solidFill>
          <a:latin typeface="+mn-lt"/>
          <a:ea typeface="+mn-ea"/>
          <a:cs typeface="+mn-cs"/>
        </a:defRPr>
      </a:lvl4pPr>
      <a:lvl5pPr marL="2173939" algn="l" defTabSz="1086970" rtl="0" eaLnBrk="1" latinLnBrk="0" hangingPunct="1">
        <a:defRPr sz="2084" kern="1200">
          <a:solidFill>
            <a:schemeClr val="tx1"/>
          </a:solidFill>
          <a:latin typeface="+mn-lt"/>
          <a:ea typeface="+mn-ea"/>
          <a:cs typeface="+mn-cs"/>
        </a:defRPr>
      </a:lvl5pPr>
      <a:lvl6pPr marL="2717425" algn="l" defTabSz="1086970" rtl="0" eaLnBrk="1" latinLnBrk="0" hangingPunct="1">
        <a:defRPr sz="2084" kern="1200">
          <a:solidFill>
            <a:schemeClr val="tx1"/>
          </a:solidFill>
          <a:latin typeface="+mn-lt"/>
          <a:ea typeface="+mn-ea"/>
          <a:cs typeface="+mn-cs"/>
        </a:defRPr>
      </a:lvl6pPr>
      <a:lvl7pPr marL="3260909" algn="l" defTabSz="1086970" rtl="0" eaLnBrk="1" latinLnBrk="0" hangingPunct="1">
        <a:defRPr sz="2084" kern="1200">
          <a:solidFill>
            <a:schemeClr val="tx1"/>
          </a:solidFill>
          <a:latin typeface="+mn-lt"/>
          <a:ea typeface="+mn-ea"/>
          <a:cs typeface="+mn-cs"/>
        </a:defRPr>
      </a:lvl7pPr>
      <a:lvl8pPr marL="3804393" algn="l" defTabSz="1086970" rtl="0" eaLnBrk="1" latinLnBrk="0" hangingPunct="1">
        <a:defRPr sz="2084" kern="1200">
          <a:solidFill>
            <a:schemeClr val="tx1"/>
          </a:solidFill>
          <a:latin typeface="+mn-lt"/>
          <a:ea typeface="+mn-ea"/>
          <a:cs typeface="+mn-cs"/>
        </a:defRPr>
      </a:lvl8pPr>
      <a:lvl9pPr marL="4347880" algn="l" defTabSz="1086970" rtl="0" eaLnBrk="1" latinLnBrk="0" hangingPunct="1">
        <a:defRPr sz="20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8D8229-90E9-05BB-A860-56E62EDDB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435" y="1889703"/>
            <a:ext cx="10715262" cy="2247589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lang="sv-SE" sz="4800" dirty="0">
                <a:cs typeface="Arial" panose="020B0604020202020204" pitchFamily="34" charset="0"/>
              </a:rPr>
              <a:t>Kloka kliniska val och patientsäkerhet – </a:t>
            </a:r>
            <a:r>
              <a:rPr lang="sv-SE" sz="4000" dirty="0">
                <a:cs typeface="Arial" panose="020B0604020202020204" pitchFamily="34" charset="0"/>
              </a:rPr>
              <a:t>hur hänger de begreppen ihop?</a:t>
            </a:r>
            <a:endParaRPr lang="sv-SE" sz="2800" dirty="0"/>
          </a:p>
        </p:txBody>
      </p:sp>
      <p:pic>
        <p:nvPicPr>
          <p:cNvPr id="4" name="Bildobjekt 3" descr="Löf logotyp">
            <a:extLst>
              <a:ext uri="{FF2B5EF4-FFF2-40B4-BE49-F238E27FC236}">
                <a16:creationId xmlns:a16="http://schemas.microsoft.com/office/drawing/2014/main" id="{83B8125B-C28D-94FF-4E15-CF0FE1563DB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221" y="5627650"/>
            <a:ext cx="1394476" cy="662715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16B4C525-C0EF-8BF0-FC34-F0A1D41CB922}"/>
              </a:ext>
            </a:extLst>
          </p:cNvPr>
          <p:cNvSpPr txBox="1"/>
          <p:nvPr/>
        </p:nvSpPr>
        <p:spPr>
          <a:xfrm>
            <a:off x="1071648" y="5223739"/>
            <a:ext cx="218739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2000" dirty="0">
                <a:latin typeface="Aptos Light" panose="020B0004020202020204" pitchFamily="34" charset="0"/>
                <a:cs typeface="Arial" panose="020B0604020202020204" pitchFamily="34" charset="0"/>
              </a:rPr>
              <a:t>Pelle Gustafson</a:t>
            </a:r>
          </a:p>
          <a:p>
            <a:r>
              <a:rPr lang="sv-SE" sz="2000" dirty="0">
                <a:latin typeface="Aptos Light" panose="020B0004020202020204" pitchFamily="34" charset="0"/>
                <a:cs typeface="Arial" panose="020B0604020202020204" pitchFamily="34" charset="0"/>
              </a:rPr>
              <a:t>chefläkare, docent</a:t>
            </a:r>
            <a:endParaRPr lang="sv-SE" sz="2000" dirty="0">
              <a:latin typeface="Aptos Light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345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3AB613-4F8A-D67E-3AF1-178A22EFD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07EA83CA-EB93-B805-902A-A6BAF61A622E}"/>
              </a:ext>
            </a:extLst>
          </p:cNvPr>
          <p:cNvSpPr/>
          <p:nvPr/>
        </p:nvSpPr>
        <p:spPr>
          <a:xfrm>
            <a:off x="10814046" y="94894"/>
            <a:ext cx="913584" cy="603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624">
              <a:defRPr/>
            </a:pPr>
            <a:endParaRPr lang="sv-SE" sz="1799">
              <a:solidFill>
                <a:srgbClr val="FFFFFF"/>
              </a:solidFill>
              <a:latin typeface="Aptos Ligh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D08F897-025A-A7AE-434C-5F93DB029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653" y="438494"/>
            <a:ext cx="10844055" cy="1052419"/>
          </a:xfrm>
        </p:spPr>
        <p:txBody>
          <a:bodyPr anchor="t"/>
          <a:lstStyle/>
          <a:p>
            <a:r>
              <a:rPr lang="sv-SE" sz="3597" dirty="0"/>
              <a:t>Om effekten av ett bra säkerhetsarbete…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3807A16-F9A9-0C81-0CB0-41E0F3F0BB79}"/>
              </a:ext>
            </a:extLst>
          </p:cNvPr>
          <p:cNvSpPr txBox="1"/>
          <p:nvPr/>
        </p:nvSpPr>
        <p:spPr>
          <a:xfrm>
            <a:off x="9279868" y="6457384"/>
            <a:ext cx="1334332" cy="26130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198405">
              <a:defRPr/>
            </a:pPr>
            <a:r>
              <a:rPr lang="sv-SE" sz="1399" dirty="0">
                <a:solidFill>
                  <a:prstClr val="black"/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Pelle Gustafson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BEA1716-7C56-DEC0-7CD5-8FCAEB963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0631" y="6340183"/>
            <a:ext cx="642491" cy="314689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65333148-CB7A-E36F-F869-39D12C64A7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871" y="6061548"/>
            <a:ext cx="642491" cy="636371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03396322-D083-DE75-206E-3DAC8FB4F4DD}"/>
              </a:ext>
            </a:extLst>
          </p:cNvPr>
          <p:cNvSpPr/>
          <p:nvPr/>
        </p:nvSpPr>
        <p:spPr>
          <a:xfrm>
            <a:off x="988653" y="1274921"/>
            <a:ext cx="10695059" cy="5064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3594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v-SE" sz="2175" kern="0" dirty="0">
                <a:solidFill>
                  <a:srgbClr val="002060"/>
                </a:solidFill>
                <a:latin typeface="Aptos Light"/>
                <a:ea typeface="Tahoma" panose="020B0604030504040204" pitchFamily="34" charset="0"/>
                <a:cs typeface="Arial" panose="020B0604020202020204" pitchFamily="34" charset="0"/>
              </a:rPr>
              <a:t>”Ni får aldrig veta namnen på de patienter ni inte skadar. Ert bidrag är det som skulle ha drabbat dem, men som nu inte hände.</a:t>
            </a:r>
          </a:p>
          <a:p>
            <a:pPr defTabSz="913594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sv-SE" sz="2175" kern="0" dirty="0">
              <a:solidFill>
                <a:srgbClr val="002060"/>
              </a:solidFill>
              <a:latin typeface="Aptos Light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defTabSz="913594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v-SE" sz="2175" kern="0" dirty="0">
                <a:solidFill>
                  <a:srgbClr val="002060"/>
                </a:solidFill>
                <a:latin typeface="Aptos Light"/>
                <a:ea typeface="Tahoma" panose="020B0604030504040204" pitchFamily="34" charset="0"/>
                <a:cs typeface="Arial" panose="020B0604020202020204" pitchFamily="34" charset="0"/>
              </a:rPr>
              <a:t>Men, även om ni inte vet vilka de är, så vet ni att föräldrar går på bröllop och skolavslutningar som de annars skulle ha missat, att barnbarn lär känna mor- och farföräldrar som de aldrig annars skulle ha mött. Ni vet att de kommer att resa, arbeta, läsa böcker, bli förälskade, vandra i fjällen, sjunga i kör, och ta hand om sina trädgårdar…</a:t>
            </a:r>
          </a:p>
          <a:p>
            <a:pPr defTabSz="913594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sv-SE" sz="2175" kern="0" dirty="0">
              <a:solidFill>
                <a:srgbClr val="002060"/>
              </a:solidFill>
              <a:latin typeface="Aptos Light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defTabSz="913594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v-SE" sz="2175" kern="0" dirty="0">
                <a:solidFill>
                  <a:srgbClr val="002060"/>
                </a:solidFill>
                <a:latin typeface="Aptos Light"/>
                <a:ea typeface="Tahoma" panose="020B0604030504040204" pitchFamily="34" charset="0"/>
                <a:cs typeface="Arial" panose="020B0604020202020204" pitchFamily="34" charset="0"/>
              </a:rPr>
              <a:t>Utan ert säkerhetsarbete hade det aldrig hänt.”</a:t>
            </a:r>
          </a:p>
          <a:p>
            <a:pPr defTabSz="913594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sv-SE" sz="2175" kern="0" dirty="0">
                <a:solidFill>
                  <a:srgbClr val="002060"/>
                </a:solidFill>
                <a:latin typeface="Aptos Light"/>
                <a:ea typeface="Tahoma" panose="020B0604030504040204" pitchFamily="34" charset="0"/>
                <a:cs typeface="Arial" panose="020B0604020202020204" pitchFamily="34" charset="0"/>
              </a:rPr>
              <a:t>							</a:t>
            </a:r>
            <a:r>
              <a:rPr lang="sv-SE" sz="1632" kern="0" dirty="0">
                <a:solidFill>
                  <a:srgbClr val="002060"/>
                </a:solidFill>
                <a:latin typeface="Aptos Light"/>
                <a:ea typeface="Tahoma" panose="020B0604030504040204" pitchFamily="34" charset="0"/>
                <a:cs typeface="Arial" panose="020B0604020202020204" pitchFamily="34" charset="0"/>
              </a:rPr>
              <a:t>(efter Don Berwick, IHI)</a:t>
            </a:r>
            <a:endParaRPr lang="sv-SE" sz="2175" kern="0" dirty="0">
              <a:solidFill>
                <a:srgbClr val="002060"/>
              </a:solidFill>
              <a:latin typeface="Aptos Light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783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9D3E40-FBF4-8B6E-BF9C-411A2D5C8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4B0476F7-FAC9-08A7-2ADF-41A788F18BA8}"/>
              </a:ext>
            </a:extLst>
          </p:cNvPr>
          <p:cNvSpPr/>
          <p:nvPr/>
        </p:nvSpPr>
        <p:spPr>
          <a:xfrm>
            <a:off x="10814046" y="94894"/>
            <a:ext cx="913584" cy="603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624">
              <a:defRPr/>
            </a:pPr>
            <a:endParaRPr lang="sv-SE" sz="1799">
              <a:solidFill>
                <a:srgbClr val="FFFFFF"/>
              </a:solidFill>
              <a:latin typeface="Aptos Ligh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4566DC3-7F19-B545-E592-99C40CAF8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653" y="438494"/>
            <a:ext cx="10844055" cy="1052419"/>
          </a:xfrm>
        </p:spPr>
        <p:txBody>
          <a:bodyPr anchor="t"/>
          <a:lstStyle/>
          <a:p>
            <a:r>
              <a:rPr lang="sv-SE" sz="3597" dirty="0"/>
              <a:t>Veta mer?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26A24AAB-5688-4DAC-22B1-5EE7C86414B7}"/>
              </a:ext>
            </a:extLst>
          </p:cNvPr>
          <p:cNvSpPr txBox="1"/>
          <p:nvPr/>
        </p:nvSpPr>
        <p:spPr>
          <a:xfrm>
            <a:off x="9279868" y="6457384"/>
            <a:ext cx="1334332" cy="26130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198405">
              <a:defRPr/>
            </a:pPr>
            <a:r>
              <a:rPr lang="sv-SE" sz="1399" dirty="0">
                <a:solidFill>
                  <a:prstClr val="black"/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Pelle Gustafson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AB57367B-5A9C-6117-F6A4-85A3965E51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0631" y="6340183"/>
            <a:ext cx="642491" cy="314689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078F49E8-B0AE-6095-A247-1F44030805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871" y="6061548"/>
            <a:ext cx="642491" cy="636371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C3AFF904-276F-99C9-44E1-CE67F3BB035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0105" b="9720"/>
          <a:stretch>
            <a:fillRect/>
          </a:stretch>
        </p:blipFill>
        <p:spPr>
          <a:xfrm>
            <a:off x="3670648" y="1516024"/>
            <a:ext cx="4860112" cy="2960701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D916BE33-42A8-D9B5-DEF7-E8277CB4FE67}"/>
              </a:ext>
            </a:extLst>
          </p:cNvPr>
          <p:cNvSpPr txBox="1"/>
          <p:nvPr/>
        </p:nvSpPr>
        <p:spPr>
          <a:xfrm>
            <a:off x="4027353" y="4824516"/>
            <a:ext cx="4161267" cy="48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087893"/>
            <a:r>
              <a:rPr lang="sv-SE" sz="2540" dirty="0">
                <a:solidFill>
                  <a:srgbClr val="000000"/>
                </a:solidFill>
                <a:latin typeface="Aptos Light"/>
              </a:rPr>
              <a:t>https://lof.se/patientsakerhet</a:t>
            </a:r>
          </a:p>
        </p:txBody>
      </p:sp>
    </p:spTree>
    <p:extLst>
      <p:ext uri="{BB962C8B-B14F-4D97-AF65-F5344CB8AC3E}">
        <p14:creationId xmlns:p14="http://schemas.microsoft.com/office/powerpoint/2010/main" val="2411599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3AB613-4F8A-D67E-3AF1-178A22EFD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07EA83CA-EB93-B805-902A-A6BAF61A622E}"/>
              </a:ext>
            </a:extLst>
          </p:cNvPr>
          <p:cNvSpPr/>
          <p:nvPr/>
        </p:nvSpPr>
        <p:spPr>
          <a:xfrm>
            <a:off x="10814046" y="94894"/>
            <a:ext cx="913584" cy="603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36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799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 Light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D08F897-025A-A7AE-434C-5F93DB029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653" y="438494"/>
            <a:ext cx="10844055" cy="1052419"/>
          </a:xfrm>
        </p:spPr>
        <p:txBody>
          <a:bodyPr anchor="t"/>
          <a:lstStyle/>
          <a:p>
            <a:r>
              <a:rPr lang="sv-SE" sz="3597" dirty="0"/>
              <a:t>Behövs allt vi gör?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3807A16-F9A9-0C81-0CB0-41E0F3F0BB79}"/>
              </a:ext>
            </a:extLst>
          </p:cNvPr>
          <p:cNvSpPr txBox="1"/>
          <p:nvPr/>
        </p:nvSpPr>
        <p:spPr>
          <a:xfrm>
            <a:off x="9279868" y="6457384"/>
            <a:ext cx="1334332" cy="26130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marL="0" marR="0" lvl="0" indent="0" algn="l" defTabSz="11984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39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Light" panose="020B0004020202020204" pitchFamily="34" charset="0"/>
                <a:ea typeface="+mn-ea"/>
                <a:cs typeface="Arial" panose="020B0604020202020204" pitchFamily="34" charset="0"/>
              </a:rPr>
              <a:t>Pelle Gustafson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BEA1716-7C56-DEC0-7CD5-8FCAEB963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0631" y="6340183"/>
            <a:ext cx="642491" cy="314689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65333148-CB7A-E36F-F869-39D12C64A7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871" y="6061548"/>
            <a:ext cx="642491" cy="636371"/>
          </a:xfrm>
          <a:prstGeom prst="rect">
            <a:avLst/>
          </a:prstGeom>
        </p:spPr>
      </p:pic>
      <p:sp>
        <p:nvSpPr>
          <p:cNvPr id="8" name="Text Box 4">
            <a:extLst>
              <a:ext uri="{FF2B5EF4-FFF2-40B4-BE49-F238E27FC236}">
                <a16:creationId xmlns:a16="http://schemas.microsoft.com/office/drawing/2014/main" id="{652123F8-AD59-A0B0-BB90-F8E5B7247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845" y="1333155"/>
            <a:ext cx="11153026" cy="4524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2848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2396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Light"/>
                <a:ea typeface="+mn-ea"/>
                <a:cs typeface="Arial" panose="020B0604020202020204" pitchFamily="34" charset="0"/>
              </a:rPr>
              <a:t>Vilken är den särklassigt dyraste (och farligaste) operationen / behandlingen?</a:t>
            </a:r>
          </a:p>
          <a:p>
            <a:pPr marL="0" marR="0" lvl="0" indent="0" algn="l" defTabSz="912848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2396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Light"/>
                <a:ea typeface="+mn-ea"/>
                <a:cs typeface="Arial" panose="020B0604020202020204" pitchFamily="34" charset="0"/>
              </a:rPr>
              <a:t>	- Den som inte behövdes, men kompliceras</a:t>
            </a:r>
          </a:p>
          <a:p>
            <a:pPr marL="0" marR="0" lvl="0" indent="0" algn="l" defTabSz="912848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2396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Light"/>
                <a:ea typeface="+mn-ea"/>
                <a:cs typeface="Arial" panose="020B0604020202020204" pitchFamily="34" charset="0"/>
              </a:rPr>
              <a:t>Vilken är den näst dyraste (och farligaste) operationen / behandlingen?</a:t>
            </a:r>
          </a:p>
          <a:p>
            <a:pPr marL="0" marR="0" lvl="0" indent="0" algn="l" defTabSz="912848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2396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Light"/>
                <a:ea typeface="+mn-ea"/>
                <a:cs typeface="Arial" panose="020B0604020202020204" pitchFamily="34" charset="0"/>
              </a:rPr>
              <a:t>	- Den som inte behövdes, och inte kompliceras</a:t>
            </a:r>
          </a:p>
          <a:p>
            <a:pPr marL="0" marR="0" lvl="0" indent="0" algn="l" defTabSz="912848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2396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Light"/>
                <a:ea typeface="+mn-ea"/>
                <a:cs typeface="Arial" panose="020B0604020202020204" pitchFamily="34" charset="0"/>
              </a:rPr>
              <a:t>Vilken är den tredje dyraste (och farligaste) operationen / behandlingen?</a:t>
            </a:r>
          </a:p>
          <a:p>
            <a:pPr marL="0" marR="0" lvl="0" indent="0" algn="l" defTabSz="912848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2396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Light"/>
                <a:ea typeface="+mn-ea"/>
                <a:cs typeface="Arial" panose="020B0604020202020204" pitchFamily="34" charset="0"/>
              </a:rPr>
              <a:t>	- Den som behövdes, men kompliceras</a:t>
            </a:r>
          </a:p>
          <a:p>
            <a:pPr marL="0" marR="0" lvl="0" indent="0" algn="l" defTabSz="912848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2396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Light"/>
                <a:ea typeface="+mn-ea"/>
                <a:cs typeface="Arial" panose="020B0604020202020204" pitchFamily="34" charset="0"/>
              </a:rPr>
              <a:t>Vilken är den billigaste (och minst farliga) operationen / behandlingen?</a:t>
            </a:r>
          </a:p>
          <a:p>
            <a:pPr marL="0" marR="0" lvl="0" indent="0" algn="l" defTabSz="912848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2396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Light"/>
                <a:ea typeface="+mn-ea"/>
                <a:cs typeface="Arial" panose="020B0604020202020204" pitchFamily="34" charset="0"/>
              </a:rPr>
              <a:t>	- Den som behövdes, och inte kompliceras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2C3C7F91-EB9D-DA3A-7566-200F2C7A5712}"/>
              </a:ext>
            </a:extLst>
          </p:cNvPr>
          <p:cNvSpPr/>
          <p:nvPr/>
        </p:nvSpPr>
        <p:spPr>
          <a:xfrm>
            <a:off x="546268" y="1337375"/>
            <a:ext cx="10795406" cy="3297145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8695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39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886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3AB613-4F8A-D67E-3AF1-178A22EFD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07EA83CA-EB93-B805-902A-A6BAF61A622E}"/>
              </a:ext>
            </a:extLst>
          </p:cNvPr>
          <p:cNvSpPr/>
          <p:nvPr/>
        </p:nvSpPr>
        <p:spPr>
          <a:xfrm>
            <a:off x="10814046" y="94894"/>
            <a:ext cx="913584" cy="603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624">
              <a:defRPr/>
            </a:pPr>
            <a:endParaRPr lang="sv-SE" sz="1799">
              <a:solidFill>
                <a:srgbClr val="FFFFFF"/>
              </a:solidFill>
              <a:latin typeface="Aptos Ligh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D08F897-025A-A7AE-434C-5F93DB029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653" y="438494"/>
            <a:ext cx="10844055" cy="1052419"/>
          </a:xfrm>
        </p:spPr>
        <p:txBody>
          <a:bodyPr anchor="t"/>
          <a:lstStyle/>
          <a:p>
            <a:r>
              <a:rPr lang="sv-SE" sz="3597" dirty="0"/>
              <a:t>Patientsäkerhet – ett område i stark utveckling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3807A16-F9A9-0C81-0CB0-41E0F3F0BB79}"/>
              </a:ext>
            </a:extLst>
          </p:cNvPr>
          <p:cNvSpPr txBox="1"/>
          <p:nvPr/>
        </p:nvSpPr>
        <p:spPr>
          <a:xfrm>
            <a:off x="9279868" y="6457384"/>
            <a:ext cx="1334332" cy="26130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198405">
              <a:defRPr/>
            </a:pPr>
            <a:r>
              <a:rPr lang="sv-SE" sz="1399" dirty="0">
                <a:solidFill>
                  <a:prstClr val="black"/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Pelle Gustafson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BEA1716-7C56-DEC0-7CD5-8FCAEB963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0631" y="6340183"/>
            <a:ext cx="642491" cy="314689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65333148-CB7A-E36F-F869-39D12C64A7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871" y="6061548"/>
            <a:ext cx="642491" cy="636371"/>
          </a:xfrm>
          <a:prstGeom prst="rect">
            <a:avLst/>
          </a:prstGeom>
        </p:spPr>
      </p:pic>
      <p:cxnSp>
        <p:nvCxnSpPr>
          <p:cNvPr id="8" name="Rak pil 6">
            <a:extLst>
              <a:ext uri="{FF2B5EF4-FFF2-40B4-BE49-F238E27FC236}">
                <a16:creationId xmlns:a16="http://schemas.microsoft.com/office/drawing/2014/main" id="{F8598C5B-EB33-2C41-0918-394578997450}"/>
              </a:ext>
            </a:extLst>
          </p:cNvPr>
          <p:cNvCxnSpPr/>
          <p:nvPr/>
        </p:nvCxnSpPr>
        <p:spPr>
          <a:xfrm flipV="1">
            <a:off x="1681736" y="1606056"/>
            <a:ext cx="8456" cy="3787944"/>
          </a:xfrm>
          <a:prstGeom prst="straightConnector1">
            <a:avLst/>
          </a:prstGeom>
          <a:ln w="508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pil 8">
            <a:extLst>
              <a:ext uri="{FF2B5EF4-FFF2-40B4-BE49-F238E27FC236}">
                <a16:creationId xmlns:a16="http://schemas.microsoft.com/office/drawing/2014/main" id="{23F62F00-83D3-5EF7-0611-2E8B2863AD08}"/>
              </a:ext>
            </a:extLst>
          </p:cNvPr>
          <p:cNvCxnSpPr/>
          <p:nvPr/>
        </p:nvCxnSpPr>
        <p:spPr>
          <a:xfrm>
            <a:off x="1676093" y="5396812"/>
            <a:ext cx="8908997" cy="0"/>
          </a:xfrm>
          <a:prstGeom prst="straightConnector1">
            <a:avLst/>
          </a:prstGeom>
          <a:ln w="508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Båge 11">
            <a:extLst>
              <a:ext uri="{FF2B5EF4-FFF2-40B4-BE49-F238E27FC236}">
                <a16:creationId xmlns:a16="http://schemas.microsoft.com/office/drawing/2014/main" id="{DFCF9610-69FF-93A8-F2D9-0ED7D17129BD}"/>
              </a:ext>
            </a:extLst>
          </p:cNvPr>
          <p:cNvSpPr/>
          <p:nvPr/>
        </p:nvSpPr>
        <p:spPr>
          <a:xfrm rot="10800000">
            <a:off x="2256692" y="1064875"/>
            <a:ext cx="4641923" cy="1327473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086802">
              <a:defRPr/>
            </a:pPr>
            <a:endParaRPr lang="sv-SE" sz="2084">
              <a:solidFill>
                <a:prstClr val="black"/>
              </a:solidFill>
              <a:latin typeface="Gotham Rounded Book"/>
            </a:endParaRPr>
          </a:p>
        </p:txBody>
      </p:sp>
      <p:sp>
        <p:nvSpPr>
          <p:cNvPr id="13" name="Båge 12">
            <a:extLst>
              <a:ext uri="{FF2B5EF4-FFF2-40B4-BE49-F238E27FC236}">
                <a16:creationId xmlns:a16="http://schemas.microsoft.com/office/drawing/2014/main" id="{4403574E-A5BE-6448-75C1-A879FFCD8DD3}"/>
              </a:ext>
            </a:extLst>
          </p:cNvPr>
          <p:cNvSpPr/>
          <p:nvPr/>
        </p:nvSpPr>
        <p:spPr>
          <a:xfrm rot="10800000">
            <a:off x="4711624" y="1803324"/>
            <a:ext cx="4641923" cy="1327473"/>
          </a:xfrm>
          <a:prstGeom prst="arc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086802">
              <a:defRPr/>
            </a:pPr>
            <a:endParaRPr lang="sv-SE" sz="2084">
              <a:solidFill>
                <a:prstClr val="black"/>
              </a:solidFill>
              <a:latin typeface="Gotham Rounded Book"/>
            </a:endParaRPr>
          </a:p>
        </p:txBody>
      </p:sp>
      <p:sp>
        <p:nvSpPr>
          <p:cNvPr id="14" name="Båge 13">
            <a:extLst>
              <a:ext uri="{FF2B5EF4-FFF2-40B4-BE49-F238E27FC236}">
                <a16:creationId xmlns:a16="http://schemas.microsoft.com/office/drawing/2014/main" id="{8FF64385-5C09-B4BB-8E06-567C41192AD9}"/>
              </a:ext>
            </a:extLst>
          </p:cNvPr>
          <p:cNvSpPr/>
          <p:nvPr/>
        </p:nvSpPr>
        <p:spPr>
          <a:xfrm rot="10800000">
            <a:off x="7163744" y="2564326"/>
            <a:ext cx="4641923" cy="1327473"/>
          </a:xfrm>
          <a:prstGeom prst="arc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086802">
              <a:defRPr/>
            </a:pPr>
            <a:endParaRPr lang="sv-SE" sz="2084">
              <a:solidFill>
                <a:prstClr val="black"/>
              </a:solidFill>
              <a:latin typeface="Gotham Rounded Book"/>
            </a:endParaRP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80ED0CDD-3257-1009-C4F2-28B73A1C3F2A}"/>
              </a:ext>
            </a:extLst>
          </p:cNvPr>
          <p:cNvSpPr txBox="1"/>
          <p:nvPr/>
        </p:nvSpPr>
        <p:spPr>
          <a:xfrm rot="16200000">
            <a:off x="605169" y="2870257"/>
            <a:ext cx="1603960" cy="31000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86802">
              <a:defRPr/>
            </a:pPr>
            <a:r>
              <a:rPr lang="sv-SE" sz="1632" b="1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Antal incidenter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5D3826FA-913C-4A2A-7987-98CB214544FF}"/>
              </a:ext>
            </a:extLst>
          </p:cNvPr>
          <p:cNvSpPr txBox="1"/>
          <p:nvPr/>
        </p:nvSpPr>
        <p:spPr>
          <a:xfrm>
            <a:off x="2612927" y="2564318"/>
            <a:ext cx="1392883" cy="108789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86802">
              <a:lnSpc>
                <a:spcPct val="150000"/>
              </a:lnSpc>
              <a:defRPr/>
            </a:pPr>
            <a:r>
              <a:rPr lang="sv-SE" sz="1449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Design</a:t>
            </a:r>
          </a:p>
          <a:p>
            <a:pPr defTabSz="1086802">
              <a:lnSpc>
                <a:spcPct val="150000"/>
              </a:lnSpc>
              <a:defRPr/>
            </a:pPr>
            <a:r>
              <a:rPr lang="sv-SE" sz="1449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Utrustning</a:t>
            </a:r>
          </a:p>
          <a:p>
            <a:pPr defTabSz="1086802">
              <a:lnSpc>
                <a:spcPct val="150000"/>
              </a:lnSpc>
              <a:defRPr/>
            </a:pPr>
            <a:r>
              <a:rPr lang="sv-SE" sz="1449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Funktion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96E36629-08FF-B0DD-DD47-40DB0A53BE29}"/>
              </a:ext>
            </a:extLst>
          </p:cNvPr>
          <p:cNvSpPr txBox="1"/>
          <p:nvPr/>
        </p:nvSpPr>
        <p:spPr>
          <a:xfrm>
            <a:off x="5177380" y="3410117"/>
            <a:ext cx="1721236" cy="140046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86802">
              <a:lnSpc>
                <a:spcPct val="150000"/>
              </a:lnSpc>
              <a:defRPr/>
            </a:pPr>
            <a:r>
              <a:rPr lang="sv-SE" sz="1449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Certifiering</a:t>
            </a:r>
          </a:p>
          <a:p>
            <a:pPr defTabSz="1086802">
              <a:lnSpc>
                <a:spcPct val="150000"/>
              </a:lnSpc>
              <a:defRPr/>
            </a:pPr>
            <a:r>
              <a:rPr lang="sv-SE" sz="1449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Kompetens</a:t>
            </a:r>
          </a:p>
          <a:p>
            <a:pPr defTabSz="1086802">
              <a:lnSpc>
                <a:spcPct val="150000"/>
              </a:lnSpc>
              <a:defRPr/>
            </a:pPr>
            <a:r>
              <a:rPr lang="sv-SE" sz="1449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Procedurer / regler</a:t>
            </a:r>
          </a:p>
          <a:p>
            <a:pPr defTabSz="1086802">
              <a:lnSpc>
                <a:spcPct val="150000"/>
              </a:lnSpc>
              <a:defRPr/>
            </a:pPr>
            <a:r>
              <a:rPr lang="sv-SE" sz="1449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Riskanalys</a:t>
            </a: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3DDFC1AB-539C-5980-A89C-E2466D4897C7}"/>
              </a:ext>
            </a:extLst>
          </p:cNvPr>
          <p:cNvSpPr txBox="1"/>
          <p:nvPr/>
        </p:nvSpPr>
        <p:spPr>
          <a:xfrm>
            <a:off x="7420834" y="3891800"/>
            <a:ext cx="2428658" cy="140046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86802">
              <a:lnSpc>
                <a:spcPct val="150000"/>
              </a:lnSpc>
              <a:defRPr/>
            </a:pPr>
            <a:r>
              <a:rPr lang="sv-SE" sz="1449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Attityder</a:t>
            </a:r>
          </a:p>
          <a:p>
            <a:pPr defTabSz="1086802">
              <a:lnSpc>
                <a:spcPct val="150000"/>
              </a:lnSpc>
              <a:defRPr/>
            </a:pPr>
            <a:r>
              <a:rPr lang="sv-SE" sz="1449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Uppförande / bemötande</a:t>
            </a:r>
          </a:p>
          <a:p>
            <a:pPr defTabSz="1086802">
              <a:lnSpc>
                <a:spcPct val="150000"/>
              </a:lnSpc>
              <a:defRPr/>
            </a:pPr>
            <a:r>
              <a:rPr lang="sv-SE" sz="1449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Ledarskap</a:t>
            </a:r>
          </a:p>
          <a:p>
            <a:pPr defTabSz="1086802">
              <a:lnSpc>
                <a:spcPct val="150000"/>
              </a:lnSpc>
              <a:defRPr/>
            </a:pPr>
            <a:r>
              <a:rPr lang="sv-SE" sz="1449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Ansvarsförhållanden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6CB85FE9-938D-0BB0-06E7-45205947EF80}"/>
              </a:ext>
            </a:extLst>
          </p:cNvPr>
          <p:cNvSpPr txBox="1"/>
          <p:nvPr/>
        </p:nvSpPr>
        <p:spPr>
          <a:xfrm>
            <a:off x="8268430" y="5485741"/>
            <a:ext cx="1978458" cy="31000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86802">
              <a:defRPr/>
            </a:pPr>
            <a:r>
              <a:rPr lang="sv-SE" sz="1632" b="1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Utveckling över tid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43F1F4E4-8553-25C7-3D42-F59AE497C34F}"/>
              </a:ext>
            </a:extLst>
          </p:cNvPr>
          <p:cNvSpPr txBox="1"/>
          <p:nvPr/>
        </p:nvSpPr>
        <p:spPr>
          <a:xfrm>
            <a:off x="4143016" y="5996107"/>
            <a:ext cx="3277819" cy="414306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86802">
              <a:defRPr/>
            </a:pPr>
            <a:r>
              <a:rPr lang="sv-SE" sz="1449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Efter: P Hudson, Safety Science, 2007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ACDAC7A0-8112-23D1-A6B5-12383C96C7A6}"/>
              </a:ext>
            </a:extLst>
          </p:cNvPr>
          <p:cNvSpPr txBox="1"/>
          <p:nvPr/>
        </p:nvSpPr>
        <p:spPr>
          <a:xfrm>
            <a:off x="5517999" y="2392348"/>
            <a:ext cx="1039994" cy="414306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86802">
              <a:defRPr/>
            </a:pPr>
            <a:r>
              <a:rPr lang="sv-SE" sz="1812" b="1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System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0C398571-CC54-6066-BD74-FCDA880CF067}"/>
              </a:ext>
            </a:extLst>
          </p:cNvPr>
          <p:cNvSpPr txBox="1"/>
          <p:nvPr/>
        </p:nvSpPr>
        <p:spPr>
          <a:xfrm>
            <a:off x="8023567" y="3085721"/>
            <a:ext cx="1039994" cy="414306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86802">
              <a:defRPr/>
            </a:pPr>
            <a:r>
              <a:rPr lang="sv-SE" sz="1812" b="1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Kultur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9374A19D-ABC8-032E-3878-E35582AD14FC}"/>
              </a:ext>
            </a:extLst>
          </p:cNvPr>
          <p:cNvSpPr txBox="1"/>
          <p:nvPr/>
        </p:nvSpPr>
        <p:spPr>
          <a:xfrm>
            <a:off x="2913788" y="1632470"/>
            <a:ext cx="1039994" cy="414306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86802">
              <a:defRPr/>
            </a:pPr>
            <a:r>
              <a:rPr lang="sv-SE" sz="1812" b="1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Teknik</a:t>
            </a:r>
          </a:p>
        </p:txBody>
      </p:sp>
      <p:sp>
        <p:nvSpPr>
          <p:cNvPr id="24" name="Båge 23">
            <a:extLst>
              <a:ext uri="{FF2B5EF4-FFF2-40B4-BE49-F238E27FC236}">
                <a16:creationId xmlns:a16="http://schemas.microsoft.com/office/drawing/2014/main" id="{7960658D-C5C8-CC31-E509-5D0DDDFCD393}"/>
              </a:ext>
            </a:extLst>
          </p:cNvPr>
          <p:cNvSpPr/>
          <p:nvPr/>
        </p:nvSpPr>
        <p:spPr>
          <a:xfrm rot="10800000">
            <a:off x="4713218" y="1684082"/>
            <a:ext cx="4641923" cy="1327473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086802">
              <a:defRPr/>
            </a:pPr>
            <a:endParaRPr lang="sv-SE" sz="2084">
              <a:solidFill>
                <a:prstClr val="black"/>
              </a:solidFill>
              <a:latin typeface="Gotham Rounded Book"/>
            </a:endParaRPr>
          </a:p>
        </p:txBody>
      </p:sp>
      <p:sp>
        <p:nvSpPr>
          <p:cNvPr id="25" name="Båge 24">
            <a:extLst>
              <a:ext uri="{FF2B5EF4-FFF2-40B4-BE49-F238E27FC236}">
                <a16:creationId xmlns:a16="http://schemas.microsoft.com/office/drawing/2014/main" id="{2286EDE1-0154-BEE8-7451-455DB772D411}"/>
              </a:ext>
            </a:extLst>
          </p:cNvPr>
          <p:cNvSpPr/>
          <p:nvPr/>
        </p:nvSpPr>
        <p:spPr>
          <a:xfrm rot="10800000">
            <a:off x="7210348" y="2394648"/>
            <a:ext cx="4641923" cy="1327473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086802">
              <a:defRPr/>
            </a:pPr>
            <a:endParaRPr lang="sv-SE" sz="2084">
              <a:solidFill>
                <a:prstClr val="black"/>
              </a:solidFill>
              <a:latin typeface="Gotham Rounded Book"/>
            </a:endParaRPr>
          </a:p>
        </p:txBody>
      </p:sp>
      <p:sp>
        <p:nvSpPr>
          <p:cNvPr id="26" name="Båge 25">
            <a:extLst>
              <a:ext uri="{FF2B5EF4-FFF2-40B4-BE49-F238E27FC236}">
                <a16:creationId xmlns:a16="http://schemas.microsoft.com/office/drawing/2014/main" id="{43B95008-98B6-7BF4-443F-F360D63DD7EE}"/>
              </a:ext>
            </a:extLst>
          </p:cNvPr>
          <p:cNvSpPr/>
          <p:nvPr/>
        </p:nvSpPr>
        <p:spPr>
          <a:xfrm rot="10800000">
            <a:off x="7229056" y="2483436"/>
            <a:ext cx="4641923" cy="1327473"/>
          </a:xfrm>
          <a:prstGeom prst="arc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086802">
              <a:defRPr/>
            </a:pPr>
            <a:endParaRPr lang="sv-SE" sz="2084">
              <a:solidFill>
                <a:prstClr val="black"/>
              </a:solidFill>
              <a:latin typeface="Gotham Rounded Book"/>
            </a:endParaRPr>
          </a:p>
        </p:txBody>
      </p:sp>
    </p:spTree>
    <p:extLst>
      <p:ext uri="{BB962C8B-B14F-4D97-AF65-F5344CB8AC3E}">
        <p14:creationId xmlns:p14="http://schemas.microsoft.com/office/powerpoint/2010/main" val="3484656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3AB613-4F8A-D67E-3AF1-178A22EFD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07EA83CA-EB93-B805-902A-A6BAF61A622E}"/>
              </a:ext>
            </a:extLst>
          </p:cNvPr>
          <p:cNvSpPr/>
          <p:nvPr/>
        </p:nvSpPr>
        <p:spPr>
          <a:xfrm>
            <a:off x="10814046" y="94894"/>
            <a:ext cx="913584" cy="603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624">
              <a:defRPr/>
            </a:pPr>
            <a:endParaRPr lang="sv-SE" sz="1799">
              <a:solidFill>
                <a:srgbClr val="FFFFFF"/>
              </a:solidFill>
              <a:latin typeface="Aptos Ligh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D08F897-025A-A7AE-434C-5F93DB029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653" y="438494"/>
            <a:ext cx="10844055" cy="1052419"/>
          </a:xfrm>
        </p:spPr>
        <p:txBody>
          <a:bodyPr anchor="t"/>
          <a:lstStyle/>
          <a:p>
            <a:r>
              <a:rPr lang="sv-SE" sz="3597" dirty="0"/>
              <a:t>The Swiss cheese model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3807A16-F9A9-0C81-0CB0-41E0F3F0BB79}"/>
              </a:ext>
            </a:extLst>
          </p:cNvPr>
          <p:cNvSpPr txBox="1"/>
          <p:nvPr/>
        </p:nvSpPr>
        <p:spPr>
          <a:xfrm>
            <a:off x="9279868" y="6457384"/>
            <a:ext cx="1334332" cy="26130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198405">
              <a:defRPr/>
            </a:pPr>
            <a:r>
              <a:rPr lang="sv-SE" sz="1399" dirty="0">
                <a:solidFill>
                  <a:prstClr val="black"/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Pelle Gustafson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BEA1716-7C56-DEC0-7CD5-8FCAEB963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0631" y="6340183"/>
            <a:ext cx="642491" cy="314689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65333148-CB7A-E36F-F869-39D12C64A7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871" y="6061548"/>
            <a:ext cx="642491" cy="636371"/>
          </a:xfrm>
          <a:prstGeom prst="rect">
            <a:avLst/>
          </a:prstGeom>
        </p:spPr>
      </p:pic>
      <p:sp>
        <p:nvSpPr>
          <p:cNvPr id="8" name="Freeform 4">
            <a:extLst>
              <a:ext uri="{FF2B5EF4-FFF2-40B4-BE49-F238E27FC236}">
                <a16:creationId xmlns:a16="http://schemas.microsoft.com/office/drawing/2014/main" id="{4BC20F6F-D088-B0F5-F9DB-F8AC12E43344}"/>
              </a:ext>
            </a:extLst>
          </p:cNvPr>
          <p:cNvSpPr>
            <a:spLocks/>
          </p:cNvSpPr>
          <p:nvPr/>
        </p:nvSpPr>
        <p:spPr bwMode="auto">
          <a:xfrm>
            <a:off x="7605953" y="3002346"/>
            <a:ext cx="1267281" cy="464722"/>
          </a:xfrm>
          <a:custGeom>
            <a:avLst/>
            <a:gdLst>
              <a:gd name="T0" fmla="*/ 2147483647 w 799"/>
              <a:gd name="T1" fmla="*/ 2147483647 h 293"/>
              <a:gd name="T2" fmla="*/ 2147483647 w 799"/>
              <a:gd name="T3" fmla="*/ 2147483647 h 293"/>
              <a:gd name="T4" fmla="*/ 2147483647 w 799"/>
              <a:gd name="T5" fmla="*/ 2147483647 h 293"/>
              <a:gd name="T6" fmla="*/ 2147483647 w 799"/>
              <a:gd name="T7" fmla="*/ 2147483647 h 293"/>
              <a:gd name="T8" fmla="*/ 2147483647 w 799"/>
              <a:gd name="T9" fmla="*/ 2147483647 h 293"/>
              <a:gd name="T10" fmla="*/ 2147483647 w 799"/>
              <a:gd name="T11" fmla="*/ 2147483647 h 293"/>
              <a:gd name="T12" fmla="*/ 2147483647 w 799"/>
              <a:gd name="T13" fmla="*/ 2147483647 h 293"/>
              <a:gd name="T14" fmla="*/ 2147483647 w 799"/>
              <a:gd name="T15" fmla="*/ 2147483647 h 293"/>
              <a:gd name="T16" fmla="*/ 2147483647 w 799"/>
              <a:gd name="T17" fmla="*/ 2147483647 h 293"/>
              <a:gd name="T18" fmla="*/ 2147483647 w 799"/>
              <a:gd name="T19" fmla="*/ 0 h 293"/>
              <a:gd name="T20" fmla="*/ 0 w 799"/>
              <a:gd name="T21" fmla="*/ 2147483647 h 293"/>
              <a:gd name="T22" fmla="*/ 2147483647 w 799"/>
              <a:gd name="T23" fmla="*/ 2147483647 h 2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99"/>
              <a:gd name="T37" fmla="*/ 0 h 293"/>
              <a:gd name="T38" fmla="*/ 799 w 799"/>
              <a:gd name="T39" fmla="*/ 293 h 29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99" h="293">
                <a:moveTo>
                  <a:pt x="21" y="292"/>
                </a:moveTo>
                <a:lnTo>
                  <a:pt x="798" y="21"/>
                </a:lnTo>
                <a:lnTo>
                  <a:pt x="798" y="19"/>
                </a:lnTo>
                <a:lnTo>
                  <a:pt x="798" y="16"/>
                </a:lnTo>
                <a:lnTo>
                  <a:pt x="797" y="15"/>
                </a:lnTo>
                <a:lnTo>
                  <a:pt x="797" y="11"/>
                </a:lnTo>
                <a:lnTo>
                  <a:pt x="797" y="10"/>
                </a:lnTo>
                <a:lnTo>
                  <a:pt x="795" y="6"/>
                </a:lnTo>
                <a:lnTo>
                  <a:pt x="795" y="3"/>
                </a:lnTo>
                <a:lnTo>
                  <a:pt x="793" y="0"/>
                </a:lnTo>
                <a:lnTo>
                  <a:pt x="0" y="255"/>
                </a:lnTo>
                <a:lnTo>
                  <a:pt x="21" y="292"/>
                </a:lnTo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BBAEDD58-4A67-A73B-DDC1-80EE2C8F6087}"/>
              </a:ext>
            </a:extLst>
          </p:cNvPr>
          <p:cNvSpPr>
            <a:spLocks/>
          </p:cNvSpPr>
          <p:nvPr/>
        </p:nvSpPr>
        <p:spPr bwMode="auto">
          <a:xfrm>
            <a:off x="7605953" y="3002346"/>
            <a:ext cx="1267281" cy="464722"/>
          </a:xfrm>
          <a:custGeom>
            <a:avLst/>
            <a:gdLst>
              <a:gd name="T0" fmla="*/ 2147483647 w 799"/>
              <a:gd name="T1" fmla="*/ 2147483647 h 293"/>
              <a:gd name="T2" fmla="*/ 2147483647 w 799"/>
              <a:gd name="T3" fmla="*/ 2147483647 h 293"/>
              <a:gd name="T4" fmla="*/ 2147483647 w 799"/>
              <a:gd name="T5" fmla="*/ 2147483647 h 293"/>
              <a:gd name="T6" fmla="*/ 2147483647 w 799"/>
              <a:gd name="T7" fmla="*/ 2147483647 h 293"/>
              <a:gd name="T8" fmla="*/ 2147483647 w 799"/>
              <a:gd name="T9" fmla="*/ 2147483647 h 293"/>
              <a:gd name="T10" fmla="*/ 2147483647 w 799"/>
              <a:gd name="T11" fmla="*/ 2147483647 h 293"/>
              <a:gd name="T12" fmla="*/ 2147483647 w 799"/>
              <a:gd name="T13" fmla="*/ 2147483647 h 293"/>
              <a:gd name="T14" fmla="*/ 2147483647 w 799"/>
              <a:gd name="T15" fmla="*/ 2147483647 h 293"/>
              <a:gd name="T16" fmla="*/ 2147483647 w 799"/>
              <a:gd name="T17" fmla="*/ 2147483647 h 293"/>
              <a:gd name="T18" fmla="*/ 2147483647 w 799"/>
              <a:gd name="T19" fmla="*/ 0 h 293"/>
              <a:gd name="T20" fmla="*/ 0 w 799"/>
              <a:gd name="T21" fmla="*/ 2147483647 h 293"/>
              <a:gd name="T22" fmla="*/ 2147483647 w 799"/>
              <a:gd name="T23" fmla="*/ 2147483647 h 2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99"/>
              <a:gd name="T37" fmla="*/ 0 h 293"/>
              <a:gd name="T38" fmla="*/ 799 w 799"/>
              <a:gd name="T39" fmla="*/ 293 h 29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99" h="293">
                <a:moveTo>
                  <a:pt x="21" y="292"/>
                </a:moveTo>
                <a:lnTo>
                  <a:pt x="798" y="21"/>
                </a:lnTo>
                <a:lnTo>
                  <a:pt x="798" y="19"/>
                </a:lnTo>
                <a:lnTo>
                  <a:pt x="798" y="16"/>
                </a:lnTo>
                <a:lnTo>
                  <a:pt x="797" y="15"/>
                </a:lnTo>
                <a:lnTo>
                  <a:pt x="797" y="11"/>
                </a:lnTo>
                <a:lnTo>
                  <a:pt x="797" y="10"/>
                </a:lnTo>
                <a:lnTo>
                  <a:pt x="795" y="6"/>
                </a:lnTo>
                <a:lnTo>
                  <a:pt x="795" y="3"/>
                </a:lnTo>
                <a:lnTo>
                  <a:pt x="793" y="0"/>
                </a:lnTo>
                <a:lnTo>
                  <a:pt x="0" y="255"/>
                </a:lnTo>
                <a:lnTo>
                  <a:pt x="21" y="292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AE00202F-E7F3-6D9C-5DEA-C2CEAC84C909}"/>
              </a:ext>
            </a:extLst>
          </p:cNvPr>
          <p:cNvSpPr>
            <a:spLocks/>
          </p:cNvSpPr>
          <p:nvPr/>
        </p:nvSpPr>
        <p:spPr bwMode="auto">
          <a:xfrm>
            <a:off x="7655121" y="3035653"/>
            <a:ext cx="1218112" cy="467895"/>
          </a:xfrm>
          <a:custGeom>
            <a:avLst/>
            <a:gdLst>
              <a:gd name="T0" fmla="*/ 0 w 768"/>
              <a:gd name="T1" fmla="*/ 2147483647 h 295"/>
              <a:gd name="T2" fmla="*/ 2147483647 w 768"/>
              <a:gd name="T3" fmla="*/ 2147483647 h 295"/>
              <a:gd name="T4" fmla="*/ 2147483647 w 768"/>
              <a:gd name="T5" fmla="*/ 2147483647 h 295"/>
              <a:gd name="T6" fmla="*/ 2147483647 w 768"/>
              <a:gd name="T7" fmla="*/ 2147483647 h 295"/>
              <a:gd name="T8" fmla="*/ 2147483647 w 768"/>
              <a:gd name="T9" fmla="*/ 2147483647 h 295"/>
              <a:gd name="T10" fmla="*/ 2147483647 w 768"/>
              <a:gd name="T11" fmla="*/ 2147483647 h 295"/>
              <a:gd name="T12" fmla="*/ 2147483647 w 768"/>
              <a:gd name="T13" fmla="*/ 2147483647 h 295"/>
              <a:gd name="T14" fmla="*/ 2147483647 w 768"/>
              <a:gd name="T15" fmla="*/ 2147483647 h 295"/>
              <a:gd name="T16" fmla="*/ 2147483647 w 768"/>
              <a:gd name="T17" fmla="*/ 2147483647 h 295"/>
              <a:gd name="T18" fmla="*/ 2147483647 w 768"/>
              <a:gd name="T19" fmla="*/ 2147483647 h 295"/>
              <a:gd name="T20" fmla="*/ 2147483647 w 768"/>
              <a:gd name="T21" fmla="*/ 0 h 295"/>
              <a:gd name="T22" fmla="*/ 0 w 768"/>
              <a:gd name="T23" fmla="*/ 2147483647 h 29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8"/>
              <a:gd name="T37" fmla="*/ 0 h 295"/>
              <a:gd name="T38" fmla="*/ 768 w 768"/>
              <a:gd name="T39" fmla="*/ 295 h 29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8" h="295">
                <a:moveTo>
                  <a:pt x="0" y="268"/>
                </a:moveTo>
                <a:lnTo>
                  <a:pt x="20" y="294"/>
                </a:lnTo>
                <a:lnTo>
                  <a:pt x="766" y="29"/>
                </a:lnTo>
                <a:lnTo>
                  <a:pt x="766" y="26"/>
                </a:lnTo>
                <a:lnTo>
                  <a:pt x="767" y="24"/>
                </a:lnTo>
                <a:lnTo>
                  <a:pt x="767" y="21"/>
                </a:lnTo>
                <a:lnTo>
                  <a:pt x="767" y="18"/>
                </a:lnTo>
                <a:lnTo>
                  <a:pt x="767" y="15"/>
                </a:lnTo>
                <a:lnTo>
                  <a:pt x="767" y="11"/>
                </a:lnTo>
                <a:lnTo>
                  <a:pt x="767" y="7"/>
                </a:lnTo>
                <a:lnTo>
                  <a:pt x="767" y="0"/>
                </a:lnTo>
                <a:lnTo>
                  <a:pt x="0" y="268"/>
                </a:lnTo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FEBE8C6C-D2F9-2BD2-132C-5AC51A1A37C5}"/>
              </a:ext>
            </a:extLst>
          </p:cNvPr>
          <p:cNvSpPr>
            <a:spLocks/>
          </p:cNvSpPr>
          <p:nvPr/>
        </p:nvSpPr>
        <p:spPr bwMode="auto">
          <a:xfrm>
            <a:off x="7655121" y="3035653"/>
            <a:ext cx="1218112" cy="467895"/>
          </a:xfrm>
          <a:custGeom>
            <a:avLst/>
            <a:gdLst>
              <a:gd name="T0" fmla="*/ 0 w 768"/>
              <a:gd name="T1" fmla="*/ 2147483647 h 295"/>
              <a:gd name="T2" fmla="*/ 2147483647 w 768"/>
              <a:gd name="T3" fmla="*/ 2147483647 h 295"/>
              <a:gd name="T4" fmla="*/ 2147483647 w 768"/>
              <a:gd name="T5" fmla="*/ 2147483647 h 295"/>
              <a:gd name="T6" fmla="*/ 2147483647 w 768"/>
              <a:gd name="T7" fmla="*/ 2147483647 h 295"/>
              <a:gd name="T8" fmla="*/ 2147483647 w 768"/>
              <a:gd name="T9" fmla="*/ 2147483647 h 295"/>
              <a:gd name="T10" fmla="*/ 2147483647 w 768"/>
              <a:gd name="T11" fmla="*/ 2147483647 h 295"/>
              <a:gd name="T12" fmla="*/ 2147483647 w 768"/>
              <a:gd name="T13" fmla="*/ 2147483647 h 295"/>
              <a:gd name="T14" fmla="*/ 2147483647 w 768"/>
              <a:gd name="T15" fmla="*/ 2147483647 h 295"/>
              <a:gd name="T16" fmla="*/ 2147483647 w 768"/>
              <a:gd name="T17" fmla="*/ 2147483647 h 295"/>
              <a:gd name="T18" fmla="*/ 2147483647 w 768"/>
              <a:gd name="T19" fmla="*/ 2147483647 h 295"/>
              <a:gd name="T20" fmla="*/ 2147483647 w 768"/>
              <a:gd name="T21" fmla="*/ 0 h 295"/>
              <a:gd name="T22" fmla="*/ 0 w 768"/>
              <a:gd name="T23" fmla="*/ 2147483647 h 29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8"/>
              <a:gd name="T37" fmla="*/ 0 h 295"/>
              <a:gd name="T38" fmla="*/ 768 w 768"/>
              <a:gd name="T39" fmla="*/ 295 h 29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8" h="295">
                <a:moveTo>
                  <a:pt x="0" y="268"/>
                </a:moveTo>
                <a:lnTo>
                  <a:pt x="20" y="294"/>
                </a:lnTo>
                <a:lnTo>
                  <a:pt x="766" y="29"/>
                </a:lnTo>
                <a:lnTo>
                  <a:pt x="766" y="26"/>
                </a:lnTo>
                <a:lnTo>
                  <a:pt x="767" y="24"/>
                </a:lnTo>
                <a:lnTo>
                  <a:pt x="767" y="21"/>
                </a:lnTo>
                <a:lnTo>
                  <a:pt x="767" y="18"/>
                </a:lnTo>
                <a:lnTo>
                  <a:pt x="767" y="15"/>
                </a:lnTo>
                <a:lnTo>
                  <a:pt x="767" y="11"/>
                </a:lnTo>
                <a:lnTo>
                  <a:pt x="767" y="7"/>
                </a:lnTo>
                <a:lnTo>
                  <a:pt x="767" y="0"/>
                </a:lnTo>
                <a:lnTo>
                  <a:pt x="0" y="268"/>
                </a:lnTo>
              </a:path>
            </a:pathLst>
          </a:custGeom>
          <a:noFill/>
          <a:ln w="12700" cap="rnd">
            <a:solidFill>
              <a:srgbClr val="99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id="{4676A3D9-385A-D50B-471E-7152EB7FC8F5}"/>
              </a:ext>
            </a:extLst>
          </p:cNvPr>
          <p:cNvSpPr>
            <a:spLocks/>
          </p:cNvSpPr>
          <p:nvPr/>
        </p:nvSpPr>
        <p:spPr bwMode="auto">
          <a:xfrm>
            <a:off x="7550439" y="2388530"/>
            <a:ext cx="880276" cy="1497263"/>
          </a:xfrm>
          <a:custGeom>
            <a:avLst/>
            <a:gdLst>
              <a:gd name="T0" fmla="*/ 2147483647 w 555"/>
              <a:gd name="T1" fmla="*/ 2147483647 h 944"/>
              <a:gd name="T2" fmla="*/ 2147483647 w 555"/>
              <a:gd name="T3" fmla="*/ 2147483647 h 944"/>
              <a:gd name="T4" fmla="*/ 2147483647 w 555"/>
              <a:gd name="T5" fmla="*/ 2147483647 h 944"/>
              <a:gd name="T6" fmla="*/ 2147483647 w 555"/>
              <a:gd name="T7" fmla="*/ 2147483647 h 944"/>
              <a:gd name="T8" fmla="*/ 2147483647 w 555"/>
              <a:gd name="T9" fmla="*/ 2147483647 h 944"/>
              <a:gd name="T10" fmla="*/ 2147483647 w 555"/>
              <a:gd name="T11" fmla="*/ 2147483647 h 944"/>
              <a:gd name="T12" fmla="*/ 2147483647 w 555"/>
              <a:gd name="T13" fmla="*/ 2147483647 h 944"/>
              <a:gd name="T14" fmla="*/ 2147483647 w 555"/>
              <a:gd name="T15" fmla="*/ 2147483647 h 944"/>
              <a:gd name="T16" fmla="*/ 2147483647 w 555"/>
              <a:gd name="T17" fmla="*/ 2147483647 h 944"/>
              <a:gd name="T18" fmla="*/ 2147483647 w 555"/>
              <a:gd name="T19" fmla="*/ 2147483647 h 944"/>
              <a:gd name="T20" fmla="*/ 2147483647 w 555"/>
              <a:gd name="T21" fmla="*/ 2147483647 h 944"/>
              <a:gd name="T22" fmla="*/ 2147483647 w 555"/>
              <a:gd name="T23" fmla="*/ 2147483647 h 944"/>
              <a:gd name="T24" fmla="*/ 2147483647 w 555"/>
              <a:gd name="T25" fmla="*/ 2147483647 h 944"/>
              <a:gd name="T26" fmla="*/ 2147483647 w 555"/>
              <a:gd name="T27" fmla="*/ 2147483647 h 944"/>
              <a:gd name="T28" fmla="*/ 2147483647 w 555"/>
              <a:gd name="T29" fmla="*/ 2147483647 h 944"/>
              <a:gd name="T30" fmla="*/ 2147483647 w 555"/>
              <a:gd name="T31" fmla="*/ 2147483647 h 944"/>
              <a:gd name="T32" fmla="*/ 2147483647 w 555"/>
              <a:gd name="T33" fmla="*/ 2147483647 h 944"/>
              <a:gd name="T34" fmla="*/ 2147483647 w 555"/>
              <a:gd name="T35" fmla="*/ 2147483647 h 944"/>
              <a:gd name="T36" fmla="*/ 2147483647 w 555"/>
              <a:gd name="T37" fmla="*/ 2147483647 h 944"/>
              <a:gd name="T38" fmla="*/ 2147483647 w 555"/>
              <a:gd name="T39" fmla="*/ 2147483647 h 944"/>
              <a:gd name="T40" fmla="*/ 2147483647 w 555"/>
              <a:gd name="T41" fmla="*/ 2147483647 h 944"/>
              <a:gd name="T42" fmla="*/ 2147483647 w 555"/>
              <a:gd name="T43" fmla="*/ 2147483647 h 944"/>
              <a:gd name="T44" fmla="*/ 2147483647 w 555"/>
              <a:gd name="T45" fmla="*/ 2147483647 h 944"/>
              <a:gd name="T46" fmla="*/ 2147483647 w 555"/>
              <a:gd name="T47" fmla="*/ 2147483647 h 944"/>
              <a:gd name="T48" fmla="*/ 2147483647 w 555"/>
              <a:gd name="T49" fmla="*/ 2147483647 h 944"/>
              <a:gd name="T50" fmla="*/ 2147483647 w 555"/>
              <a:gd name="T51" fmla="*/ 2147483647 h 944"/>
              <a:gd name="T52" fmla="*/ 2147483647 w 555"/>
              <a:gd name="T53" fmla="*/ 2147483647 h 944"/>
              <a:gd name="T54" fmla="*/ 2147483647 w 555"/>
              <a:gd name="T55" fmla="*/ 2147483647 h 944"/>
              <a:gd name="T56" fmla="*/ 2147483647 w 555"/>
              <a:gd name="T57" fmla="*/ 2147483647 h 944"/>
              <a:gd name="T58" fmla="*/ 2147483647 w 555"/>
              <a:gd name="T59" fmla="*/ 2147483647 h 944"/>
              <a:gd name="T60" fmla="*/ 2147483647 w 555"/>
              <a:gd name="T61" fmla="*/ 2147483647 h 944"/>
              <a:gd name="T62" fmla="*/ 2147483647 w 555"/>
              <a:gd name="T63" fmla="*/ 2147483647 h 944"/>
              <a:gd name="T64" fmla="*/ 2147483647 w 555"/>
              <a:gd name="T65" fmla="*/ 2147483647 h 944"/>
              <a:gd name="T66" fmla="*/ 2147483647 w 555"/>
              <a:gd name="T67" fmla="*/ 2147483647 h 944"/>
              <a:gd name="T68" fmla="*/ 2147483647 w 555"/>
              <a:gd name="T69" fmla="*/ 2147483647 h 944"/>
              <a:gd name="T70" fmla="*/ 2147483647 w 555"/>
              <a:gd name="T71" fmla="*/ 2147483647 h 944"/>
              <a:gd name="T72" fmla="*/ 2147483647 w 555"/>
              <a:gd name="T73" fmla="*/ 2147483647 h 944"/>
              <a:gd name="T74" fmla="*/ 2147483647 w 555"/>
              <a:gd name="T75" fmla="*/ 2147483647 h 944"/>
              <a:gd name="T76" fmla="*/ 2147483647 w 555"/>
              <a:gd name="T77" fmla="*/ 2147483647 h 944"/>
              <a:gd name="T78" fmla="*/ 2147483647 w 555"/>
              <a:gd name="T79" fmla="*/ 2147483647 h 944"/>
              <a:gd name="T80" fmla="*/ 2147483647 w 555"/>
              <a:gd name="T81" fmla="*/ 2147483647 h 944"/>
              <a:gd name="T82" fmla="*/ 2147483647 w 555"/>
              <a:gd name="T83" fmla="*/ 2147483647 h 944"/>
              <a:gd name="T84" fmla="*/ 2147483647 w 555"/>
              <a:gd name="T85" fmla="*/ 2147483647 h 944"/>
              <a:gd name="T86" fmla="*/ 2147483647 w 555"/>
              <a:gd name="T87" fmla="*/ 2147483647 h 944"/>
              <a:gd name="T88" fmla="*/ 2147483647 w 555"/>
              <a:gd name="T89" fmla="*/ 2147483647 h 944"/>
              <a:gd name="T90" fmla="*/ 2147483647 w 555"/>
              <a:gd name="T91" fmla="*/ 2147483647 h 944"/>
              <a:gd name="T92" fmla="*/ 2147483647 w 555"/>
              <a:gd name="T93" fmla="*/ 2147483647 h 944"/>
              <a:gd name="T94" fmla="*/ 2147483647 w 555"/>
              <a:gd name="T95" fmla="*/ 2147483647 h 944"/>
              <a:gd name="T96" fmla="*/ 2147483647 w 555"/>
              <a:gd name="T97" fmla="*/ 2147483647 h 944"/>
              <a:gd name="T98" fmla="*/ 2147483647 w 555"/>
              <a:gd name="T99" fmla="*/ 2147483647 h 944"/>
              <a:gd name="T100" fmla="*/ 2147483647 w 555"/>
              <a:gd name="T101" fmla="*/ 2147483647 h 944"/>
              <a:gd name="T102" fmla="*/ 2147483647 w 555"/>
              <a:gd name="T103" fmla="*/ 2147483647 h 944"/>
              <a:gd name="T104" fmla="*/ 2147483647 w 555"/>
              <a:gd name="T105" fmla="*/ 2147483647 h 944"/>
              <a:gd name="T106" fmla="*/ 2147483647 w 555"/>
              <a:gd name="T107" fmla="*/ 2147483647 h 944"/>
              <a:gd name="T108" fmla="*/ 2147483647 w 555"/>
              <a:gd name="T109" fmla="*/ 2147483647 h 944"/>
              <a:gd name="T110" fmla="*/ 2147483647 w 555"/>
              <a:gd name="T111" fmla="*/ 2147483647 h 944"/>
              <a:gd name="T112" fmla="*/ 2147483647 w 555"/>
              <a:gd name="T113" fmla="*/ 2147483647 h 944"/>
              <a:gd name="T114" fmla="*/ 2147483647 w 555"/>
              <a:gd name="T115" fmla="*/ 2147483647 h 944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55"/>
              <a:gd name="T175" fmla="*/ 0 h 944"/>
              <a:gd name="T176" fmla="*/ 555 w 555"/>
              <a:gd name="T177" fmla="*/ 944 h 944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55" h="944">
                <a:moveTo>
                  <a:pt x="512" y="0"/>
                </a:moveTo>
                <a:lnTo>
                  <a:pt x="474" y="8"/>
                </a:lnTo>
                <a:lnTo>
                  <a:pt x="433" y="21"/>
                </a:lnTo>
                <a:lnTo>
                  <a:pt x="391" y="34"/>
                </a:lnTo>
                <a:lnTo>
                  <a:pt x="347" y="51"/>
                </a:lnTo>
                <a:lnTo>
                  <a:pt x="303" y="68"/>
                </a:lnTo>
                <a:lnTo>
                  <a:pt x="261" y="85"/>
                </a:lnTo>
                <a:lnTo>
                  <a:pt x="221" y="103"/>
                </a:lnTo>
                <a:lnTo>
                  <a:pt x="185" y="120"/>
                </a:lnTo>
                <a:lnTo>
                  <a:pt x="186" y="130"/>
                </a:lnTo>
                <a:lnTo>
                  <a:pt x="186" y="140"/>
                </a:lnTo>
                <a:lnTo>
                  <a:pt x="185" y="148"/>
                </a:lnTo>
                <a:lnTo>
                  <a:pt x="182" y="156"/>
                </a:lnTo>
                <a:lnTo>
                  <a:pt x="178" y="163"/>
                </a:lnTo>
                <a:lnTo>
                  <a:pt x="172" y="169"/>
                </a:lnTo>
                <a:lnTo>
                  <a:pt x="165" y="174"/>
                </a:lnTo>
                <a:lnTo>
                  <a:pt x="159" y="179"/>
                </a:lnTo>
                <a:lnTo>
                  <a:pt x="151" y="182"/>
                </a:lnTo>
                <a:lnTo>
                  <a:pt x="143" y="185"/>
                </a:lnTo>
                <a:lnTo>
                  <a:pt x="134" y="185"/>
                </a:lnTo>
                <a:lnTo>
                  <a:pt x="126" y="185"/>
                </a:lnTo>
                <a:lnTo>
                  <a:pt x="120" y="185"/>
                </a:lnTo>
                <a:lnTo>
                  <a:pt x="112" y="182"/>
                </a:lnTo>
                <a:lnTo>
                  <a:pt x="105" y="179"/>
                </a:lnTo>
                <a:lnTo>
                  <a:pt x="100" y="174"/>
                </a:lnTo>
                <a:lnTo>
                  <a:pt x="86" y="182"/>
                </a:lnTo>
                <a:lnTo>
                  <a:pt x="73" y="192"/>
                </a:lnTo>
                <a:lnTo>
                  <a:pt x="58" y="202"/>
                </a:lnTo>
                <a:lnTo>
                  <a:pt x="47" y="211"/>
                </a:lnTo>
                <a:lnTo>
                  <a:pt x="34" y="221"/>
                </a:lnTo>
                <a:lnTo>
                  <a:pt x="22" y="229"/>
                </a:lnTo>
                <a:lnTo>
                  <a:pt x="11" y="239"/>
                </a:lnTo>
                <a:lnTo>
                  <a:pt x="0" y="249"/>
                </a:lnTo>
                <a:lnTo>
                  <a:pt x="8" y="283"/>
                </a:lnTo>
                <a:lnTo>
                  <a:pt x="16" y="319"/>
                </a:lnTo>
                <a:lnTo>
                  <a:pt x="21" y="353"/>
                </a:lnTo>
                <a:lnTo>
                  <a:pt x="27" y="387"/>
                </a:lnTo>
                <a:lnTo>
                  <a:pt x="32" y="421"/>
                </a:lnTo>
                <a:lnTo>
                  <a:pt x="37" y="455"/>
                </a:lnTo>
                <a:lnTo>
                  <a:pt x="42" y="488"/>
                </a:lnTo>
                <a:lnTo>
                  <a:pt x="48" y="522"/>
                </a:lnTo>
                <a:lnTo>
                  <a:pt x="60" y="525"/>
                </a:lnTo>
                <a:lnTo>
                  <a:pt x="71" y="530"/>
                </a:lnTo>
                <a:lnTo>
                  <a:pt x="81" y="536"/>
                </a:lnTo>
                <a:lnTo>
                  <a:pt x="89" y="543"/>
                </a:lnTo>
                <a:lnTo>
                  <a:pt x="94" y="553"/>
                </a:lnTo>
                <a:lnTo>
                  <a:pt x="99" y="562"/>
                </a:lnTo>
                <a:lnTo>
                  <a:pt x="100" y="572"/>
                </a:lnTo>
                <a:lnTo>
                  <a:pt x="102" y="582"/>
                </a:lnTo>
                <a:lnTo>
                  <a:pt x="102" y="593"/>
                </a:lnTo>
                <a:lnTo>
                  <a:pt x="99" y="603"/>
                </a:lnTo>
                <a:lnTo>
                  <a:pt x="95" y="613"/>
                </a:lnTo>
                <a:lnTo>
                  <a:pt x="91" y="623"/>
                </a:lnTo>
                <a:lnTo>
                  <a:pt x="84" y="631"/>
                </a:lnTo>
                <a:lnTo>
                  <a:pt x="76" y="639"/>
                </a:lnTo>
                <a:lnTo>
                  <a:pt x="66" y="644"/>
                </a:lnTo>
                <a:lnTo>
                  <a:pt x="56" y="649"/>
                </a:lnTo>
                <a:lnTo>
                  <a:pt x="56" y="670"/>
                </a:lnTo>
                <a:lnTo>
                  <a:pt x="56" y="691"/>
                </a:lnTo>
                <a:lnTo>
                  <a:pt x="58" y="714"/>
                </a:lnTo>
                <a:lnTo>
                  <a:pt x="58" y="738"/>
                </a:lnTo>
                <a:lnTo>
                  <a:pt x="60" y="762"/>
                </a:lnTo>
                <a:lnTo>
                  <a:pt x="60" y="787"/>
                </a:lnTo>
                <a:lnTo>
                  <a:pt x="60" y="811"/>
                </a:lnTo>
                <a:lnTo>
                  <a:pt x="60" y="834"/>
                </a:lnTo>
                <a:lnTo>
                  <a:pt x="104" y="844"/>
                </a:lnTo>
                <a:lnTo>
                  <a:pt x="149" y="855"/>
                </a:lnTo>
                <a:lnTo>
                  <a:pt x="196" y="865"/>
                </a:lnTo>
                <a:lnTo>
                  <a:pt x="247" y="878"/>
                </a:lnTo>
                <a:lnTo>
                  <a:pt x="302" y="891"/>
                </a:lnTo>
                <a:lnTo>
                  <a:pt x="362" y="907"/>
                </a:lnTo>
                <a:lnTo>
                  <a:pt x="429" y="923"/>
                </a:lnTo>
                <a:lnTo>
                  <a:pt x="502" y="943"/>
                </a:lnTo>
                <a:lnTo>
                  <a:pt x="512" y="897"/>
                </a:lnTo>
                <a:lnTo>
                  <a:pt x="521" y="847"/>
                </a:lnTo>
                <a:lnTo>
                  <a:pt x="529" y="795"/>
                </a:lnTo>
                <a:lnTo>
                  <a:pt x="536" y="738"/>
                </a:lnTo>
                <a:lnTo>
                  <a:pt x="541" y="681"/>
                </a:lnTo>
                <a:lnTo>
                  <a:pt x="546" y="621"/>
                </a:lnTo>
                <a:lnTo>
                  <a:pt x="549" y="558"/>
                </a:lnTo>
                <a:lnTo>
                  <a:pt x="551" y="496"/>
                </a:lnTo>
                <a:lnTo>
                  <a:pt x="552" y="480"/>
                </a:lnTo>
                <a:lnTo>
                  <a:pt x="552" y="468"/>
                </a:lnTo>
                <a:lnTo>
                  <a:pt x="552" y="455"/>
                </a:lnTo>
                <a:lnTo>
                  <a:pt x="552" y="445"/>
                </a:lnTo>
                <a:lnTo>
                  <a:pt x="552" y="434"/>
                </a:lnTo>
                <a:lnTo>
                  <a:pt x="554" y="423"/>
                </a:lnTo>
                <a:lnTo>
                  <a:pt x="552" y="410"/>
                </a:lnTo>
                <a:lnTo>
                  <a:pt x="552" y="393"/>
                </a:lnTo>
                <a:lnTo>
                  <a:pt x="546" y="393"/>
                </a:lnTo>
                <a:lnTo>
                  <a:pt x="538" y="392"/>
                </a:lnTo>
                <a:lnTo>
                  <a:pt x="531" y="389"/>
                </a:lnTo>
                <a:lnTo>
                  <a:pt x="525" y="385"/>
                </a:lnTo>
                <a:lnTo>
                  <a:pt x="515" y="377"/>
                </a:lnTo>
                <a:lnTo>
                  <a:pt x="507" y="366"/>
                </a:lnTo>
                <a:lnTo>
                  <a:pt x="500" y="354"/>
                </a:lnTo>
                <a:lnTo>
                  <a:pt x="495" y="341"/>
                </a:lnTo>
                <a:lnTo>
                  <a:pt x="494" y="327"/>
                </a:lnTo>
                <a:lnTo>
                  <a:pt x="492" y="312"/>
                </a:lnTo>
                <a:lnTo>
                  <a:pt x="494" y="298"/>
                </a:lnTo>
                <a:lnTo>
                  <a:pt x="497" y="283"/>
                </a:lnTo>
                <a:lnTo>
                  <a:pt x="500" y="270"/>
                </a:lnTo>
                <a:lnTo>
                  <a:pt x="507" y="259"/>
                </a:lnTo>
                <a:lnTo>
                  <a:pt x="515" y="247"/>
                </a:lnTo>
                <a:lnTo>
                  <a:pt x="523" y="241"/>
                </a:lnTo>
                <a:lnTo>
                  <a:pt x="528" y="237"/>
                </a:lnTo>
                <a:lnTo>
                  <a:pt x="533" y="234"/>
                </a:lnTo>
                <a:lnTo>
                  <a:pt x="539" y="233"/>
                </a:lnTo>
                <a:lnTo>
                  <a:pt x="544" y="233"/>
                </a:lnTo>
                <a:lnTo>
                  <a:pt x="542" y="202"/>
                </a:lnTo>
                <a:lnTo>
                  <a:pt x="539" y="171"/>
                </a:lnTo>
                <a:lnTo>
                  <a:pt x="536" y="142"/>
                </a:lnTo>
                <a:lnTo>
                  <a:pt x="533" y="112"/>
                </a:lnTo>
                <a:lnTo>
                  <a:pt x="528" y="85"/>
                </a:lnTo>
                <a:lnTo>
                  <a:pt x="523" y="55"/>
                </a:lnTo>
                <a:lnTo>
                  <a:pt x="518" y="28"/>
                </a:lnTo>
                <a:lnTo>
                  <a:pt x="512" y="0"/>
                </a:lnTo>
              </a:path>
            </a:pathLst>
          </a:custGeom>
          <a:solidFill>
            <a:srgbClr val="FAF0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5" name="Freeform 9">
            <a:extLst>
              <a:ext uri="{FF2B5EF4-FFF2-40B4-BE49-F238E27FC236}">
                <a16:creationId xmlns:a16="http://schemas.microsoft.com/office/drawing/2014/main" id="{A513D8A8-7940-2CE2-2565-5D15CD73EBC1}"/>
              </a:ext>
            </a:extLst>
          </p:cNvPr>
          <p:cNvSpPr>
            <a:spLocks/>
          </p:cNvSpPr>
          <p:nvPr/>
        </p:nvSpPr>
        <p:spPr bwMode="auto">
          <a:xfrm>
            <a:off x="7550439" y="2388530"/>
            <a:ext cx="880276" cy="1497263"/>
          </a:xfrm>
          <a:custGeom>
            <a:avLst/>
            <a:gdLst>
              <a:gd name="T0" fmla="*/ 2147483647 w 555"/>
              <a:gd name="T1" fmla="*/ 2147483647 h 944"/>
              <a:gd name="T2" fmla="*/ 2147483647 w 555"/>
              <a:gd name="T3" fmla="*/ 2147483647 h 944"/>
              <a:gd name="T4" fmla="*/ 2147483647 w 555"/>
              <a:gd name="T5" fmla="*/ 2147483647 h 944"/>
              <a:gd name="T6" fmla="*/ 2147483647 w 555"/>
              <a:gd name="T7" fmla="*/ 2147483647 h 944"/>
              <a:gd name="T8" fmla="*/ 2147483647 w 555"/>
              <a:gd name="T9" fmla="*/ 2147483647 h 944"/>
              <a:gd name="T10" fmla="*/ 2147483647 w 555"/>
              <a:gd name="T11" fmla="*/ 2147483647 h 944"/>
              <a:gd name="T12" fmla="*/ 2147483647 w 555"/>
              <a:gd name="T13" fmla="*/ 2147483647 h 944"/>
              <a:gd name="T14" fmla="*/ 2147483647 w 555"/>
              <a:gd name="T15" fmla="*/ 2147483647 h 944"/>
              <a:gd name="T16" fmla="*/ 2147483647 w 555"/>
              <a:gd name="T17" fmla="*/ 2147483647 h 944"/>
              <a:gd name="T18" fmla="*/ 2147483647 w 555"/>
              <a:gd name="T19" fmla="*/ 2147483647 h 944"/>
              <a:gd name="T20" fmla="*/ 2147483647 w 555"/>
              <a:gd name="T21" fmla="*/ 2147483647 h 944"/>
              <a:gd name="T22" fmla="*/ 2147483647 w 555"/>
              <a:gd name="T23" fmla="*/ 2147483647 h 944"/>
              <a:gd name="T24" fmla="*/ 2147483647 w 555"/>
              <a:gd name="T25" fmla="*/ 2147483647 h 944"/>
              <a:gd name="T26" fmla="*/ 2147483647 w 555"/>
              <a:gd name="T27" fmla="*/ 2147483647 h 944"/>
              <a:gd name="T28" fmla="*/ 2147483647 w 555"/>
              <a:gd name="T29" fmla="*/ 2147483647 h 944"/>
              <a:gd name="T30" fmla="*/ 2147483647 w 555"/>
              <a:gd name="T31" fmla="*/ 2147483647 h 944"/>
              <a:gd name="T32" fmla="*/ 2147483647 w 555"/>
              <a:gd name="T33" fmla="*/ 2147483647 h 944"/>
              <a:gd name="T34" fmla="*/ 2147483647 w 555"/>
              <a:gd name="T35" fmla="*/ 2147483647 h 944"/>
              <a:gd name="T36" fmla="*/ 2147483647 w 555"/>
              <a:gd name="T37" fmla="*/ 2147483647 h 944"/>
              <a:gd name="T38" fmla="*/ 2147483647 w 555"/>
              <a:gd name="T39" fmla="*/ 2147483647 h 944"/>
              <a:gd name="T40" fmla="*/ 2147483647 w 555"/>
              <a:gd name="T41" fmla="*/ 2147483647 h 944"/>
              <a:gd name="T42" fmla="*/ 2147483647 w 555"/>
              <a:gd name="T43" fmla="*/ 2147483647 h 944"/>
              <a:gd name="T44" fmla="*/ 2147483647 w 555"/>
              <a:gd name="T45" fmla="*/ 2147483647 h 944"/>
              <a:gd name="T46" fmla="*/ 2147483647 w 555"/>
              <a:gd name="T47" fmla="*/ 2147483647 h 944"/>
              <a:gd name="T48" fmla="*/ 2147483647 w 555"/>
              <a:gd name="T49" fmla="*/ 2147483647 h 944"/>
              <a:gd name="T50" fmla="*/ 2147483647 w 555"/>
              <a:gd name="T51" fmla="*/ 2147483647 h 944"/>
              <a:gd name="T52" fmla="*/ 2147483647 w 555"/>
              <a:gd name="T53" fmla="*/ 2147483647 h 944"/>
              <a:gd name="T54" fmla="*/ 2147483647 w 555"/>
              <a:gd name="T55" fmla="*/ 2147483647 h 944"/>
              <a:gd name="T56" fmla="*/ 2147483647 w 555"/>
              <a:gd name="T57" fmla="*/ 2147483647 h 944"/>
              <a:gd name="T58" fmla="*/ 2147483647 w 555"/>
              <a:gd name="T59" fmla="*/ 2147483647 h 944"/>
              <a:gd name="T60" fmla="*/ 2147483647 w 555"/>
              <a:gd name="T61" fmla="*/ 2147483647 h 944"/>
              <a:gd name="T62" fmla="*/ 2147483647 w 555"/>
              <a:gd name="T63" fmla="*/ 2147483647 h 944"/>
              <a:gd name="T64" fmla="*/ 2147483647 w 555"/>
              <a:gd name="T65" fmla="*/ 2147483647 h 944"/>
              <a:gd name="T66" fmla="*/ 2147483647 w 555"/>
              <a:gd name="T67" fmla="*/ 2147483647 h 944"/>
              <a:gd name="T68" fmla="*/ 2147483647 w 555"/>
              <a:gd name="T69" fmla="*/ 2147483647 h 944"/>
              <a:gd name="T70" fmla="*/ 2147483647 w 555"/>
              <a:gd name="T71" fmla="*/ 2147483647 h 944"/>
              <a:gd name="T72" fmla="*/ 2147483647 w 555"/>
              <a:gd name="T73" fmla="*/ 2147483647 h 944"/>
              <a:gd name="T74" fmla="*/ 2147483647 w 555"/>
              <a:gd name="T75" fmla="*/ 2147483647 h 944"/>
              <a:gd name="T76" fmla="*/ 2147483647 w 555"/>
              <a:gd name="T77" fmla="*/ 2147483647 h 944"/>
              <a:gd name="T78" fmla="*/ 2147483647 w 555"/>
              <a:gd name="T79" fmla="*/ 2147483647 h 944"/>
              <a:gd name="T80" fmla="*/ 2147483647 w 555"/>
              <a:gd name="T81" fmla="*/ 2147483647 h 944"/>
              <a:gd name="T82" fmla="*/ 2147483647 w 555"/>
              <a:gd name="T83" fmla="*/ 2147483647 h 944"/>
              <a:gd name="T84" fmla="*/ 2147483647 w 555"/>
              <a:gd name="T85" fmla="*/ 2147483647 h 944"/>
              <a:gd name="T86" fmla="*/ 2147483647 w 555"/>
              <a:gd name="T87" fmla="*/ 2147483647 h 944"/>
              <a:gd name="T88" fmla="*/ 2147483647 w 555"/>
              <a:gd name="T89" fmla="*/ 2147483647 h 944"/>
              <a:gd name="T90" fmla="*/ 2147483647 w 555"/>
              <a:gd name="T91" fmla="*/ 2147483647 h 944"/>
              <a:gd name="T92" fmla="*/ 2147483647 w 555"/>
              <a:gd name="T93" fmla="*/ 2147483647 h 944"/>
              <a:gd name="T94" fmla="*/ 2147483647 w 555"/>
              <a:gd name="T95" fmla="*/ 2147483647 h 944"/>
              <a:gd name="T96" fmla="*/ 2147483647 w 555"/>
              <a:gd name="T97" fmla="*/ 2147483647 h 944"/>
              <a:gd name="T98" fmla="*/ 2147483647 w 555"/>
              <a:gd name="T99" fmla="*/ 2147483647 h 944"/>
              <a:gd name="T100" fmla="*/ 2147483647 w 555"/>
              <a:gd name="T101" fmla="*/ 2147483647 h 944"/>
              <a:gd name="T102" fmla="*/ 2147483647 w 555"/>
              <a:gd name="T103" fmla="*/ 2147483647 h 944"/>
              <a:gd name="T104" fmla="*/ 2147483647 w 555"/>
              <a:gd name="T105" fmla="*/ 2147483647 h 944"/>
              <a:gd name="T106" fmla="*/ 2147483647 w 555"/>
              <a:gd name="T107" fmla="*/ 2147483647 h 944"/>
              <a:gd name="T108" fmla="*/ 2147483647 w 555"/>
              <a:gd name="T109" fmla="*/ 2147483647 h 944"/>
              <a:gd name="T110" fmla="*/ 2147483647 w 555"/>
              <a:gd name="T111" fmla="*/ 2147483647 h 944"/>
              <a:gd name="T112" fmla="*/ 2147483647 w 555"/>
              <a:gd name="T113" fmla="*/ 2147483647 h 944"/>
              <a:gd name="T114" fmla="*/ 2147483647 w 555"/>
              <a:gd name="T115" fmla="*/ 2147483647 h 944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55"/>
              <a:gd name="T175" fmla="*/ 0 h 944"/>
              <a:gd name="T176" fmla="*/ 555 w 555"/>
              <a:gd name="T177" fmla="*/ 944 h 944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55" h="944">
                <a:moveTo>
                  <a:pt x="512" y="0"/>
                </a:moveTo>
                <a:lnTo>
                  <a:pt x="474" y="8"/>
                </a:lnTo>
                <a:lnTo>
                  <a:pt x="433" y="21"/>
                </a:lnTo>
                <a:lnTo>
                  <a:pt x="391" y="34"/>
                </a:lnTo>
                <a:lnTo>
                  <a:pt x="347" y="51"/>
                </a:lnTo>
                <a:lnTo>
                  <a:pt x="303" y="68"/>
                </a:lnTo>
                <a:lnTo>
                  <a:pt x="261" y="85"/>
                </a:lnTo>
                <a:lnTo>
                  <a:pt x="221" y="103"/>
                </a:lnTo>
                <a:lnTo>
                  <a:pt x="185" y="120"/>
                </a:lnTo>
                <a:lnTo>
                  <a:pt x="186" y="130"/>
                </a:lnTo>
                <a:lnTo>
                  <a:pt x="186" y="140"/>
                </a:lnTo>
                <a:lnTo>
                  <a:pt x="185" y="148"/>
                </a:lnTo>
                <a:lnTo>
                  <a:pt x="182" y="156"/>
                </a:lnTo>
                <a:lnTo>
                  <a:pt x="178" y="163"/>
                </a:lnTo>
                <a:lnTo>
                  <a:pt x="172" y="169"/>
                </a:lnTo>
                <a:lnTo>
                  <a:pt x="165" y="174"/>
                </a:lnTo>
                <a:lnTo>
                  <a:pt x="159" y="179"/>
                </a:lnTo>
                <a:lnTo>
                  <a:pt x="151" y="182"/>
                </a:lnTo>
                <a:lnTo>
                  <a:pt x="143" y="185"/>
                </a:lnTo>
                <a:lnTo>
                  <a:pt x="134" y="185"/>
                </a:lnTo>
                <a:lnTo>
                  <a:pt x="126" y="185"/>
                </a:lnTo>
                <a:lnTo>
                  <a:pt x="120" y="185"/>
                </a:lnTo>
                <a:lnTo>
                  <a:pt x="112" y="182"/>
                </a:lnTo>
                <a:lnTo>
                  <a:pt x="105" y="179"/>
                </a:lnTo>
                <a:lnTo>
                  <a:pt x="100" y="174"/>
                </a:lnTo>
                <a:lnTo>
                  <a:pt x="86" y="182"/>
                </a:lnTo>
                <a:lnTo>
                  <a:pt x="73" y="192"/>
                </a:lnTo>
                <a:lnTo>
                  <a:pt x="58" y="202"/>
                </a:lnTo>
                <a:lnTo>
                  <a:pt x="47" y="211"/>
                </a:lnTo>
                <a:lnTo>
                  <a:pt x="34" y="221"/>
                </a:lnTo>
                <a:lnTo>
                  <a:pt x="22" y="229"/>
                </a:lnTo>
                <a:lnTo>
                  <a:pt x="11" y="239"/>
                </a:lnTo>
                <a:lnTo>
                  <a:pt x="0" y="249"/>
                </a:lnTo>
                <a:lnTo>
                  <a:pt x="8" y="283"/>
                </a:lnTo>
                <a:lnTo>
                  <a:pt x="16" y="319"/>
                </a:lnTo>
                <a:lnTo>
                  <a:pt x="21" y="353"/>
                </a:lnTo>
                <a:lnTo>
                  <a:pt x="27" y="387"/>
                </a:lnTo>
                <a:lnTo>
                  <a:pt x="32" y="421"/>
                </a:lnTo>
                <a:lnTo>
                  <a:pt x="37" y="455"/>
                </a:lnTo>
                <a:lnTo>
                  <a:pt x="42" y="488"/>
                </a:lnTo>
                <a:lnTo>
                  <a:pt x="48" y="522"/>
                </a:lnTo>
                <a:lnTo>
                  <a:pt x="60" y="525"/>
                </a:lnTo>
                <a:lnTo>
                  <a:pt x="71" y="530"/>
                </a:lnTo>
                <a:lnTo>
                  <a:pt x="81" y="536"/>
                </a:lnTo>
                <a:lnTo>
                  <a:pt x="89" y="543"/>
                </a:lnTo>
                <a:lnTo>
                  <a:pt x="94" y="553"/>
                </a:lnTo>
                <a:lnTo>
                  <a:pt x="99" y="562"/>
                </a:lnTo>
                <a:lnTo>
                  <a:pt x="100" y="572"/>
                </a:lnTo>
                <a:lnTo>
                  <a:pt x="102" y="582"/>
                </a:lnTo>
                <a:lnTo>
                  <a:pt x="102" y="593"/>
                </a:lnTo>
                <a:lnTo>
                  <a:pt x="99" y="603"/>
                </a:lnTo>
                <a:lnTo>
                  <a:pt x="95" y="613"/>
                </a:lnTo>
                <a:lnTo>
                  <a:pt x="91" y="623"/>
                </a:lnTo>
                <a:lnTo>
                  <a:pt x="84" y="631"/>
                </a:lnTo>
                <a:lnTo>
                  <a:pt x="76" y="639"/>
                </a:lnTo>
                <a:lnTo>
                  <a:pt x="66" y="644"/>
                </a:lnTo>
                <a:lnTo>
                  <a:pt x="56" y="649"/>
                </a:lnTo>
                <a:lnTo>
                  <a:pt x="56" y="670"/>
                </a:lnTo>
                <a:lnTo>
                  <a:pt x="56" y="691"/>
                </a:lnTo>
                <a:lnTo>
                  <a:pt x="58" y="714"/>
                </a:lnTo>
                <a:lnTo>
                  <a:pt x="58" y="738"/>
                </a:lnTo>
                <a:lnTo>
                  <a:pt x="60" y="762"/>
                </a:lnTo>
                <a:lnTo>
                  <a:pt x="60" y="787"/>
                </a:lnTo>
                <a:lnTo>
                  <a:pt x="60" y="811"/>
                </a:lnTo>
                <a:lnTo>
                  <a:pt x="60" y="834"/>
                </a:lnTo>
                <a:lnTo>
                  <a:pt x="104" y="844"/>
                </a:lnTo>
                <a:lnTo>
                  <a:pt x="149" y="855"/>
                </a:lnTo>
                <a:lnTo>
                  <a:pt x="196" y="865"/>
                </a:lnTo>
                <a:lnTo>
                  <a:pt x="247" y="878"/>
                </a:lnTo>
                <a:lnTo>
                  <a:pt x="302" y="891"/>
                </a:lnTo>
                <a:lnTo>
                  <a:pt x="362" y="907"/>
                </a:lnTo>
                <a:lnTo>
                  <a:pt x="429" y="923"/>
                </a:lnTo>
                <a:lnTo>
                  <a:pt x="502" y="943"/>
                </a:lnTo>
                <a:lnTo>
                  <a:pt x="512" y="897"/>
                </a:lnTo>
                <a:lnTo>
                  <a:pt x="521" y="847"/>
                </a:lnTo>
                <a:lnTo>
                  <a:pt x="529" y="795"/>
                </a:lnTo>
                <a:lnTo>
                  <a:pt x="536" y="738"/>
                </a:lnTo>
                <a:lnTo>
                  <a:pt x="541" y="681"/>
                </a:lnTo>
                <a:lnTo>
                  <a:pt x="546" y="621"/>
                </a:lnTo>
                <a:lnTo>
                  <a:pt x="549" y="558"/>
                </a:lnTo>
                <a:lnTo>
                  <a:pt x="551" y="496"/>
                </a:lnTo>
                <a:lnTo>
                  <a:pt x="552" y="480"/>
                </a:lnTo>
                <a:lnTo>
                  <a:pt x="552" y="468"/>
                </a:lnTo>
                <a:lnTo>
                  <a:pt x="552" y="455"/>
                </a:lnTo>
                <a:lnTo>
                  <a:pt x="552" y="445"/>
                </a:lnTo>
                <a:lnTo>
                  <a:pt x="552" y="434"/>
                </a:lnTo>
                <a:lnTo>
                  <a:pt x="554" y="423"/>
                </a:lnTo>
                <a:lnTo>
                  <a:pt x="552" y="410"/>
                </a:lnTo>
                <a:lnTo>
                  <a:pt x="552" y="393"/>
                </a:lnTo>
                <a:lnTo>
                  <a:pt x="546" y="393"/>
                </a:lnTo>
                <a:lnTo>
                  <a:pt x="538" y="392"/>
                </a:lnTo>
                <a:lnTo>
                  <a:pt x="531" y="389"/>
                </a:lnTo>
                <a:lnTo>
                  <a:pt x="525" y="385"/>
                </a:lnTo>
                <a:lnTo>
                  <a:pt x="515" y="377"/>
                </a:lnTo>
                <a:lnTo>
                  <a:pt x="507" y="366"/>
                </a:lnTo>
                <a:lnTo>
                  <a:pt x="500" y="354"/>
                </a:lnTo>
                <a:lnTo>
                  <a:pt x="495" y="341"/>
                </a:lnTo>
                <a:lnTo>
                  <a:pt x="494" y="327"/>
                </a:lnTo>
                <a:lnTo>
                  <a:pt x="492" y="312"/>
                </a:lnTo>
                <a:lnTo>
                  <a:pt x="494" y="298"/>
                </a:lnTo>
                <a:lnTo>
                  <a:pt x="497" y="283"/>
                </a:lnTo>
                <a:lnTo>
                  <a:pt x="500" y="270"/>
                </a:lnTo>
                <a:lnTo>
                  <a:pt x="507" y="259"/>
                </a:lnTo>
                <a:lnTo>
                  <a:pt x="515" y="247"/>
                </a:lnTo>
                <a:lnTo>
                  <a:pt x="523" y="241"/>
                </a:lnTo>
                <a:lnTo>
                  <a:pt x="528" y="237"/>
                </a:lnTo>
                <a:lnTo>
                  <a:pt x="533" y="234"/>
                </a:lnTo>
                <a:lnTo>
                  <a:pt x="539" y="233"/>
                </a:lnTo>
                <a:lnTo>
                  <a:pt x="544" y="233"/>
                </a:lnTo>
                <a:lnTo>
                  <a:pt x="542" y="202"/>
                </a:lnTo>
                <a:lnTo>
                  <a:pt x="539" y="171"/>
                </a:lnTo>
                <a:lnTo>
                  <a:pt x="536" y="142"/>
                </a:lnTo>
                <a:lnTo>
                  <a:pt x="533" y="112"/>
                </a:lnTo>
                <a:lnTo>
                  <a:pt x="528" y="85"/>
                </a:lnTo>
                <a:lnTo>
                  <a:pt x="523" y="55"/>
                </a:lnTo>
                <a:lnTo>
                  <a:pt x="518" y="28"/>
                </a:lnTo>
                <a:lnTo>
                  <a:pt x="51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6" name="Freeform 10">
            <a:extLst>
              <a:ext uri="{FF2B5EF4-FFF2-40B4-BE49-F238E27FC236}">
                <a16:creationId xmlns:a16="http://schemas.microsoft.com/office/drawing/2014/main" id="{627D6BB2-2AE2-B5C8-7309-AD2ACF14140D}"/>
              </a:ext>
            </a:extLst>
          </p:cNvPr>
          <p:cNvSpPr>
            <a:spLocks/>
          </p:cNvSpPr>
          <p:nvPr/>
        </p:nvSpPr>
        <p:spPr bwMode="auto">
          <a:xfrm>
            <a:off x="8330793" y="2388530"/>
            <a:ext cx="328319" cy="1497263"/>
          </a:xfrm>
          <a:custGeom>
            <a:avLst/>
            <a:gdLst>
              <a:gd name="T0" fmla="*/ 2147483647 w 207"/>
              <a:gd name="T1" fmla="*/ 2147483647 h 944"/>
              <a:gd name="T2" fmla="*/ 2147483647 w 207"/>
              <a:gd name="T3" fmla="*/ 2147483647 h 944"/>
              <a:gd name="T4" fmla="*/ 2147483647 w 207"/>
              <a:gd name="T5" fmla="*/ 2147483647 h 944"/>
              <a:gd name="T6" fmla="*/ 2147483647 w 207"/>
              <a:gd name="T7" fmla="*/ 2147483647 h 944"/>
              <a:gd name="T8" fmla="*/ 2147483647 w 207"/>
              <a:gd name="T9" fmla="*/ 2147483647 h 944"/>
              <a:gd name="T10" fmla="*/ 2147483647 w 207"/>
              <a:gd name="T11" fmla="*/ 2147483647 h 944"/>
              <a:gd name="T12" fmla="*/ 2147483647 w 207"/>
              <a:gd name="T13" fmla="*/ 2147483647 h 944"/>
              <a:gd name="T14" fmla="*/ 2147483647 w 207"/>
              <a:gd name="T15" fmla="*/ 2147483647 h 944"/>
              <a:gd name="T16" fmla="*/ 2147483647 w 207"/>
              <a:gd name="T17" fmla="*/ 2147483647 h 944"/>
              <a:gd name="T18" fmla="*/ 2147483647 w 207"/>
              <a:gd name="T19" fmla="*/ 2147483647 h 944"/>
              <a:gd name="T20" fmla="*/ 2147483647 w 207"/>
              <a:gd name="T21" fmla="*/ 2147483647 h 944"/>
              <a:gd name="T22" fmla="*/ 2147483647 w 207"/>
              <a:gd name="T23" fmla="*/ 2147483647 h 944"/>
              <a:gd name="T24" fmla="*/ 2147483647 w 207"/>
              <a:gd name="T25" fmla="*/ 2147483647 h 944"/>
              <a:gd name="T26" fmla="*/ 2147483647 w 207"/>
              <a:gd name="T27" fmla="*/ 2147483647 h 944"/>
              <a:gd name="T28" fmla="*/ 2147483647 w 207"/>
              <a:gd name="T29" fmla="*/ 2147483647 h 944"/>
              <a:gd name="T30" fmla="*/ 2147483647 w 207"/>
              <a:gd name="T31" fmla="*/ 2147483647 h 944"/>
              <a:gd name="T32" fmla="*/ 2147483647 w 207"/>
              <a:gd name="T33" fmla="*/ 2147483647 h 944"/>
              <a:gd name="T34" fmla="*/ 2147483647 w 207"/>
              <a:gd name="T35" fmla="*/ 2147483647 h 944"/>
              <a:gd name="T36" fmla="*/ 2147483647 w 207"/>
              <a:gd name="T37" fmla="*/ 2147483647 h 944"/>
              <a:gd name="T38" fmla="*/ 2147483647 w 207"/>
              <a:gd name="T39" fmla="*/ 2147483647 h 944"/>
              <a:gd name="T40" fmla="*/ 2147483647 w 207"/>
              <a:gd name="T41" fmla="*/ 2147483647 h 944"/>
              <a:gd name="T42" fmla="*/ 2147483647 w 207"/>
              <a:gd name="T43" fmla="*/ 2147483647 h 944"/>
              <a:gd name="T44" fmla="*/ 2147483647 w 207"/>
              <a:gd name="T45" fmla="*/ 2147483647 h 944"/>
              <a:gd name="T46" fmla="*/ 2147483647 w 207"/>
              <a:gd name="T47" fmla="*/ 2147483647 h 944"/>
              <a:gd name="T48" fmla="*/ 2147483647 w 207"/>
              <a:gd name="T49" fmla="*/ 2147483647 h 944"/>
              <a:gd name="T50" fmla="*/ 2147483647 w 207"/>
              <a:gd name="T51" fmla="*/ 2147483647 h 944"/>
              <a:gd name="T52" fmla="*/ 2147483647 w 207"/>
              <a:gd name="T53" fmla="*/ 2147483647 h 944"/>
              <a:gd name="T54" fmla="*/ 2147483647 w 207"/>
              <a:gd name="T55" fmla="*/ 2147483647 h 944"/>
              <a:gd name="T56" fmla="*/ 2147483647 w 207"/>
              <a:gd name="T57" fmla="*/ 2147483647 h 944"/>
              <a:gd name="T58" fmla="*/ 2147483647 w 207"/>
              <a:gd name="T59" fmla="*/ 2147483647 h 944"/>
              <a:gd name="T60" fmla="*/ 2147483647 w 207"/>
              <a:gd name="T61" fmla="*/ 2147483647 h 944"/>
              <a:gd name="T62" fmla="*/ 2147483647 w 207"/>
              <a:gd name="T63" fmla="*/ 2147483647 h 944"/>
              <a:gd name="T64" fmla="*/ 2147483647 w 207"/>
              <a:gd name="T65" fmla="*/ 2147483647 h 944"/>
              <a:gd name="T66" fmla="*/ 2147483647 w 207"/>
              <a:gd name="T67" fmla="*/ 2147483647 h 944"/>
              <a:gd name="T68" fmla="*/ 2147483647 w 207"/>
              <a:gd name="T69" fmla="*/ 2147483647 h 944"/>
              <a:gd name="T70" fmla="*/ 2147483647 w 207"/>
              <a:gd name="T71" fmla="*/ 2147483647 h 944"/>
              <a:gd name="T72" fmla="*/ 2147483647 w 207"/>
              <a:gd name="T73" fmla="*/ 2147483647 h 944"/>
              <a:gd name="T74" fmla="*/ 2147483647 w 207"/>
              <a:gd name="T75" fmla="*/ 2147483647 h 944"/>
              <a:gd name="T76" fmla="*/ 2147483647 w 207"/>
              <a:gd name="T77" fmla="*/ 2147483647 h 944"/>
              <a:gd name="T78" fmla="*/ 2147483647 w 207"/>
              <a:gd name="T79" fmla="*/ 2147483647 h 944"/>
              <a:gd name="T80" fmla="*/ 2147483647 w 207"/>
              <a:gd name="T81" fmla="*/ 2147483647 h 944"/>
              <a:gd name="T82" fmla="*/ 2147483647 w 207"/>
              <a:gd name="T83" fmla="*/ 2147483647 h 944"/>
              <a:gd name="T84" fmla="*/ 2147483647 w 207"/>
              <a:gd name="T85" fmla="*/ 2147483647 h 944"/>
              <a:gd name="T86" fmla="*/ 2147483647 w 207"/>
              <a:gd name="T87" fmla="*/ 2147483647 h 944"/>
              <a:gd name="T88" fmla="*/ 2147483647 w 207"/>
              <a:gd name="T89" fmla="*/ 2147483647 h 944"/>
              <a:gd name="T90" fmla="*/ 2147483647 w 207"/>
              <a:gd name="T91" fmla="*/ 2147483647 h 944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207"/>
              <a:gd name="T139" fmla="*/ 0 h 944"/>
              <a:gd name="T140" fmla="*/ 207 w 207"/>
              <a:gd name="T141" fmla="*/ 944 h 944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207" h="944">
                <a:moveTo>
                  <a:pt x="20" y="0"/>
                </a:moveTo>
                <a:lnTo>
                  <a:pt x="49" y="21"/>
                </a:lnTo>
                <a:lnTo>
                  <a:pt x="70" y="41"/>
                </a:lnTo>
                <a:lnTo>
                  <a:pt x="89" y="57"/>
                </a:lnTo>
                <a:lnTo>
                  <a:pt x="106" y="75"/>
                </a:lnTo>
                <a:lnTo>
                  <a:pt x="124" y="94"/>
                </a:lnTo>
                <a:lnTo>
                  <a:pt x="145" y="117"/>
                </a:lnTo>
                <a:lnTo>
                  <a:pt x="172" y="148"/>
                </a:lnTo>
                <a:lnTo>
                  <a:pt x="206" y="185"/>
                </a:lnTo>
                <a:lnTo>
                  <a:pt x="206" y="231"/>
                </a:lnTo>
                <a:lnTo>
                  <a:pt x="205" y="276"/>
                </a:lnTo>
                <a:lnTo>
                  <a:pt x="203" y="324"/>
                </a:lnTo>
                <a:lnTo>
                  <a:pt x="202" y="369"/>
                </a:lnTo>
                <a:lnTo>
                  <a:pt x="198" y="415"/>
                </a:lnTo>
                <a:lnTo>
                  <a:pt x="195" y="458"/>
                </a:lnTo>
                <a:lnTo>
                  <a:pt x="192" y="502"/>
                </a:lnTo>
                <a:lnTo>
                  <a:pt x="187" y="543"/>
                </a:lnTo>
                <a:lnTo>
                  <a:pt x="180" y="546"/>
                </a:lnTo>
                <a:lnTo>
                  <a:pt x="174" y="551"/>
                </a:lnTo>
                <a:lnTo>
                  <a:pt x="169" y="556"/>
                </a:lnTo>
                <a:lnTo>
                  <a:pt x="164" y="561"/>
                </a:lnTo>
                <a:lnTo>
                  <a:pt x="161" y="567"/>
                </a:lnTo>
                <a:lnTo>
                  <a:pt x="158" y="574"/>
                </a:lnTo>
                <a:lnTo>
                  <a:pt x="156" y="580"/>
                </a:lnTo>
                <a:lnTo>
                  <a:pt x="156" y="587"/>
                </a:lnTo>
                <a:lnTo>
                  <a:pt x="154" y="593"/>
                </a:lnTo>
                <a:lnTo>
                  <a:pt x="156" y="601"/>
                </a:lnTo>
                <a:lnTo>
                  <a:pt x="158" y="608"/>
                </a:lnTo>
                <a:lnTo>
                  <a:pt x="159" y="614"/>
                </a:lnTo>
                <a:lnTo>
                  <a:pt x="163" y="621"/>
                </a:lnTo>
                <a:lnTo>
                  <a:pt x="167" y="627"/>
                </a:lnTo>
                <a:lnTo>
                  <a:pt x="172" y="634"/>
                </a:lnTo>
                <a:lnTo>
                  <a:pt x="179" y="639"/>
                </a:lnTo>
                <a:lnTo>
                  <a:pt x="179" y="665"/>
                </a:lnTo>
                <a:lnTo>
                  <a:pt x="177" y="692"/>
                </a:lnTo>
                <a:lnTo>
                  <a:pt x="176" y="723"/>
                </a:lnTo>
                <a:lnTo>
                  <a:pt x="174" y="754"/>
                </a:lnTo>
                <a:lnTo>
                  <a:pt x="172" y="785"/>
                </a:lnTo>
                <a:lnTo>
                  <a:pt x="171" y="816"/>
                </a:lnTo>
                <a:lnTo>
                  <a:pt x="169" y="845"/>
                </a:lnTo>
                <a:lnTo>
                  <a:pt x="169" y="871"/>
                </a:lnTo>
                <a:lnTo>
                  <a:pt x="150" y="883"/>
                </a:lnTo>
                <a:lnTo>
                  <a:pt x="132" y="892"/>
                </a:lnTo>
                <a:lnTo>
                  <a:pt x="112" y="902"/>
                </a:lnTo>
                <a:lnTo>
                  <a:pt x="93" y="910"/>
                </a:lnTo>
                <a:lnTo>
                  <a:pt x="73" y="920"/>
                </a:lnTo>
                <a:lnTo>
                  <a:pt x="52" y="928"/>
                </a:lnTo>
                <a:lnTo>
                  <a:pt x="31" y="936"/>
                </a:lnTo>
                <a:lnTo>
                  <a:pt x="10" y="943"/>
                </a:lnTo>
                <a:lnTo>
                  <a:pt x="21" y="886"/>
                </a:lnTo>
                <a:lnTo>
                  <a:pt x="31" y="827"/>
                </a:lnTo>
                <a:lnTo>
                  <a:pt x="39" y="769"/>
                </a:lnTo>
                <a:lnTo>
                  <a:pt x="47" y="707"/>
                </a:lnTo>
                <a:lnTo>
                  <a:pt x="52" y="645"/>
                </a:lnTo>
                <a:lnTo>
                  <a:pt x="57" y="584"/>
                </a:lnTo>
                <a:lnTo>
                  <a:pt x="59" y="522"/>
                </a:lnTo>
                <a:lnTo>
                  <a:pt x="60" y="460"/>
                </a:lnTo>
                <a:lnTo>
                  <a:pt x="60" y="447"/>
                </a:lnTo>
                <a:lnTo>
                  <a:pt x="60" y="437"/>
                </a:lnTo>
                <a:lnTo>
                  <a:pt x="62" y="431"/>
                </a:lnTo>
                <a:lnTo>
                  <a:pt x="62" y="426"/>
                </a:lnTo>
                <a:lnTo>
                  <a:pt x="62" y="421"/>
                </a:lnTo>
                <a:lnTo>
                  <a:pt x="62" y="416"/>
                </a:lnTo>
                <a:lnTo>
                  <a:pt x="62" y="406"/>
                </a:lnTo>
                <a:lnTo>
                  <a:pt x="60" y="393"/>
                </a:lnTo>
                <a:lnTo>
                  <a:pt x="54" y="393"/>
                </a:lnTo>
                <a:lnTo>
                  <a:pt x="47" y="392"/>
                </a:lnTo>
                <a:lnTo>
                  <a:pt x="41" y="390"/>
                </a:lnTo>
                <a:lnTo>
                  <a:pt x="34" y="387"/>
                </a:lnTo>
                <a:lnTo>
                  <a:pt x="24" y="379"/>
                </a:lnTo>
                <a:lnTo>
                  <a:pt x="15" y="369"/>
                </a:lnTo>
                <a:lnTo>
                  <a:pt x="8" y="356"/>
                </a:lnTo>
                <a:lnTo>
                  <a:pt x="5" y="343"/>
                </a:lnTo>
                <a:lnTo>
                  <a:pt x="2" y="330"/>
                </a:lnTo>
                <a:lnTo>
                  <a:pt x="0" y="315"/>
                </a:lnTo>
                <a:lnTo>
                  <a:pt x="2" y="301"/>
                </a:lnTo>
                <a:lnTo>
                  <a:pt x="3" y="286"/>
                </a:lnTo>
                <a:lnTo>
                  <a:pt x="8" y="273"/>
                </a:lnTo>
                <a:lnTo>
                  <a:pt x="13" y="260"/>
                </a:lnTo>
                <a:lnTo>
                  <a:pt x="21" y="250"/>
                </a:lnTo>
                <a:lnTo>
                  <a:pt x="31" y="241"/>
                </a:lnTo>
                <a:lnTo>
                  <a:pt x="36" y="237"/>
                </a:lnTo>
                <a:lnTo>
                  <a:pt x="41" y="236"/>
                </a:lnTo>
                <a:lnTo>
                  <a:pt x="47" y="233"/>
                </a:lnTo>
                <a:lnTo>
                  <a:pt x="54" y="233"/>
                </a:lnTo>
                <a:lnTo>
                  <a:pt x="50" y="203"/>
                </a:lnTo>
                <a:lnTo>
                  <a:pt x="47" y="172"/>
                </a:lnTo>
                <a:lnTo>
                  <a:pt x="44" y="142"/>
                </a:lnTo>
                <a:lnTo>
                  <a:pt x="39" y="112"/>
                </a:lnTo>
                <a:lnTo>
                  <a:pt x="36" y="83"/>
                </a:lnTo>
                <a:lnTo>
                  <a:pt x="31" y="54"/>
                </a:lnTo>
                <a:lnTo>
                  <a:pt x="24" y="26"/>
                </a:lnTo>
                <a:lnTo>
                  <a:pt x="20" y="0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7" name="Freeform 11">
            <a:extLst>
              <a:ext uri="{FF2B5EF4-FFF2-40B4-BE49-F238E27FC236}">
                <a16:creationId xmlns:a16="http://schemas.microsoft.com/office/drawing/2014/main" id="{3CE5D7E6-F6AA-0291-E188-8BDBFDCBCE5B}"/>
              </a:ext>
            </a:extLst>
          </p:cNvPr>
          <p:cNvSpPr>
            <a:spLocks/>
          </p:cNvSpPr>
          <p:nvPr/>
        </p:nvSpPr>
        <p:spPr bwMode="auto">
          <a:xfrm>
            <a:off x="8330793" y="2388530"/>
            <a:ext cx="328319" cy="1497263"/>
          </a:xfrm>
          <a:custGeom>
            <a:avLst/>
            <a:gdLst>
              <a:gd name="T0" fmla="*/ 2147483647 w 207"/>
              <a:gd name="T1" fmla="*/ 2147483647 h 944"/>
              <a:gd name="T2" fmla="*/ 2147483647 w 207"/>
              <a:gd name="T3" fmla="*/ 2147483647 h 944"/>
              <a:gd name="T4" fmla="*/ 2147483647 w 207"/>
              <a:gd name="T5" fmla="*/ 2147483647 h 944"/>
              <a:gd name="T6" fmla="*/ 2147483647 w 207"/>
              <a:gd name="T7" fmla="*/ 2147483647 h 944"/>
              <a:gd name="T8" fmla="*/ 2147483647 w 207"/>
              <a:gd name="T9" fmla="*/ 2147483647 h 944"/>
              <a:gd name="T10" fmla="*/ 2147483647 w 207"/>
              <a:gd name="T11" fmla="*/ 2147483647 h 944"/>
              <a:gd name="T12" fmla="*/ 2147483647 w 207"/>
              <a:gd name="T13" fmla="*/ 2147483647 h 944"/>
              <a:gd name="T14" fmla="*/ 2147483647 w 207"/>
              <a:gd name="T15" fmla="*/ 2147483647 h 944"/>
              <a:gd name="T16" fmla="*/ 2147483647 w 207"/>
              <a:gd name="T17" fmla="*/ 2147483647 h 944"/>
              <a:gd name="T18" fmla="*/ 2147483647 w 207"/>
              <a:gd name="T19" fmla="*/ 2147483647 h 944"/>
              <a:gd name="T20" fmla="*/ 2147483647 w 207"/>
              <a:gd name="T21" fmla="*/ 2147483647 h 944"/>
              <a:gd name="T22" fmla="*/ 2147483647 w 207"/>
              <a:gd name="T23" fmla="*/ 2147483647 h 944"/>
              <a:gd name="T24" fmla="*/ 2147483647 w 207"/>
              <a:gd name="T25" fmla="*/ 2147483647 h 944"/>
              <a:gd name="T26" fmla="*/ 2147483647 w 207"/>
              <a:gd name="T27" fmla="*/ 2147483647 h 944"/>
              <a:gd name="T28" fmla="*/ 2147483647 w 207"/>
              <a:gd name="T29" fmla="*/ 2147483647 h 944"/>
              <a:gd name="T30" fmla="*/ 2147483647 w 207"/>
              <a:gd name="T31" fmla="*/ 2147483647 h 944"/>
              <a:gd name="T32" fmla="*/ 2147483647 w 207"/>
              <a:gd name="T33" fmla="*/ 2147483647 h 944"/>
              <a:gd name="T34" fmla="*/ 2147483647 w 207"/>
              <a:gd name="T35" fmla="*/ 2147483647 h 944"/>
              <a:gd name="T36" fmla="*/ 2147483647 w 207"/>
              <a:gd name="T37" fmla="*/ 2147483647 h 944"/>
              <a:gd name="T38" fmla="*/ 2147483647 w 207"/>
              <a:gd name="T39" fmla="*/ 2147483647 h 944"/>
              <a:gd name="T40" fmla="*/ 2147483647 w 207"/>
              <a:gd name="T41" fmla="*/ 2147483647 h 944"/>
              <a:gd name="T42" fmla="*/ 2147483647 w 207"/>
              <a:gd name="T43" fmla="*/ 2147483647 h 944"/>
              <a:gd name="T44" fmla="*/ 2147483647 w 207"/>
              <a:gd name="T45" fmla="*/ 2147483647 h 944"/>
              <a:gd name="T46" fmla="*/ 2147483647 w 207"/>
              <a:gd name="T47" fmla="*/ 2147483647 h 944"/>
              <a:gd name="T48" fmla="*/ 2147483647 w 207"/>
              <a:gd name="T49" fmla="*/ 2147483647 h 944"/>
              <a:gd name="T50" fmla="*/ 2147483647 w 207"/>
              <a:gd name="T51" fmla="*/ 2147483647 h 944"/>
              <a:gd name="T52" fmla="*/ 2147483647 w 207"/>
              <a:gd name="T53" fmla="*/ 2147483647 h 944"/>
              <a:gd name="T54" fmla="*/ 2147483647 w 207"/>
              <a:gd name="T55" fmla="*/ 2147483647 h 944"/>
              <a:gd name="T56" fmla="*/ 2147483647 w 207"/>
              <a:gd name="T57" fmla="*/ 2147483647 h 944"/>
              <a:gd name="T58" fmla="*/ 2147483647 w 207"/>
              <a:gd name="T59" fmla="*/ 2147483647 h 944"/>
              <a:gd name="T60" fmla="*/ 2147483647 w 207"/>
              <a:gd name="T61" fmla="*/ 2147483647 h 944"/>
              <a:gd name="T62" fmla="*/ 2147483647 w 207"/>
              <a:gd name="T63" fmla="*/ 2147483647 h 944"/>
              <a:gd name="T64" fmla="*/ 2147483647 w 207"/>
              <a:gd name="T65" fmla="*/ 2147483647 h 944"/>
              <a:gd name="T66" fmla="*/ 2147483647 w 207"/>
              <a:gd name="T67" fmla="*/ 2147483647 h 944"/>
              <a:gd name="T68" fmla="*/ 2147483647 w 207"/>
              <a:gd name="T69" fmla="*/ 2147483647 h 944"/>
              <a:gd name="T70" fmla="*/ 2147483647 w 207"/>
              <a:gd name="T71" fmla="*/ 2147483647 h 944"/>
              <a:gd name="T72" fmla="*/ 2147483647 w 207"/>
              <a:gd name="T73" fmla="*/ 2147483647 h 944"/>
              <a:gd name="T74" fmla="*/ 2147483647 w 207"/>
              <a:gd name="T75" fmla="*/ 2147483647 h 944"/>
              <a:gd name="T76" fmla="*/ 2147483647 w 207"/>
              <a:gd name="T77" fmla="*/ 2147483647 h 944"/>
              <a:gd name="T78" fmla="*/ 2147483647 w 207"/>
              <a:gd name="T79" fmla="*/ 2147483647 h 944"/>
              <a:gd name="T80" fmla="*/ 2147483647 w 207"/>
              <a:gd name="T81" fmla="*/ 2147483647 h 944"/>
              <a:gd name="T82" fmla="*/ 2147483647 w 207"/>
              <a:gd name="T83" fmla="*/ 2147483647 h 944"/>
              <a:gd name="T84" fmla="*/ 2147483647 w 207"/>
              <a:gd name="T85" fmla="*/ 2147483647 h 944"/>
              <a:gd name="T86" fmla="*/ 2147483647 w 207"/>
              <a:gd name="T87" fmla="*/ 2147483647 h 944"/>
              <a:gd name="T88" fmla="*/ 2147483647 w 207"/>
              <a:gd name="T89" fmla="*/ 2147483647 h 944"/>
              <a:gd name="T90" fmla="*/ 2147483647 w 207"/>
              <a:gd name="T91" fmla="*/ 2147483647 h 944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207"/>
              <a:gd name="T139" fmla="*/ 0 h 944"/>
              <a:gd name="T140" fmla="*/ 207 w 207"/>
              <a:gd name="T141" fmla="*/ 944 h 944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207" h="944">
                <a:moveTo>
                  <a:pt x="20" y="0"/>
                </a:moveTo>
                <a:lnTo>
                  <a:pt x="49" y="21"/>
                </a:lnTo>
                <a:lnTo>
                  <a:pt x="70" y="41"/>
                </a:lnTo>
                <a:lnTo>
                  <a:pt x="89" y="57"/>
                </a:lnTo>
                <a:lnTo>
                  <a:pt x="106" y="75"/>
                </a:lnTo>
                <a:lnTo>
                  <a:pt x="124" y="94"/>
                </a:lnTo>
                <a:lnTo>
                  <a:pt x="145" y="117"/>
                </a:lnTo>
                <a:lnTo>
                  <a:pt x="172" y="148"/>
                </a:lnTo>
                <a:lnTo>
                  <a:pt x="206" y="185"/>
                </a:lnTo>
                <a:lnTo>
                  <a:pt x="206" y="231"/>
                </a:lnTo>
                <a:lnTo>
                  <a:pt x="205" y="276"/>
                </a:lnTo>
                <a:lnTo>
                  <a:pt x="203" y="324"/>
                </a:lnTo>
                <a:lnTo>
                  <a:pt x="202" y="369"/>
                </a:lnTo>
                <a:lnTo>
                  <a:pt x="198" y="415"/>
                </a:lnTo>
                <a:lnTo>
                  <a:pt x="195" y="458"/>
                </a:lnTo>
                <a:lnTo>
                  <a:pt x="192" y="502"/>
                </a:lnTo>
                <a:lnTo>
                  <a:pt x="187" y="543"/>
                </a:lnTo>
                <a:lnTo>
                  <a:pt x="180" y="546"/>
                </a:lnTo>
                <a:lnTo>
                  <a:pt x="174" y="551"/>
                </a:lnTo>
                <a:lnTo>
                  <a:pt x="169" y="556"/>
                </a:lnTo>
                <a:lnTo>
                  <a:pt x="164" y="561"/>
                </a:lnTo>
                <a:lnTo>
                  <a:pt x="161" y="567"/>
                </a:lnTo>
                <a:lnTo>
                  <a:pt x="158" y="574"/>
                </a:lnTo>
                <a:lnTo>
                  <a:pt x="156" y="580"/>
                </a:lnTo>
                <a:lnTo>
                  <a:pt x="156" y="587"/>
                </a:lnTo>
                <a:lnTo>
                  <a:pt x="154" y="593"/>
                </a:lnTo>
                <a:lnTo>
                  <a:pt x="156" y="601"/>
                </a:lnTo>
                <a:lnTo>
                  <a:pt x="158" y="608"/>
                </a:lnTo>
                <a:lnTo>
                  <a:pt x="159" y="614"/>
                </a:lnTo>
                <a:lnTo>
                  <a:pt x="163" y="621"/>
                </a:lnTo>
                <a:lnTo>
                  <a:pt x="167" y="627"/>
                </a:lnTo>
                <a:lnTo>
                  <a:pt x="172" y="634"/>
                </a:lnTo>
                <a:lnTo>
                  <a:pt x="179" y="639"/>
                </a:lnTo>
                <a:lnTo>
                  <a:pt x="179" y="665"/>
                </a:lnTo>
                <a:lnTo>
                  <a:pt x="177" y="692"/>
                </a:lnTo>
                <a:lnTo>
                  <a:pt x="176" y="723"/>
                </a:lnTo>
                <a:lnTo>
                  <a:pt x="174" y="754"/>
                </a:lnTo>
                <a:lnTo>
                  <a:pt x="172" y="785"/>
                </a:lnTo>
                <a:lnTo>
                  <a:pt x="171" y="816"/>
                </a:lnTo>
                <a:lnTo>
                  <a:pt x="169" y="845"/>
                </a:lnTo>
                <a:lnTo>
                  <a:pt x="169" y="871"/>
                </a:lnTo>
                <a:lnTo>
                  <a:pt x="150" y="883"/>
                </a:lnTo>
                <a:lnTo>
                  <a:pt x="132" y="892"/>
                </a:lnTo>
                <a:lnTo>
                  <a:pt x="112" y="902"/>
                </a:lnTo>
                <a:lnTo>
                  <a:pt x="93" y="910"/>
                </a:lnTo>
                <a:lnTo>
                  <a:pt x="73" y="920"/>
                </a:lnTo>
                <a:lnTo>
                  <a:pt x="52" y="928"/>
                </a:lnTo>
                <a:lnTo>
                  <a:pt x="31" y="936"/>
                </a:lnTo>
                <a:lnTo>
                  <a:pt x="10" y="943"/>
                </a:lnTo>
                <a:lnTo>
                  <a:pt x="21" y="886"/>
                </a:lnTo>
                <a:lnTo>
                  <a:pt x="31" y="827"/>
                </a:lnTo>
                <a:lnTo>
                  <a:pt x="39" y="769"/>
                </a:lnTo>
                <a:lnTo>
                  <a:pt x="47" y="707"/>
                </a:lnTo>
                <a:lnTo>
                  <a:pt x="52" y="645"/>
                </a:lnTo>
                <a:lnTo>
                  <a:pt x="57" y="584"/>
                </a:lnTo>
                <a:lnTo>
                  <a:pt x="59" y="522"/>
                </a:lnTo>
                <a:lnTo>
                  <a:pt x="60" y="460"/>
                </a:lnTo>
                <a:lnTo>
                  <a:pt x="60" y="447"/>
                </a:lnTo>
                <a:lnTo>
                  <a:pt x="60" y="437"/>
                </a:lnTo>
                <a:lnTo>
                  <a:pt x="62" y="431"/>
                </a:lnTo>
                <a:lnTo>
                  <a:pt x="62" y="426"/>
                </a:lnTo>
                <a:lnTo>
                  <a:pt x="62" y="421"/>
                </a:lnTo>
                <a:lnTo>
                  <a:pt x="62" y="416"/>
                </a:lnTo>
                <a:lnTo>
                  <a:pt x="62" y="406"/>
                </a:lnTo>
                <a:lnTo>
                  <a:pt x="60" y="393"/>
                </a:lnTo>
                <a:lnTo>
                  <a:pt x="54" y="393"/>
                </a:lnTo>
                <a:lnTo>
                  <a:pt x="47" y="392"/>
                </a:lnTo>
                <a:lnTo>
                  <a:pt x="41" y="390"/>
                </a:lnTo>
                <a:lnTo>
                  <a:pt x="34" y="387"/>
                </a:lnTo>
                <a:lnTo>
                  <a:pt x="24" y="379"/>
                </a:lnTo>
                <a:lnTo>
                  <a:pt x="15" y="369"/>
                </a:lnTo>
                <a:lnTo>
                  <a:pt x="8" y="356"/>
                </a:lnTo>
                <a:lnTo>
                  <a:pt x="5" y="343"/>
                </a:lnTo>
                <a:lnTo>
                  <a:pt x="2" y="330"/>
                </a:lnTo>
                <a:lnTo>
                  <a:pt x="0" y="315"/>
                </a:lnTo>
                <a:lnTo>
                  <a:pt x="2" y="301"/>
                </a:lnTo>
                <a:lnTo>
                  <a:pt x="3" y="286"/>
                </a:lnTo>
                <a:lnTo>
                  <a:pt x="8" y="273"/>
                </a:lnTo>
                <a:lnTo>
                  <a:pt x="13" y="260"/>
                </a:lnTo>
                <a:lnTo>
                  <a:pt x="21" y="250"/>
                </a:lnTo>
                <a:lnTo>
                  <a:pt x="31" y="241"/>
                </a:lnTo>
                <a:lnTo>
                  <a:pt x="36" y="237"/>
                </a:lnTo>
                <a:lnTo>
                  <a:pt x="41" y="236"/>
                </a:lnTo>
                <a:lnTo>
                  <a:pt x="47" y="233"/>
                </a:lnTo>
                <a:lnTo>
                  <a:pt x="54" y="233"/>
                </a:lnTo>
                <a:lnTo>
                  <a:pt x="50" y="203"/>
                </a:lnTo>
                <a:lnTo>
                  <a:pt x="47" y="172"/>
                </a:lnTo>
                <a:lnTo>
                  <a:pt x="44" y="142"/>
                </a:lnTo>
                <a:lnTo>
                  <a:pt x="39" y="112"/>
                </a:lnTo>
                <a:lnTo>
                  <a:pt x="36" y="83"/>
                </a:lnTo>
                <a:lnTo>
                  <a:pt x="31" y="54"/>
                </a:lnTo>
                <a:lnTo>
                  <a:pt x="24" y="26"/>
                </a:lnTo>
                <a:lnTo>
                  <a:pt x="2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8" name="Freeform 12">
            <a:extLst>
              <a:ext uri="{FF2B5EF4-FFF2-40B4-BE49-F238E27FC236}">
                <a16:creationId xmlns:a16="http://schemas.microsoft.com/office/drawing/2014/main" id="{C4C26E6B-9493-2641-9BC8-1569796E8888}"/>
              </a:ext>
            </a:extLst>
          </p:cNvPr>
          <p:cNvSpPr>
            <a:spLocks/>
          </p:cNvSpPr>
          <p:nvPr/>
        </p:nvSpPr>
        <p:spPr bwMode="auto">
          <a:xfrm>
            <a:off x="8057986" y="3167297"/>
            <a:ext cx="163366" cy="228396"/>
          </a:xfrm>
          <a:custGeom>
            <a:avLst/>
            <a:gdLst>
              <a:gd name="T0" fmla="*/ 2147483647 w 103"/>
              <a:gd name="T1" fmla="*/ 0 h 144"/>
              <a:gd name="T2" fmla="*/ 2147483647 w 103"/>
              <a:gd name="T3" fmla="*/ 2147483647 h 144"/>
              <a:gd name="T4" fmla="*/ 2147483647 w 103"/>
              <a:gd name="T5" fmla="*/ 2147483647 h 144"/>
              <a:gd name="T6" fmla="*/ 2147483647 w 103"/>
              <a:gd name="T7" fmla="*/ 2147483647 h 144"/>
              <a:gd name="T8" fmla="*/ 2147483647 w 103"/>
              <a:gd name="T9" fmla="*/ 2147483647 h 144"/>
              <a:gd name="T10" fmla="*/ 2147483647 w 103"/>
              <a:gd name="T11" fmla="*/ 2147483647 h 144"/>
              <a:gd name="T12" fmla="*/ 2147483647 w 103"/>
              <a:gd name="T13" fmla="*/ 2147483647 h 144"/>
              <a:gd name="T14" fmla="*/ 2147483647 w 103"/>
              <a:gd name="T15" fmla="*/ 2147483647 h 144"/>
              <a:gd name="T16" fmla="*/ 0 w 103"/>
              <a:gd name="T17" fmla="*/ 2147483647 h 144"/>
              <a:gd name="T18" fmla="*/ 2147483647 w 103"/>
              <a:gd name="T19" fmla="*/ 2147483647 h 144"/>
              <a:gd name="T20" fmla="*/ 2147483647 w 103"/>
              <a:gd name="T21" fmla="*/ 2147483647 h 144"/>
              <a:gd name="T22" fmla="*/ 2147483647 w 103"/>
              <a:gd name="T23" fmla="*/ 2147483647 h 144"/>
              <a:gd name="T24" fmla="*/ 2147483647 w 103"/>
              <a:gd name="T25" fmla="*/ 2147483647 h 144"/>
              <a:gd name="T26" fmla="*/ 2147483647 w 103"/>
              <a:gd name="T27" fmla="*/ 2147483647 h 144"/>
              <a:gd name="T28" fmla="*/ 2147483647 w 103"/>
              <a:gd name="T29" fmla="*/ 2147483647 h 144"/>
              <a:gd name="T30" fmla="*/ 2147483647 w 103"/>
              <a:gd name="T31" fmla="*/ 2147483647 h 144"/>
              <a:gd name="T32" fmla="*/ 2147483647 w 103"/>
              <a:gd name="T33" fmla="*/ 2147483647 h 144"/>
              <a:gd name="T34" fmla="*/ 2147483647 w 103"/>
              <a:gd name="T35" fmla="*/ 2147483647 h 144"/>
              <a:gd name="T36" fmla="*/ 2147483647 w 103"/>
              <a:gd name="T37" fmla="*/ 2147483647 h 144"/>
              <a:gd name="T38" fmla="*/ 2147483647 w 103"/>
              <a:gd name="T39" fmla="*/ 2147483647 h 144"/>
              <a:gd name="T40" fmla="*/ 2147483647 w 103"/>
              <a:gd name="T41" fmla="*/ 2147483647 h 144"/>
              <a:gd name="T42" fmla="*/ 2147483647 w 103"/>
              <a:gd name="T43" fmla="*/ 2147483647 h 144"/>
              <a:gd name="T44" fmla="*/ 2147483647 w 103"/>
              <a:gd name="T45" fmla="*/ 2147483647 h 144"/>
              <a:gd name="T46" fmla="*/ 2147483647 w 103"/>
              <a:gd name="T47" fmla="*/ 2147483647 h 144"/>
              <a:gd name="T48" fmla="*/ 2147483647 w 103"/>
              <a:gd name="T49" fmla="*/ 2147483647 h 144"/>
              <a:gd name="T50" fmla="*/ 2147483647 w 103"/>
              <a:gd name="T51" fmla="*/ 2147483647 h 144"/>
              <a:gd name="T52" fmla="*/ 2147483647 w 103"/>
              <a:gd name="T53" fmla="*/ 2147483647 h 144"/>
              <a:gd name="T54" fmla="*/ 2147483647 w 103"/>
              <a:gd name="T55" fmla="*/ 2147483647 h 144"/>
              <a:gd name="T56" fmla="*/ 2147483647 w 103"/>
              <a:gd name="T57" fmla="*/ 2147483647 h 144"/>
              <a:gd name="T58" fmla="*/ 2147483647 w 103"/>
              <a:gd name="T59" fmla="*/ 2147483647 h 144"/>
              <a:gd name="T60" fmla="*/ 2147483647 w 103"/>
              <a:gd name="T61" fmla="*/ 2147483647 h 144"/>
              <a:gd name="T62" fmla="*/ 2147483647 w 103"/>
              <a:gd name="T63" fmla="*/ 2147483647 h 144"/>
              <a:gd name="T64" fmla="*/ 2147483647 w 103"/>
              <a:gd name="T65" fmla="*/ 0 h 14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03"/>
              <a:gd name="T100" fmla="*/ 0 h 144"/>
              <a:gd name="T101" fmla="*/ 103 w 103"/>
              <a:gd name="T102" fmla="*/ 144 h 14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03" h="144">
                <a:moveTo>
                  <a:pt x="52" y="0"/>
                </a:moveTo>
                <a:lnTo>
                  <a:pt x="40" y="2"/>
                </a:lnTo>
                <a:lnTo>
                  <a:pt x="32" y="5"/>
                </a:lnTo>
                <a:lnTo>
                  <a:pt x="22" y="11"/>
                </a:lnTo>
                <a:lnTo>
                  <a:pt x="14" y="21"/>
                </a:lnTo>
                <a:lnTo>
                  <a:pt x="9" y="31"/>
                </a:lnTo>
                <a:lnTo>
                  <a:pt x="5" y="44"/>
                </a:lnTo>
                <a:lnTo>
                  <a:pt x="1" y="57"/>
                </a:lnTo>
                <a:lnTo>
                  <a:pt x="0" y="71"/>
                </a:lnTo>
                <a:lnTo>
                  <a:pt x="1" y="86"/>
                </a:lnTo>
                <a:lnTo>
                  <a:pt x="5" y="99"/>
                </a:lnTo>
                <a:lnTo>
                  <a:pt x="9" y="110"/>
                </a:lnTo>
                <a:lnTo>
                  <a:pt x="14" y="122"/>
                </a:lnTo>
                <a:lnTo>
                  <a:pt x="22" y="130"/>
                </a:lnTo>
                <a:lnTo>
                  <a:pt x="32" y="136"/>
                </a:lnTo>
                <a:lnTo>
                  <a:pt x="40" y="141"/>
                </a:lnTo>
                <a:lnTo>
                  <a:pt x="52" y="143"/>
                </a:lnTo>
                <a:lnTo>
                  <a:pt x="61" y="141"/>
                </a:lnTo>
                <a:lnTo>
                  <a:pt x="71" y="136"/>
                </a:lnTo>
                <a:lnTo>
                  <a:pt x="79" y="130"/>
                </a:lnTo>
                <a:lnTo>
                  <a:pt x="87" y="122"/>
                </a:lnTo>
                <a:lnTo>
                  <a:pt x="94" y="110"/>
                </a:lnTo>
                <a:lnTo>
                  <a:pt x="99" y="99"/>
                </a:lnTo>
                <a:lnTo>
                  <a:pt x="102" y="86"/>
                </a:lnTo>
                <a:lnTo>
                  <a:pt x="102" y="71"/>
                </a:lnTo>
                <a:lnTo>
                  <a:pt x="102" y="57"/>
                </a:lnTo>
                <a:lnTo>
                  <a:pt x="99" y="44"/>
                </a:lnTo>
                <a:lnTo>
                  <a:pt x="94" y="31"/>
                </a:lnTo>
                <a:lnTo>
                  <a:pt x="87" y="21"/>
                </a:lnTo>
                <a:lnTo>
                  <a:pt x="79" y="11"/>
                </a:lnTo>
                <a:lnTo>
                  <a:pt x="71" y="5"/>
                </a:lnTo>
                <a:lnTo>
                  <a:pt x="61" y="2"/>
                </a:lnTo>
                <a:lnTo>
                  <a:pt x="5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9" name="Freeform 13">
            <a:extLst>
              <a:ext uri="{FF2B5EF4-FFF2-40B4-BE49-F238E27FC236}">
                <a16:creationId xmlns:a16="http://schemas.microsoft.com/office/drawing/2014/main" id="{6816F375-C886-E6E3-5470-4569113F12BE}"/>
              </a:ext>
            </a:extLst>
          </p:cNvPr>
          <p:cNvSpPr>
            <a:spLocks/>
          </p:cNvSpPr>
          <p:nvPr/>
        </p:nvSpPr>
        <p:spPr bwMode="auto">
          <a:xfrm>
            <a:off x="7777248" y="3424243"/>
            <a:ext cx="152264" cy="214121"/>
          </a:xfrm>
          <a:custGeom>
            <a:avLst/>
            <a:gdLst>
              <a:gd name="T0" fmla="*/ 2147483647 w 96"/>
              <a:gd name="T1" fmla="*/ 0 h 135"/>
              <a:gd name="T2" fmla="*/ 2147483647 w 96"/>
              <a:gd name="T3" fmla="*/ 2147483647 h 135"/>
              <a:gd name="T4" fmla="*/ 2147483647 w 96"/>
              <a:gd name="T5" fmla="*/ 2147483647 h 135"/>
              <a:gd name="T6" fmla="*/ 2147483647 w 96"/>
              <a:gd name="T7" fmla="*/ 2147483647 h 135"/>
              <a:gd name="T8" fmla="*/ 2147483647 w 96"/>
              <a:gd name="T9" fmla="*/ 2147483647 h 135"/>
              <a:gd name="T10" fmla="*/ 2147483647 w 96"/>
              <a:gd name="T11" fmla="*/ 2147483647 h 135"/>
              <a:gd name="T12" fmla="*/ 2147483647 w 96"/>
              <a:gd name="T13" fmla="*/ 2147483647 h 135"/>
              <a:gd name="T14" fmla="*/ 0 w 96"/>
              <a:gd name="T15" fmla="*/ 2147483647 h 135"/>
              <a:gd name="T16" fmla="*/ 0 w 96"/>
              <a:gd name="T17" fmla="*/ 2147483647 h 135"/>
              <a:gd name="T18" fmla="*/ 0 w 96"/>
              <a:gd name="T19" fmla="*/ 2147483647 h 135"/>
              <a:gd name="T20" fmla="*/ 2147483647 w 96"/>
              <a:gd name="T21" fmla="*/ 2147483647 h 135"/>
              <a:gd name="T22" fmla="*/ 2147483647 w 96"/>
              <a:gd name="T23" fmla="*/ 2147483647 h 135"/>
              <a:gd name="T24" fmla="*/ 2147483647 w 96"/>
              <a:gd name="T25" fmla="*/ 2147483647 h 135"/>
              <a:gd name="T26" fmla="*/ 2147483647 w 96"/>
              <a:gd name="T27" fmla="*/ 2147483647 h 135"/>
              <a:gd name="T28" fmla="*/ 2147483647 w 96"/>
              <a:gd name="T29" fmla="*/ 2147483647 h 135"/>
              <a:gd name="T30" fmla="*/ 2147483647 w 96"/>
              <a:gd name="T31" fmla="*/ 2147483647 h 135"/>
              <a:gd name="T32" fmla="*/ 2147483647 w 96"/>
              <a:gd name="T33" fmla="*/ 2147483647 h 135"/>
              <a:gd name="T34" fmla="*/ 2147483647 w 96"/>
              <a:gd name="T35" fmla="*/ 2147483647 h 135"/>
              <a:gd name="T36" fmla="*/ 2147483647 w 96"/>
              <a:gd name="T37" fmla="*/ 2147483647 h 135"/>
              <a:gd name="T38" fmla="*/ 2147483647 w 96"/>
              <a:gd name="T39" fmla="*/ 2147483647 h 135"/>
              <a:gd name="T40" fmla="*/ 2147483647 w 96"/>
              <a:gd name="T41" fmla="*/ 2147483647 h 135"/>
              <a:gd name="T42" fmla="*/ 2147483647 w 96"/>
              <a:gd name="T43" fmla="*/ 2147483647 h 135"/>
              <a:gd name="T44" fmla="*/ 2147483647 w 96"/>
              <a:gd name="T45" fmla="*/ 2147483647 h 135"/>
              <a:gd name="T46" fmla="*/ 2147483647 w 96"/>
              <a:gd name="T47" fmla="*/ 2147483647 h 135"/>
              <a:gd name="T48" fmla="*/ 2147483647 w 96"/>
              <a:gd name="T49" fmla="*/ 2147483647 h 135"/>
              <a:gd name="T50" fmla="*/ 2147483647 w 96"/>
              <a:gd name="T51" fmla="*/ 2147483647 h 135"/>
              <a:gd name="T52" fmla="*/ 2147483647 w 96"/>
              <a:gd name="T53" fmla="*/ 2147483647 h 135"/>
              <a:gd name="T54" fmla="*/ 2147483647 w 96"/>
              <a:gd name="T55" fmla="*/ 2147483647 h 135"/>
              <a:gd name="T56" fmla="*/ 2147483647 w 96"/>
              <a:gd name="T57" fmla="*/ 2147483647 h 135"/>
              <a:gd name="T58" fmla="*/ 2147483647 w 96"/>
              <a:gd name="T59" fmla="*/ 2147483647 h 135"/>
              <a:gd name="T60" fmla="*/ 2147483647 w 96"/>
              <a:gd name="T61" fmla="*/ 2147483647 h 135"/>
              <a:gd name="T62" fmla="*/ 2147483647 w 96"/>
              <a:gd name="T63" fmla="*/ 2147483647 h 135"/>
              <a:gd name="T64" fmla="*/ 2147483647 w 96"/>
              <a:gd name="T65" fmla="*/ 0 h 13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96"/>
              <a:gd name="T100" fmla="*/ 0 h 135"/>
              <a:gd name="T101" fmla="*/ 96 w 96"/>
              <a:gd name="T102" fmla="*/ 135 h 13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96" h="135">
                <a:moveTo>
                  <a:pt x="47" y="0"/>
                </a:moveTo>
                <a:lnTo>
                  <a:pt x="37" y="2"/>
                </a:lnTo>
                <a:lnTo>
                  <a:pt x="29" y="5"/>
                </a:lnTo>
                <a:lnTo>
                  <a:pt x="21" y="12"/>
                </a:lnTo>
                <a:lnTo>
                  <a:pt x="13" y="20"/>
                </a:lnTo>
                <a:lnTo>
                  <a:pt x="8" y="30"/>
                </a:lnTo>
                <a:lnTo>
                  <a:pt x="3" y="41"/>
                </a:lnTo>
                <a:lnTo>
                  <a:pt x="0" y="54"/>
                </a:lnTo>
                <a:lnTo>
                  <a:pt x="0" y="67"/>
                </a:lnTo>
                <a:lnTo>
                  <a:pt x="0" y="80"/>
                </a:lnTo>
                <a:lnTo>
                  <a:pt x="3" y="93"/>
                </a:lnTo>
                <a:lnTo>
                  <a:pt x="8" y="104"/>
                </a:lnTo>
                <a:lnTo>
                  <a:pt x="13" y="114"/>
                </a:lnTo>
                <a:lnTo>
                  <a:pt x="21" y="122"/>
                </a:lnTo>
                <a:lnTo>
                  <a:pt x="29" y="129"/>
                </a:lnTo>
                <a:lnTo>
                  <a:pt x="37" y="132"/>
                </a:lnTo>
                <a:lnTo>
                  <a:pt x="47" y="134"/>
                </a:lnTo>
                <a:lnTo>
                  <a:pt x="56" y="132"/>
                </a:lnTo>
                <a:lnTo>
                  <a:pt x="66" y="129"/>
                </a:lnTo>
                <a:lnTo>
                  <a:pt x="74" y="122"/>
                </a:lnTo>
                <a:lnTo>
                  <a:pt x="81" y="114"/>
                </a:lnTo>
                <a:lnTo>
                  <a:pt x="87" y="104"/>
                </a:lnTo>
                <a:lnTo>
                  <a:pt x="91" y="93"/>
                </a:lnTo>
                <a:lnTo>
                  <a:pt x="94" y="80"/>
                </a:lnTo>
                <a:lnTo>
                  <a:pt x="95" y="67"/>
                </a:lnTo>
                <a:lnTo>
                  <a:pt x="94" y="54"/>
                </a:lnTo>
                <a:lnTo>
                  <a:pt x="91" y="41"/>
                </a:lnTo>
                <a:lnTo>
                  <a:pt x="87" y="30"/>
                </a:lnTo>
                <a:lnTo>
                  <a:pt x="81" y="20"/>
                </a:lnTo>
                <a:lnTo>
                  <a:pt x="74" y="12"/>
                </a:lnTo>
                <a:lnTo>
                  <a:pt x="66" y="5"/>
                </a:lnTo>
                <a:lnTo>
                  <a:pt x="56" y="2"/>
                </a:lnTo>
                <a:lnTo>
                  <a:pt x="47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0" name="Freeform 14">
            <a:extLst>
              <a:ext uri="{FF2B5EF4-FFF2-40B4-BE49-F238E27FC236}">
                <a16:creationId xmlns:a16="http://schemas.microsoft.com/office/drawing/2014/main" id="{AFC88868-69C8-5158-8F01-256219501746}"/>
              </a:ext>
            </a:extLst>
          </p:cNvPr>
          <p:cNvSpPr>
            <a:spLocks/>
          </p:cNvSpPr>
          <p:nvPr/>
        </p:nvSpPr>
        <p:spPr bwMode="auto">
          <a:xfrm>
            <a:off x="7770904" y="2937314"/>
            <a:ext cx="128474" cy="174469"/>
          </a:xfrm>
          <a:custGeom>
            <a:avLst/>
            <a:gdLst>
              <a:gd name="T0" fmla="*/ 2147483647 w 81"/>
              <a:gd name="T1" fmla="*/ 0 h 110"/>
              <a:gd name="T2" fmla="*/ 2147483647 w 81"/>
              <a:gd name="T3" fmla="*/ 0 h 110"/>
              <a:gd name="T4" fmla="*/ 2147483647 w 81"/>
              <a:gd name="T5" fmla="*/ 2147483647 h 110"/>
              <a:gd name="T6" fmla="*/ 2147483647 w 81"/>
              <a:gd name="T7" fmla="*/ 2147483647 h 110"/>
              <a:gd name="T8" fmla="*/ 2147483647 w 81"/>
              <a:gd name="T9" fmla="*/ 2147483647 h 110"/>
              <a:gd name="T10" fmla="*/ 2147483647 w 81"/>
              <a:gd name="T11" fmla="*/ 2147483647 h 110"/>
              <a:gd name="T12" fmla="*/ 2147483647 w 81"/>
              <a:gd name="T13" fmla="*/ 2147483647 h 110"/>
              <a:gd name="T14" fmla="*/ 2147483647 w 81"/>
              <a:gd name="T15" fmla="*/ 2147483647 h 110"/>
              <a:gd name="T16" fmla="*/ 0 w 81"/>
              <a:gd name="T17" fmla="*/ 2147483647 h 110"/>
              <a:gd name="T18" fmla="*/ 2147483647 w 81"/>
              <a:gd name="T19" fmla="*/ 2147483647 h 110"/>
              <a:gd name="T20" fmla="*/ 2147483647 w 81"/>
              <a:gd name="T21" fmla="*/ 2147483647 h 110"/>
              <a:gd name="T22" fmla="*/ 2147483647 w 81"/>
              <a:gd name="T23" fmla="*/ 2147483647 h 110"/>
              <a:gd name="T24" fmla="*/ 2147483647 w 81"/>
              <a:gd name="T25" fmla="*/ 2147483647 h 110"/>
              <a:gd name="T26" fmla="*/ 2147483647 w 81"/>
              <a:gd name="T27" fmla="*/ 2147483647 h 110"/>
              <a:gd name="T28" fmla="*/ 2147483647 w 81"/>
              <a:gd name="T29" fmla="*/ 2147483647 h 110"/>
              <a:gd name="T30" fmla="*/ 2147483647 w 81"/>
              <a:gd name="T31" fmla="*/ 2147483647 h 110"/>
              <a:gd name="T32" fmla="*/ 2147483647 w 81"/>
              <a:gd name="T33" fmla="*/ 2147483647 h 110"/>
              <a:gd name="T34" fmla="*/ 2147483647 w 81"/>
              <a:gd name="T35" fmla="*/ 2147483647 h 110"/>
              <a:gd name="T36" fmla="*/ 2147483647 w 81"/>
              <a:gd name="T37" fmla="*/ 2147483647 h 110"/>
              <a:gd name="T38" fmla="*/ 2147483647 w 81"/>
              <a:gd name="T39" fmla="*/ 2147483647 h 110"/>
              <a:gd name="T40" fmla="*/ 2147483647 w 81"/>
              <a:gd name="T41" fmla="*/ 2147483647 h 110"/>
              <a:gd name="T42" fmla="*/ 2147483647 w 81"/>
              <a:gd name="T43" fmla="*/ 2147483647 h 110"/>
              <a:gd name="T44" fmla="*/ 2147483647 w 81"/>
              <a:gd name="T45" fmla="*/ 2147483647 h 110"/>
              <a:gd name="T46" fmla="*/ 2147483647 w 81"/>
              <a:gd name="T47" fmla="*/ 2147483647 h 110"/>
              <a:gd name="T48" fmla="*/ 2147483647 w 81"/>
              <a:gd name="T49" fmla="*/ 2147483647 h 110"/>
              <a:gd name="T50" fmla="*/ 2147483647 w 81"/>
              <a:gd name="T51" fmla="*/ 2147483647 h 110"/>
              <a:gd name="T52" fmla="*/ 2147483647 w 81"/>
              <a:gd name="T53" fmla="*/ 2147483647 h 110"/>
              <a:gd name="T54" fmla="*/ 2147483647 w 81"/>
              <a:gd name="T55" fmla="*/ 2147483647 h 110"/>
              <a:gd name="T56" fmla="*/ 2147483647 w 81"/>
              <a:gd name="T57" fmla="*/ 2147483647 h 110"/>
              <a:gd name="T58" fmla="*/ 2147483647 w 81"/>
              <a:gd name="T59" fmla="*/ 2147483647 h 110"/>
              <a:gd name="T60" fmla="*/ 2147483647 w 81"/>
              <a:gd name="T61" fmla="*/ 2147483647 h 110"/>
              <a:gd name="T62" fmla="*/ 2147483647 w 81"/>
              <a:gd name="T63" fmla="*/ 0 h 110"/>
              <a:gd name="T64" fmla="*/ 2147483647 w 81"/>
              <a:gd name="T65" fmla="*/ 0 h 11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81"/>
              <a:gd name="T100" fmla="*/ 0 h 110"/>
              <a:gd name="T101" fmla="*/ 81 w 81"/>
              <a:gd name="T102" fmla="*/ 110 h 11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81" h="110">
                <a:moveTo>
                  <a:pt x="41" y="0"/>
                </a:moveTo>
                <a:lnTo>
                  <a:pt x="33" y="0"/>
                </a:lnTo>
                <a:lnTo>
                  <a:pt x="25" y="4"/>
                </a:lnTo>
                <a:lnTo>
                  <a:pt x="18" y="8"/>
                </a:lnTo>
                <a:lnTo>
                  <a:pt x="13" y="17"/>
                </a:lnTo>
                <a:lnTo>
                  <a:pt x="8" y="25"/>
                </a:lnTo>
                <a:lnTo>
                  <a:pt x="4" y="33"/>
                </a:lnTo>
                <a:lnTo>
                  <a:pt x="2" y="44"/>
                </a:lnTo>
                <a:lnTo>
                  <a:pt x="0" y="54"/>
                </a:lnTo>
                <a:lnTo>
                  <a:pt x="2" y="65"/>
                </a:lnTo>
                <a:lnTo>
                  <a:pt x="4" y="77"/>
                </a:lnTo>
                <a:lnTo>
                  <a:pt x="8" y="85"/>
                </a:lnTo>
                <a:lnTo>
                  <a:pt x="13" y="93"/>
                </a:lnTo>
                <a:lnTo>
                  <a:pt x="18" y="99"/>
                </a:lnTo>
                <a:lnTo>
                  <a:pt x="25" y="106"/>
                </a:lnTo>
                <a:lnTo>
                  <a:pt x="33" y="108"/>
                </a:lnTo>
                <a:lnTo>
                  <a:pt x="41" y="109"/>
                </a:lnTo>
                <a:lnTo>
                  <a:pt x="49" y="108"/>
                </a:lnTo>
                <a:lnTo>
                  <a:pt x="56" y="106"/>
                </a:lnTo>
                <a:lnTo>
                  <a:pt x="62" y="99"/>
                </a:lnTo>
                <a:lnTo>
                  <a:pt x="69" y="93"/>
                </a:lnTo>
                <a:lnTo>
                  <a:pt x="73" y="85"/>
                </a:lnTo>
                <a:lnTo>
                  <a:pt x="77" y="77"/>
                </a:lnTo>
                <a:lnTo>
                  <a:pt x="78" y="65"/>
                </a:lnTo>
                <a:lnTo>
                  <a:pt x="80" y="54"/>
                </a:lnTo>
                <a:lnTo>
                  <a:pt x="78" y="44"/>
                </a:lnTo>
                <a:lnTo>
                  <a:pt x="77" y="33"/>
                </a:lnTo>
                <a:lnTo>
                  <a:pt x="73" y="25"/>
                </a:lnTo>
                <a:lnTo>
                  <a:pt x="69" y="17"/>
                </a:lnTo>
                <a:lnTo>
                  <a:pt x="62" y="8"/>
                </a:lnTo>
                <a:lnTo>
                  <a:pt x="56" y="4"/>
                </a:lnTo>
                <a:lnTo>
                  <a:pt x="49" y="0"/>
                </a:lnTo>
                <a:lnTo>
                  <a:pt x="4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1" name="Freeform 15">
            <a:extLst>
              <a:ext uri="{FF2B5EF4-FFF2-40B4-BE49-F238E27FC236}">
                <a16:creationId xmlns:a16="http://schemas.microsoft.com/office/drawing/2014/main" id="{4C25B82C-3520-668C-3ECB-741CDDE82AFD}"/>
              </a:ext>
            </a:extLst>
          </p:cNvPr>
          <p:cNvSpPr>
            <a:spLocks/>
          </p:cNvSpPr>
          <p:nvPr/>
        </p:nvSpPr>
        <p:spPr bwMode="auto">
          <a:xfrm>
            <a:off x="8392650" y="2428183"/>
            <a:ext cx="253773" cy="666155"/>
          </a:xfrm>
          <a:custGeom>
            <a:avLst/>
            <a:gdLst>
              <a:gd name="T0" fmla="*/ 0 w 160"/>
              <a:gd name="T1" fmla="*/ 0 h 420"/>
              <a:gd name="T2" fmla="*/ 2147483647 w 160"/>
              <a:gd name="T3" fmla="*/ 2147483647 h 420"/>
              <a:gd name="T4" fmla="*/ 2147483647 w 160"/>
              <a:gd name="T5" fmla="*/ 2147483647 h 420"/>
              <a:gd name="T6" fmla="*/ 2147483647 w 160"/>
              <a:gd name="T7" fmla="*/ 2147483647 h 420"/>
              <a:gd name="T8" fmla="*/ 2147483647 w 160"/>
              <a:gd name="T9" fmla="*/ 2147483647 h 420"/>
              <a:gd name="T10" fmla="*/ 2147483647 w 160"/>
              <a:gd name="T11" fmla="*/ 2147483647 h 420"/>
              <a:gd name="T12" fmla="*/ 2147483647 w 160"/>
              <a:gd name="T13" fmla="*/ 2147483647 h 420"/>
              <a:gd name="T14" fmla="*/ 2147483647 w 160"/>
              <a:gd name="T15" fmla="*/ 2147483647 h 420"/>
              <a:gd name="T16" fmla="*/ 2147483647 w 160"/>
              <a:gd name="T17" fmla="*/ 2147483647 h 420"/>
              <a:gd name="T18" fmla="*/ 2147483647 w 160"/>
              <a:gd name="T19" fmla="*/ 2147483647 h 420"/>
              <a:gd name="T20" fmla="*/ 2147483647 w 160"/>
              <a:gd name="T21" fmla="*/ 2147483647 h 420"/>
              <a:gd name="T22" fmla="*/ 2147483647 w 160"/>
              <a:gd name="T23" fmla="*/ 2147483647 h 420"/>
              <a:gd name="T24" fmla="*/ 2147483647 w 160"/>
              <a:gd name="T25" fmla="*/ 2147483647 h 420"/>
              <a:gd name="T26" fmla="*/ 2147483647 w 160"/>
              <a:gd name="T27" fmla="*/ 2147483647 h 420"/>
              <a:gd name="T28" fmla="*/ 2147483647 w 160"/>
              <a:gd name="T29" fmla="*/ 2147483647 h 420"/>
              <a:gd name="T30" fmla="*/ 2147483647 w 160"/>
              <a:gd name="T31" fmla="*/ 2147483647 h 420"/>
              <a:gd name="T32" fmla="*/ 2147483647 w 160"/>
              <a:gd name="T33" fmla="*/ 2147483647 h 420"/>
              <a:gd name="T34" fmla="*/ 2147483647 w 160"/>
              <a:gd name="T35" fmla="*/ 2147483647 h 420"/>
              <a:gd name="T36" fmla="*/ 2147483647 w 160"/>
              <a:gd name="T37" fmla="*/ 2147483647 h 420"/>
              <a:gd name="T38" fmla="*/ 2147483647 w 160"/>
              <a:gd name="T39" fmla="*/ 2147483647 h 420"/>
              <a:gd name="T40" fmla="*/ 2147483647 w 160"/>
              <a:gd name="T41" fmla="*/ 2147483647 h 420"/>
              <a:gd name="T42" fmla="*/ 2147483647 w 160"/>
              <a:gd name="T43" fmla="*/ 2147483647 h 420"/>
              <a:gd name="T44" fmla="*/ 2147483647 w 160"/>
              <a:gd name="T45" fmla="*/ 2147483647 h 420"/>
              <a:gd name="T46" fmla="*/ 2147483647 w 160"/>
              <a:gd name="T47" fmla="*/ 2147483647 h 420"/>
              <a:gd name="T48" fmla="*/ 2147483647 w 160"/>
              <a:gd name="T49" fmla="*/ 2147483647 h 420"/>
              <a:gd name="T50" fmla="*/ 2147483647 w 160"/>
              <a:gd name="T51" fmla="*/ 2147483647 h 420"/>
              <a:gd name="T52" fmla="*/ 2147483647 w 160"/>
              <a:gd name="T53" fmla="*/ 2147483647 h 420"/>
              <a:gd name="T54" fmla="*/ 2147483647 w 160"/>
              <a:gd name="T55" fmla="*/ 2147483647 h 420"/>
              <a:gd name="T56" fmla="*/ 2147483647 w 160"/>
              <a:gd name="T57" fmla="*/ 2147483647 h 420"/>
              <a:gd name="T58" fmla="*/ 2147483647 w 160"/>
              <a:gd name="T59" fmla="*/ 2147483647 h 420"/>
              <a:gd name="T60" fmla="*/ 2147483647 w 160"/>
              <a:gd name="T61" fmla="*/ 2147483647 h 420"/>
              <a:gd name="T62" fmla="*/ 2147483647 w 160"/>
              <a:gd name="T63" fmla="*/ 2147483647 h 420"/>
              <a:gd name="T64" fmla="*/ 0 w 160"/>
              <a:gd name="T65" fmla="*/ 0 h 42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60"/>
              <a:gd name="T100" fmla="*/ 0 h 420"/>
              <a:gd name="T101" fmla="*/ 160 w 160"/>
              <a:gd name="T102" fmla="*/ 420 h 42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60" h="420">
                <a:moveTo>
                  <a:pt x="0" y="0"/>
                </a:moveTo>
                <a:lnTo>
                  <a:pt x="20" y="17"/>
                </a:lnTo>
                <a:lnTo>
                  <a:pt x="41" y="37"/>
                </a:lnTo>
                <a:lnTo>
                  <a:pt x="60" y="56"/>
                </a:lnTo>
                <a:lnTo>
                  <a:pt x="81" y="79"/>
                </a:lnTo>
                <a:lnTo>
                  <a:pt x="101" y="100"/>
                </a:lnTo>
                <a:lnTo>
                  <a:pt x="120" y="123"/>
                </a:lnTo>
                <a:lnTo>
                  <a:pt x="140" y="144"/>
                </a:lnTo>
                <a:lnTo>
                  <a:pt x="159" y="165"/>
                </a:lnTo>
                <a:lnTo>
                  <a:pt x="159" y="196"/>
                </a:lnTo>
                <a:lnTo>
                  <a:pt x="159" y="227"/>
                </a:lnTo>
                <a:lnTo>
                  <a:pt x="158" y="260"/>
                </a:lnTo>
                <a:lnTo>
                  <a:pt x="156" y="290"/>
                </a:lnTo>
                <a:lnTo>
                  <a:pt x="154" y="323"/>
                </a:lnTo>
                <a:lnTo>
                  <a:pt x="153" y="354"/>
                </a:lnTo>
                <a:lnTo>
                  <a:pt x="151" y="386"/>
                </a:lnTo>
                <a:lnTo>
                  <a:pt x="150" y="419"/>
                </a:lnTo>
                <a:lnTo>
                  <a:pt x="148" y="386"/>
                </a:lnTo>
                <a:lnTo>
                  <a:pt x="145" y="354"/>
                </a:lnTo>
                <a:lnTo>
                  <a:pt x="143" y="320"/>
                </a:lnTo>
                <a:lnTo>
                  <a:pt x="140" y="287"/>
                </a:lnTo>
                <a:lnTo>
                  <a:pt x="137" y="255"/>
                </a:lnTo>
                <a:lnTo>
                  <a:pt x="133" y="224"/>
                </a:lnTo>
                <a:lnTo>
                  <a:pt x="128" y="193"/>
                </a:lnTo>
                <a:lnTo>
                  <a:pt x="124" y="164"/>
                </a:lnTo>
                <a:lnTo>
                  <a:pt x="109" y="141"/>
                </a:lnTo>
                <a:lnTo>
                  <a:pt x="93" y="120"/>
                </a:lnTo>
                <a:lnTo>
                  <a:pt x="78" y="99"/>
                </a:lnTo>
                <a:lnTo>
                  <a:pt x="63" y="79"/>
                </a:lnTo>
                <a:lnTo>
                  <a:pt x="47" y="58"/>
                </a:lnTo>
                <a:lnTo>
                  <a:pt x="33" y="39"/>
                </a:lnTo>
                <a:lnTo>
                  <a:pt x="16" y="19"/>
                </a:lnTo>
                <a:lnTo>
                  <a:pt x="0" y="0"/>
                </a:lnTo>
              </a:path>
            </a:pathLst>
          </a:custGeom>
          <a:solidFill>
            <a:srgbClr val="E0BC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2" name="Freeform 16">
            <a:extLst>
              <a:ext uri="{FF2B5EF4-FFF2-40B4-BE49-F238E27FC236}">
                <a16:creationId xmlns:a16="http://schemas.microsoft.com/office/drawing/2014/main" id="{D04BEA57-A82B-07BA-1E2E-0BDBD05E3BD5}"/>
              </a:ext>
            </a:extLst>
          </p:cNvPr>
          <p:cNvSpPr>
            <a:spLocks/>
          </p:cNvSpPr>
          <p:nvPr/>
        </p:nvSpPr>
        <p:spPr bwMode="auto">
          <a:xfrm>
            <a:off x="8305415" y="2758089"/>
            <a:ext cx="120543" cy="255359"/>
          </a:xfrm>
          <a:custGeom>
            <a:avLst/>
            <a:gdLst>
              <a:gd name="T0" fmla="*/ 2147483647 w 76"/>
              <a:gd name="T1" fmla="*/ 0 h 161"/>
              <a:gd name="T2" fmla="*/ 2147483647 w 76"/>
              <a:gd name="T3" fmla="*/ 2147483647 h 161"/>
              <a:gd name="T4" fmla="*/ 2147483647 w 76"/>
              <a:gd name="T5" fmla="*/ 2147483647 h 161"/>
              <a:gd name="T6" fmla="*/ 2147483647 w 76"/>
              <a:gd name="T7" fmla="*/ 2147483647 h 161"/>
              <a:gd name="T8" fmla="*/ 2147483647 w 76"/>
              <a:gd name="T9" fmla="*/ 2147483647 h 161"/>
              <a:gd name="T10" fmla="*/ 2147483647 w 76"/>
              <a:gd name="T11" fmla="*/ 2147483647 h 161"/>
              <a:gd name="T12" fmla="*/ 2147483647 w 76"/>
              <a:gd name="T13" fmla="*/ 2147483647 h 161"/>
              <a:gd name="T14" fmla="*/ 2147483647 w 76"/>
              <a:gd name="T15" fmla="*/ 2147483647 h 161"/>
              <a:gd name="T16" fmla="*/ 2147483647 w 76"/>
              <a:gd name="T17" fmla="*/ 2147483647 h 161"/>
              <a:gd name="T18" fmla="*/ 2147483647 w 76"/>
              <a:gd name="T19" fmla="*/ 2147483647 h 161"/>
              <a:gd name="T20" fmla="*/ 2147483647 w 76"/>
              <a:gd name="T21" fmla="*/ 2147483647 h 161"/>
              <a:gd name="T22" fmla="*/ 2147483647 w 76"/>
              <a:gd name="T23" fmla="*/ 2147483647 h 161"/>
              <a:gd name="T24" fmla="*/ 2147483647 w 76"/>
              <a:gd name="T25" fmla="*/ 2147483647 h 161"/>
              <a:gd name="T26" fmla="*/ 2147483647 w 76"/>
              <a:gd name="T27" fmla="*/ 2147483647 h 161"/>
              <a:gd name="T28" fmla="*/ 2147483647 w 76"/>
              <a:gd name="T29" fmla="*/ 2147483647 h 161"/>
              <a:gd name="T30" fmla="*/ 2147483647 w 76"/>
              <a:gd name="T31" fmla="*/ 2147483647 h 161"/>
              <a:gd name="T32" fmla="*/ 2147483647 w 76"/>
              <a:gd name="T33" fmla="*/ 2147483647 h 161"/>
              <a:gd name="T34" fmla="*/ 2147483647 w 76"/>
              <a:gd name="T35" fmla="*/ 2147483647 h 161"/>
              <a:gd name="T36" fmla="*/ 2147483647 w 76"/>
              <a:gd name="T37" fmla="*/ 2147483647 h 161"/>
              <a:gd name="T38" fmla="*/ 2147483647 w 76"/>
              <a:gd name="T39" fmla="*/ 2147483647 h 161"/>
              <a:gd name="T40" fmla="*/ 2147483647 w 76"/>
              <a:gd name="T41" fmla="*/ 2147483647 h 161"/>
              <a:gd name="T42" fmla="*/ 2147483647 w 76"/>
              <a:gd name="T43" fmla="*/ 2147483647 h 161"/>
              <a:gd name="T44" fmla="*/ 2147483647 w 76"/>
              <a:gd name="T45" fmla="*/ 2147483647 h 161"/>
              <a:gd name="T46" fmla="*/ 2147483647 w 76"/>
              <a:gd name="T47" fmla="*/ 2147483647 h 161"/>
              <a:gd name="T48" fmla="*/ 2147483647 w 76"/>
              <a:gd name="T49" fmla="*/ 2147483647 h 161"/>
              <a:gd name="T50" fmla="*/ 2147483647 w 76"/>
              <a:gd name="T51" fmla="*/ 2147483647 h 161"/>
              <a:gd name="T52" fmla="*/ 2147483647 w 76"/>
              <a:gd name="T53" fmla="*/ 2147483647 h 161"/>
              <a:gd name="T54" fmla="*/ 2147483647 w 76"/>
              <a:gd name="T55" fmla="*/ 2147483647 h 161"/>
              <a:gd name="T56" fmla="*/ 0 w 76"/>
              <a:gd name="T57" fmla="*/ 2147483647 h 161"/>
              <a:gd name="T58" fmla="*/ 2147483647 w 76"/>
              <a:gd name="T59" fmla="*/ 2147483647 h 161"/>
              <a:gd name="T60" fmla="*/ 2147483647 w 76"/>
              <a:gd name="T61" fmla="*/ 2147483647 h 161"/>
              <a:gd name="T62" fmla="*/ 2147483647 w 76"/>
              <a:gd name="T63" fmla="*/ 2147483647 h 161"/>
              <a:gd name="T64" fmla="*/ 2147483647 w 76"/>
              <a:gd name="T65" fmla="*/ 2147483647 h 161"/>
              <a:gd name="T66" fmla="*/ 2147483647 w 76"/>
              <a:gd name="T67" fmla="*/ 2147483647 h 161"/>
              <a:gd name="T68" fmla="*/ 2147483647 w 76"/>
              <a:gd name="T69" fmla="*/ 2147483647 h 161"/>
              <a:gd name="T70" fmla="*/ 2147483647 w 76"/>
              <a:gd name="T71" fmla="*/ 2147483647 h 161"/>
              <a:gd name="T72" fmla="*/ 2147483647 w 76"/>
              <a:gd name="T73" fmla="*/ 0 h 161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6"/>
              <a:gd name="T112" fmla="*/ 0 h 161"/>
              <a:gd name="T113" fmla="*/ 76 w 76"/>
              <a:gd name="T114" fmla="*/ 161 h 161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6" h="161">
                <a:moveTo>
                  <a:pt x="70" y="0"/>
                </a:moveTo>
                <a:lnTo>
                  <a:pt x="62" y="6"/>
                </a:lnTo>
                <a:lnTo>
                  <a:pt x="57" y="14"/>
                </a:lnTo>
                <a:lnTo>
                  <a:pt x="52" y="27"/>
                </a:lnTo>
                <a:lnTo>
                  <a:pt x="49" y="40"/>
                </a:lnTo>
                <a:lnTo>
                  <a:pt x="47" y="53"/>
                </a:lnTo>
                <a:lnTo>
                  <a:pt x="45" y="65"/>
                </a:lnTo>
                <a:lnTo>
                  <a:pt x="45" y="76"/>
                </a:lnTo>
                <a:lnTo>
                  <a:pt x="45" y="84"/>
                </a:lnTo>
                <a:lnTo>
                  <a:pt x="45" y="94"/>
                </a:lnTo>
                <a:lnTo>
                  <a:pt x="47" y="104"/>
                </a:lnTo>
                <a:lnTo>
                  <a:pt x="49" y="115"/>
                </a:lnTo>
                <a:lnTo>
                  <a:pt x="50" y="126"/>
                </a:lnTo>
                <a:lnTo>
                  <a:pt x="55" y="138"/>
                </a:lnTo>
                <a:lnTo>
                  <a:pt x="60" y="147"/>
                </a:lnTo>
                <a:lnTo>
                  <a:pt x="66" y="156"/>
                </a:lnTo>
                <a:lnTo>
                  <a:pt x="75" y="160"/>
                </a:lnTo>
                <a:lnTo>
                  <a:pt x="66" y="160"/>
                </a:lnTo>
                <a:lnTo>
                  <a:pt x="58" y="160"/>
                </a:lnTo>
                <a:lnTo>
                  <a:pt x="52" y="159"/>
                </a:lnTo>
                <a:lnTo>
                  <a:pt x="45" y="156"/>
                </a:lnTo>
                <a:lnTo>
                  <a:pt x="39" y="152"/>
                </a:lnTo>
                <a:lnTo>
                  <a:pt x="32" y="147"/>
                </a:lnTo>
                <a:lnTo>
                  <a:pt x="26" y="143"/>
                </a:lnTo>
                <a:lnTo>
                  <a:pt x="21" y="138"/>
                </a:lnTo>
                <a:lnTo>
                  <a:pt x="13" y="125"/>
                </a:lnTo>
                <a:lnTo>
                  <a:pt x="6" y="110"/>
                </a:lnTo>
                <a:lnTo>
                  <a:pt x="1" y="95"/>
                </a:lnTo>
                <a:lnTo>
                  <a:pt x="0" y="79"/>
                </a:lnTo>
                <a:lnTo>
                  <a:pt x="1" y="63"/>
                </a:lnTo>
                <a:lnTo>
                  <a:pt x="5" y="48"/>
                </a:lnTo>
                <a:lnTo>
                  <a:pt x="11" y="34"/>
                </a:lnTo>
                <a:lnTo>
                  <a:pt x="19" y="22"/>
                </a:lnTo>
                <a:lnTo>
                  <a:pt x="29" y="13"/>
                </a:lnTo>
                <a:lnTo>
                  <a:pt x="42" y="6"/>
                </a:lnTo>
                <a:lnTo>
                  <a:pt x="55" y="1"/>
                </a:lnTo>
                <a:lnTo>
                  <a:pt x="70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3" name="Freeform 17">
            <a:extLst>
              <a:ext uri="{FF2B5EF4-FFF2-40B4-BE49-F238E27FC236}">
                <a16:creationId xmlns:a16="http://schemas.microsoft.com/office/drawing/2014/main" id="{FC32E0E3-046E-46F8-F6E7-E94A542DB39A}"/>
              </a:ext>
            </a:extLst>
          </p:cNvPr>
          <p:cNvSpPr>
            <a:spLocks/>
          </p:cNvSpPr>
          <p:nvPr/>
        </p:nvSpPr>
        <p:spPr bwMode="auto">
          <a:xfrm>
            <a:off x="8305415" y="2758089"/>
            <a:ext cx="120543" cy="255359"/>
          </a:xfrm>
          <a:custGeom>
            <a:avLst/>
            <a:gdLst>
              <a:gd name="T0" fmla="*/ 2147483647 w 76"/>
              <a:gd name="T1" fmla="*/ 0 h 161"/>
              <a:gd name="T2" fmla="*/ 2147483647 w 76"/>
              <a:gd name="T3" fmla="*/ 2147483647 h 161"/>
              <a:gd name="T4" fmla="*/ 2147483647 w 76"/>
              <a:gd name="T5" fmla="*/ 2147483647 h 161"/>
              <a:gd name="T6" fmla="*/ 2147483647 w 76"/>
              <a:gd name="T7" fmla="*/ 2147483647 h 161"/>
              <a:gd name="T8" fmla="*/ 2147483647 w 76"/>
              <a:gd name="T9" fmla="*/ 2147483647 h 161"/>
              <a:gd name="T10" fmla="*/ 2147483647 w 76"/>
              <a:gd name="T11" fmla="*/ 2147483647 h 161"/>
              <a:gd name="T12" fmla="*/ 2147483647 w 76"/>
              <a:gd name="T13" fmla="*/ 2147483647 h 161"/>
              <a:gd name="T14" fmla="*/ 2147483647 w 76"/>
              <a:gd name="T15" fmla="*/ 2147483647 h 161"/>
              <a:gd name="T16" fmla="*/ 2147483647 w 76"/>
              <a:gd name="T17" fmla="*/ 2147483647 h 161"/>
              <a:gd name="T18" fmla="*/ 2147483647 w 76"/>
              <a:gd name="T19" fmla="*/ 2147483647 h 161"/>
              <a:gd name="T20" fmla="*/ 2147483647 w 76"/>
              <a:gd name="T21" fmla="*/ 2147483647 h 161"/>
              <a:gd name="T22" fmla="*/ 2147483647 w 76"/>
              <a:gd name="T23" fmla="*/ 2147483647 h 161"/>
              <a:gd name="T24" fmla="*/ 2147483647 w 76"/>
              <a:gd name="T25" fmla="*/ 2147483647 h 161"/>
              <a:gd name="T26" fmla="*/ 2147483647 w 76"/>
              <a:gd name="T27" fmla="*/ 2147483647 h 161"/>
              <a:gd name="T28" fmla="*/ 2147483647 w 76"/>
              <a:gd name="T29" fmla="*/ 2147483647 h 161"/>
              <a:gd name="T30" fmla="*/ 2147483647 w 76"/>
              <a:gd name="T31" fmla="*/ 2147483647 h 161"/>
              <a:gd name="T32" fmla="*/ 2147483647 w 76"/>
              <a:gd name="T33" fmla="*/ 2147483647 h 161"/>
              <a:gd name="T34" fmla="*/ 2147483647 w 76"/>
              <a:gd name="T35" fmla="*/ 2147483647 h 161"/>
              <a:gd name="T36" fmla="*/ 2147483647 w 76"/>
              <a:gd name="T37" fmla="*/ 2147483647 h 161"/>
              <a:gd name="T38" fmla="*/ 2147483647 w 76"/>
              <a:gd name="T39" fmla="*/ 2147483647 h 161"/>
              <a:gd name="T40" fmla="*/ 2147483647 w 76"/>
              <a:gd name="T41" fmla="*/ 2147483647 h 161"/>
              <a:gd name="T42" fmla="*/ 2147483647 w 76"/>
              <a:gd name="T43" fmla="*/ 2147483647 h 161"/>
              <a:gd name="T44" fmla="*/ 2147483647 w 76"/>
              <a:gd name="T45" fmla="*/ 2147483647 h 161"/>
              <a:gd name="T46" fmla="*/ 2147483647 w 76"/>
              <a:gd name="T47" fmla="*/ 2147483647 h 161"/>
              <a:gd name="T48" fmla="*/ 2147483647 w 76"/>
              <a:gd name="T49" fmla="*/ 2147483647 h 161"/>
              <a:gd name="T50" fmla="*/ 2147483647 w 76"/>
              <a:gd name="T51" fmla="*/ 2147483647 h 161"/>
              <a:gd name="T52" fmla="*/ 2147483647 w 76"/>
              <a:gd name="T53" fmla="*/ 2147483647 h 161"/>
              <a:gd name="T54" fmla="*/ 2147483647 w 76"/>
              <a:gd name="T55" fmla="*/ 2147483647 h 161"/>
              <a:gd name="T56" fmla="*/ 0 w 76"/>
              <a:gd name="T57" fmla="*/ 2147483647 h 161"/>
              <a:gd name="T58" fmla="*/ 2147483647 w 76"/>
              <a:gd name="T59" fmla="*/ 2147483647 h 161"/>
              <a:gd name="T60" fmla="*/ 2147483647 w 76"/>
              <a:gd name="T61" fmla="*/ 2147483647 h 161"/>
              <a:gd name="T62" fmla="*/ 2147483647 w 76"/>
              <a:gd name="T63" fmla="*/ 2147483647 h 161"/>
              <a:gd name="T64" fmla="*/ 2147483647 w 76"/>
              <a:gd name="T65" fmla="*/ 2147483647 h 161"/>
              <a:gd name="T66" fmla="*/ 2147483647 w 76"/>
              <a:gd name="T67" fmla="*/ 2147483647 h 161"/>
              <a:gd name="T68" fmla="*/ 2147483647 w 76"/>
              <a:gd name="T69" fmla="*/ 2147483647 h 161"/>
              <a:gd name="T70" fmla="*/ 2147483647 w 76"/>
              <a:gd name="T71" fmla="*/ 2147483647 h 161"/>
              <a:gd name="T72" fmla="*/ 2147483647 w 76"/>
              <a:gd name="T73" fmla="*/ 0 h 161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6"/>
              <a:gd name="T112" fmla="*/ 0 h 161"/>
              <a:gd name="T113" fmla="*/ 76 w 76"/>
              <a:gd name="T114" fmla="*/ 161 h 161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6" h="161">
                <a:moveTo>
                  <a:pt x="70" y="0"/>
                </a:moveTo>
                <a:lnTo>
                  <a:pt x="62" y="6"/>
                </a:lnTo>
                <a:lnTo>
                  <a:pt x="57" y="14"/>
                </a:lnTo>
                <a:lnTo>
                  <a:pt x="52" y="27"/>
                </a:lnTo>
                <a:lnTo>
                  <a:pt x="49" y="40"/>
                </a:lnTo>
                <a:lnTo>
                  <a:pt x="47" y="53"/>
                </a:lnTo>
                <a:lnTo>
                  <a:pt x="45" y="65"/>
                </a:lnTo>
                <a:lnTo>
                  <a:pt x="45" y="76"/>
                </a:lnTo>
                <a:lnTo>
                  <a:pt x="45" y="84"/>
                </a:lnTo>
                <a:lnTo>
                  <a:pt x="45" y="94"/>
                </a:lnTo>
                <a:lnTo>
                  <a:pt x="47" y="104"/>
                </a:lnTo>
                <a:lnTo>
                  <a:pt x="49" y="115"/>
                </a:lnTo>
                <a:lnTo>
                  <a:pt x="50" y="126"/>
                </a:lnTo>
                <a:lnTo>
                  <a:pt x="55" y="138"/>
                </a:lnTo>
                <a:lnTo>
                  <a:pt x="60" y="147"/>
                </a:lnTo>
                <a:lnTo>
                  <a:pt x="66" y="156"/>
                </a:lnTo>
                <a:lnTo>
                  <a:pt x="75" y="160"/>
                </a:lnTo>
                <a:lnTo>
                  <a:pt x="66" y="160"/>
                </a:lnTo>
                <a:lnTo>
                  <a:pt x="58" y="160"/>
                </a:lnTo>
                <a:lnTo>
                  <a:pt x="52" y="159"/>
                </a:lnTo>
                <a:lnTo>
                  <a:pt x="45" y="156"/>
                </a:lnTo>
                <a:lnTo>
                  <a:pt x="39" y="152"/>
                </a:lnTo>
                <a:lnTo>
                  <a:pt x="32" y="147"/>
                </a:lnTo>
                <a:lnTo>
                  <a:pt x="26" y="143"/>
                </a:lnTo>
                <a:lnTo>
                  <a:pt x="21" y="138"/>
                </a:lnTo>
                <a:lnTo>
                  <a:pt x="13" y="125"/>
                </a:lnTo>
                <a:lnTo>
                  <a:pt x="6" y="110"/>
                </a:lnTo>
                <a:lnTo>
                  <a:pt x="1" y="95"/>
                </a:lnTo>
                <a:lnTo>
                  <a:pt x="0" y="79"/>
                </a:lnTo>
                <a:lnTo>
                  <a:pt x="1" y="63"/>
                </a:lnTo>
                <a:lnTo>
                  <a:pt x="5" y="48"/>
                </a:lnTo>
                <a:lnTo>
                  <a:pt x="11" y="34"/>
                </a:lnTo>
                <a:lnTo>
                  <a:pt x="19" y="22"/>
                </a:lnTo>
                <a:lnTo>
                  <a:pt x="29" y="13"/>
                </a:lnTo>
                <a:lnTo>
                  <a:pt x="42" y="6"/>
                </a:lnTo>
                <a:lnTo>
                  <a:pt x="55" y="1"/>
                </a:lnTo>
                <a:lnTo>
                  <a:pt x="7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4" name="Freeform 18">
            <a:extLst>
              <a:ext uri="{FF2B5EF4-FFF2-40B4-BE49-F238E27FC236}">
                <a16:creationId xmlns:a16="http://schemas.microsoft.com/office/drawing/2014/main" id="{EAD6D116-D614-0634-DF6D-458F7688F4C3}"/>
              </a:ext>
            </a:extLst>
          </p:cNvPr>
          <p:cNvSpPr>
            <a:spLocks/>
          </p:cNvSpPr>
          <p:nvPr/>
        </p:nvSpPr>
        <p:spPr bwMode="auto">
          <a:xfrm>
            <a:off x="8084949" y="3473411"/>
            <a:ext cx="182401" cy="253773"/>
          </a:xfrm>
          <a:custGeom>
            <a:avLst/>
            <a:gdLst>
              <a:gd name="T0" fmla="*/ 2147483647 w 115"/>
              <a:gd name="T1" fmla="*/ 0 h 160"/>
              <a:gd name="T2" fmla="*/ 2147483647 w 115"/>
              <a:gd name="T3" fmla="*/ 2147483647 h 160"/>
              <a:gd name="T4" fmla="*/ 2147483647 w 115"/>
              <a:gd name="T5" fmla="*/ 2147483647 h 160"/>
              <a:gd name="T6" fmla="*/ 2147483647 w 115"/>
              <a:gd name="T7" fmla="*/ 2147483647 h 160"/>
              <a:gd name="T8" fmla="*/ 2147483647 w 115"/>
              <a:gd name="T9" fmla="*/ 2147483647 h 160"/>
              <a:gd name="T10" fmla="*/ 2147483647 w 115"/>
              <a:gd name="T11" fmla="*/ 2147483647 h 160"/>
              <a:gd name="T12" fmla="*/ 2147483647 w 115"/>
              <a:gd name="T13" fmla="*/ 2147483647 h 160"/>
              <a:gd name="T14" fmla="*/ 2147483647 w 115"/>
              <a:gd name="T15" fmla="*/ 2147483647 h 160"/>
              <a:gd name="T16" fmla="*/ 0 w 115"/>
              <a:gd name="T17" fmla="*/ 2147483647 h 160"/>
              <a:gd name="T18" fmla="*/ 2147483647 w 115"/>
              <a:gd name="T19" fmla="*/ 2147483647 h 160"/>
              <a:gd name="T20" fmla="*/ 2147483647 w 115"/>
              <a:gd name="T21" fmla="*/ 2147483647 h 160"/>
              <a:gd name="T22" fmla="*/ 2147483647 w 115"/>
              <a:gd name="T23" fmla="*/ 2147483647 h 160"/>
              <a:gd name="T24" fmla="*/ 2147483647 w 115"/>
              <a:gd name="T25" fmla="*/ 2147483647 h 160"/>
              <a:gd name="T26" fmla="*/ 2147483647 w 115"/>
              <a:gd name="T27" fmla="*/ 2147483647 h 160"/>
              <a:gd name="T28" fmla="*/ 2147483647 w 115"/>
              <a:gd name="T29" fmla="*/ 2147483647 h 160"/>
              <a:gd name="T30" fmla="*/ 2147483647 w 115"/>
              <a:gd name="T31" fmla="*/ 2147483647 h 160"/>
              <a:gd name="T32" fmla="*/ 2147483647 w 115"/>
              <a:gd name="T33" fmla="*/ 2147483647 h 160"/>
              <a:gd name="T34" fmla="*/ 2147483647 w 115"/>
              <a:gd name="T35" fmla="*/ 2147483647 h 160"/>
              <a:gd name="T36" fmla="*/ 2147483647 w 115"/>
              <a:gd name="T37" fmla="*/ 2147483647 h 160"/>
              <a:gd name="T38" fmla="*/ 2147483647 w 115"/>
              <a:gd name="T39" fmla="*/ 2147483647 h 160"/>
              <a:gd name="T40" fmla="*/ 2147483647 w 115"/>
              <a:gd name="T41" fmla="*/ 2147483647 h 160"/>
              <a:gd name="T42" fmla="*/ 2147483647 w 115"/>
              <a:gd name="T43" fmla="*/ 2147483647 h 160"/>
              <a:gd name="T44" fmla="*/ 2147483647 w 115"/>
              <a:gd name="T45" fmla="*/ 2147483647 h 160"/>
              <a:gd name="T46" fmla="*/ 2147483647 w 115"/>
              <a:gd name="T47" fmla="*/ 2147483647 h 160"/>
              <a:gd name="T48" fmla="*/ 2147483647 w 115"/>
              <a:gd name="T49" fmla="*/ 2147483647 h 160"/>
              <a:gd name="T50" fmla="*/ 2147483647 w 115"/>
              <a:gd name="T51" fmla="*/ 2147483647 h 160"/>
              <a:gd name="T52" fmla="*/ 2147483647 w 115"/>
              <a:gd name="T53" fmla="*/ 2147483647 h 160"/>
              <a:gd name="T54" fmla="*/ 2147483647 w 115"/>
              <a:gd name="T55" fmla="*/ 2147483647 h 160"/>
              <a:gd name="T56" fmla="*/ 2147483647 w 115"/>
              <a:gd name="T57" fmla="*/ 2147483647 h 160"/>
              <a:gd name="T58" fmla="*/ 2147483647 w 115"/>
              <a:gd name="T59" fmla="*/ 2147483647 h 160"/>
              <a:gd name="T60" fmla="*/ 2147483647 w 115"/>
              <a:gd name="T61" fmla="*/ 2147483647 h 160"/>
              <a:gd name="T62" fmla="*/ 2147483647 w 115"/>
              <a:gd name="T63" fmla="*/ 2147483647 h 160"/>
              <a:gd name="T64" fmla="*/ 2147483647 w 115"/>
              <a:gd name="T65" fmla="*/ 0 h 16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15"/>
              <a:gd name="T100" fmla="*/ 0 h 160"/>
              <a:gd name="T101" fmla="*/ 115 w 115"/>
              <a:gd name="T102" fmla="*/ 160 h 16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15" h="160">
                <a:moveTo>
                  <a:pt x="57" y="0"/>
                </a:moveTo>
                <a:lnTo>
                  <a:pt x="45" y="2"/>
                </a:lnTo>
                <a:lnTo>
                  <a:pt x="36" y="7"/>
                </a:lnTo>
                <a:lnTo>
                  <a:pt x="26" y="15"/>
                </a:lnTo>
                <a:lnTo>
                  <a:pt x="18" y="25"/>
                </a:lnTo>
                <a:lnTo>
                  <a:pt x="10" y="36"/>
                </a:lnTo>
                <a:lnTo>
                  <a:pt x="5" y="49"/>
                </a:lnTo>
                <a:lnTo>
                  <a:pt x="1" y="64"/>
                </a:lnTo>
                <a:lnTo>
                  <a:pt x="0" y="80"/>
                </a:lnTo>
                <a:lnTo>
                  <a:pt x="1" y="96"/>
                </a:lnTo>
                <a:lnTo>
                  <a:pt x="5" y="111"/>
                </a:lnTo>
                <a:lnTo>
                  <a:pt x="10" y="124"/>
                </a:lnTo>
                <a:lnTo>
                  <a:pt x="18" y="137"/>
                </a:lnTo>
                <a:lnTo>
                  <a:pt x="26" y="146"/>
                </a:lnTo>
                <a:lnTo>
                  <a:pt x="36" y="153"/>
                </a:lnTo>
                <a:lnTo>
                  <a:pt x="45" y="158"/>
                </a:lnTo>
                <a:lnTo>
                  <a:pt x="57" y="159"/>
                </a:lnTo>
                <a:lnTo>
                  <a:pt x="68" y="158"/>
                </a:lnTo>
                <a:lnTo>
                  <a:pt x="79" y="153"/>
                </a:lnTo>
                <a:lnTo>
                  <a:pt x="89" y="146"/>
                </a:lnTo>
                <a:lnTo>
                  <a:pt x="97" y="137"/>
                </a:lnTo>
                <a:lnTo>
                  <a:pt x="104" y="124"/>
                </a:lnTo>
                <a:lnTo>
                  <a:pt x="110" y="111"/>
                </a:lnTo>
                <a:lnTo>
                  <a:pt x="114" y="96"/>
                </a:lnTo>
                <a:lnTo>
                  <a:pt x="114" y="80"/>
                </a:lnTo>
                <a:lnTo>
                  <a:pt x="114" y="64"/>
                </a:lnTo>
                <a:lnTo>
                  <a:pt x="110" y="49"/>
                </a:lnTo>
                <a:lnTo>
                  <a:pt x="104" y="36"/>
                </a:lnTo>
                <a:lnTo>
                  <a:pt x="97" y="25"/>
                </a:lnTo>
                <a:lnTo>
                  <a:pt x="89" y="15"/>
                </a:lnTo>
                <a:lnTo>
                  <a:pt x="79" y="7"/>
                </a:lnTo>
                <a:lnTo>
                  <a:pt x="68" y="2"/>
                </a:lnTo>
                <a:lnTo>
                  <a:pt x="57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5" name="Freeform 19">
            <a:extLst>
              <a:ext uri="{FF2B5EF4-FFF2-40B4-BE49-F238E27FC236}">
                <a16:creationId xmlns:a16="http://schemas.microsoft.com/office/drawing/2014/main" id="{A3DDE71B-F8A2-69DC-A9A9-B6A5E21932E9}"/>
              </a:ext>
            </a:extLst>
          </p:cNvPr>
          <p:cNvSpPr>
            <a:spLocks/>
          </p:cNvSpPr>
          <p:nvPr/>
        </p:nvSpPr>
        <p:spPr bwMode="auto">
          <a:xfrm>
            <a:off x="8175357" y="3509891"/>
            <a:ext cx="91993" cy="183986"/>
          </a:xfrm>
          <a:custGeom>
            <a:avLst/>
            <a:gdLst>
              <a:gd name="T0" fmla="*/ 2147483647 w 58"/>
              <a:gd name="T1" fmla="*/ 0 h 116"/>
              <a:gd name="T2" fmla="*/ 2147483647 w 58"/>
              <a:gd name="T3" fmla="*/ 0 h 116"/>
              <a:gd name="T4" fmla="*/ 2147483647 w 58"/>
              <a:gd name="T5" fmla="*/ 2147483647 h 116"/>
              <a:gd name="T6" fmla="*/ 2147483647 w 58"/>
              <a:gd name="T7" fmla="*/ 2147483647 h 116"/>
              <a:gd name="T8" fmla="*/ 2147483647 w 58"/>
              <a:gd name="T9" fmla="*/ 2147483647 h 116"/>
              <a:gd name="T10" fmla="*/ 2147483647 w 58"/>
              <a:gd name="T11" fmla="*/ 2147483647 h 116"/>
              <a:gd name="T12" fmla="*/ 2147483647 w 58"/>
              <a:gd name="T13" fmla="*/ 2147483647 h 116"/>
              <a:gd name="T14" fmla="*/ 0 w 58"/>
              <a:gd name="T15" fmla="*/ 2147483647 h 116"/>
              <a:gd name="T16" fmla="*/ 0 w 58"/>
              <a:gd name="T17" fmla="*/ 2147483647 h 116"/>
              <a:gd name="T18" fmla="*/ 0 w 58"/>
              <a:gd name="T19" fmla="*/ 2147483647 h 116"/>
              <a:gd name="T20" fmla="*/ 2147483647 w 58"/>
              <a:gd name="T21" fmla="*/ 2147483647 h 116"/>
              <a:gd name="T22" fmla="*/ 2147483647 w 58"/>
              <a:gd name="T23" fmla="*/ 2147483647 h 116"/>
              <a:gd name="T24" fmla="*/ 2147483647 w 58"/>
              <a:gd name="T25" fmla="*/ 2147483647 h 116"/>
              <a:gd name="T26" fmla="*/ 2147483647 w 58"/>
              <a:gd name="T27" fmla="*/ 2147483647 h 116"/>
              <a:gd name="T28" fmla="*/ 2147483647 w 58"/>
              <a:gd name="T29" fmla="*/ 2147483647 h 116"/>
              <a:gd name="T30" fmla="*/ 2147483647 w 58"/>
              <a:gd name="T31" fmla="*/ 2147483647 h 116"/>
              <a:gd name="T32" fmla="*/ 2147483647 w 58"/>
              <a:gd name="T33" fmla="*/ 2147483647 h 116"/>
              <a:gd name="T34" fmla="*/ 2147483647 w 58"/>
              <a:gd name="T35" fmla="*/ 2147483647 h 116"/>
              <a:gd name="T36" fmla="*/ 2147483647 w 58"/>
              <a:gd name="T37" fmla="*/ 2147483647 h 116"/>
              <a:gd name="T38" fmla="*/ 2147483647 w 58"/>
              <a:gd name="T39" fmla="*/ 2147483647 h 116"/>
              <a:gd name="T40" fmla="*/ 2147483647 w 58"/>
              <a:gd name="T41" fmla="*/ 2147483647 h 116"/>
              <a:gd name="T42" fmla="*/ 2147483647 w 58"/>
              <a:gd name="T43" fmla="*/ 2147483647 h 116"/>
              <a:gd name="T44" fmla="*/ 2147483647 w 58"/>
              <a:gd name="T45" fmla="*/ 2147483647 h 116"/>
              <a:gd name="T46" fmla="*/ 2147483647 w 58"/>
              <a:gd name="T47" fmla="*/ 2147483647 h 116"/>
              <a:gd name="T48" fmla="*/ 2147483647 w 58"/>
              <a:gd name="T49" fmla="*/ 2147483647 h 116"/>
              <a:gd name="T50" fmla="*/ 2147483647 w 58"/>
              <a:gd name="T51" fmla="*/ 2147483647 h 116"/>
              <a:gd name="T52" fmla="*/ 2147483647 w 58"/>
              <a:gd name="T53" fmla="*/ 2147483647 h 116"/>
              <a:gd name="T54" fmla="*/ 2147483647 w 58"/>
              <a:gd name="T55" fmla="*/ 2147483647 h 116"/>
              <a:gd name="T56" fmla="*/ 2147483647 w 58"/>
              <a:gd name="T57" fmla="*/ 2147483647 h 116"/>
              <a:gd name="T58" fmla="*/ 2147483647 w 58"/>
              <a:gd name="T59" fmla="*/ 2147483647 h 116"/>
              <a:gd name="T60" fmla="*/ 2147483647 w 58"/>
              <a:gd name="T61" fmla="*/ 2147483647 h 116"/>
              <a:gd name="T62" fmla="*/ 2147483647 w 58"/>
              <a:gd name="T63" fmla="*/ 0 h 116"/>
              <a:gd name="T64" fmla="*/ 2147483647 w 58"/>
              <a:gd name="T65" fmla="*/ 0 h 11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8"/>
              <a:gd name="T100" fmla="*/ 0 h 116"/>
              <a:gd name="T101" fmla="*/ 58 w 58"/>
              <a:gd name="T102" fmla="*/ 116 h 11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8" h="116">
                <a:moveTo>
                  <a:pt x="29" y="0"/>
                </a:moveTo>
                <a:lnTo>
                  <a:pt x="22" y="0"/>
                </a:lnTo>
                <a:lnTo>
                  <a:pt x="18" y="3"/>
                </a:lnTo>
                <a:lnTo>
                  <a:pt x="13" y="10"/>
                </a:lnTo>
                <a:lnTo>
                  <a:pt x="8" y="16"/>
                </a:lnTo>
                <a:lnTo>
                  <a:pt x="5" y="24"/>
                </a:lnTo>
                <a:lnTo>
                  <a:pt x="1" y="34"/>
                </a:lnTo>
                <a:lnTo>
                  <a:pt x="0" y="45"/>
                </a:lnTo>
                <a:lnTo>
                  <a:pt x="0" y="57"/>
                </a:lnTo>
                <a:lnTo>
                  <a:pt x="0" y="68"/>
                </a:lnTo>
                <a:lnTo>
                  <a:pt x="1" y="80"/>
                </a:lnTo>
                <a:lnTo>
                  <a:pt x="5" y="89"/>
                </a:lnTo>
                <a:lnTo>
                  <a:pt x="8" y="97"/>
                </a:lnTo>
                <a:lnTo>
                  <a:pt x="13" y="106"/>
                </a:lnTo>
                <a:lnTo>
                  <a:pt x="18" y="110"/>
                </a:lnTo>
                <a:lnTo>
                  <a:pt x="22" y="114"/>
                </a:lnTo>
                <a:lnTo>
                  <a:pt x="29" y="115"/>
                </a:lnTo>
                <a:lnTo>
                  <a:pt x="34" y="114"/>
                </a:lnTo>
                <a:lnTo>
                  <a:pt x="39" y="110"/>
                </a:lnTo>
                <a:lnTo>
                  <a:pt x="44" y="106"/>
                </a:lnTo>
                <a:lnTo>
                  <a:pt x="48" y="97"/>
                </a:lnTo>
                <a:lnTo>
                  <a:pt x="52" y="89"/>
                </a:lnTo>
                <a:lnTo>
                  <a:pt x="55" y="80"/>
                </a:lnTo>
                <a:lnTo>
                  <a:pt x="57" y="68"/>
                </a:lnTo>
                <a:lnTo>
                  <a:pt x="57" y="57"/>
                </a:lnTo>
                <a:lnTo>
                  <a:pt x="57" y="45"/>
                </a:lnTo>
                <a:lnTo>
                  <a:pt x="55" y="34"/>
                </a:lnTo>
                <a:lnTo>
                  <a:pt x="52" y="24"/>
                </a:lnTo>
                <a:lnTo>
                  <a:pt x="48" y="16"/>
                </a:lnTo>
                <a:lnTo>
                  <a:pt x="44" y="10"/>
                </a:lnTo>
                <a:lnTo>
                  <a:pt x="39" y="3"/>
                </a:lnTo>
                <a:lnTo>
                  <a:pt x="34" y="0"/>
                </a:lnTo>
                <a:lnTo>
                  <a:pt x="29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6" name="Freeform 20">
            <a:extLst>
              <a:ext uri="{FF2B5EF4-FFF2-40B4-BE49-F238E27FC236}">
                <a16:creationId xmlns:a16="http://schemas.microsoft.com/office/drawing/2014/main" id="{EF9DE20D-44F2-2D5B-B42E-FFBD766B1A9D}"/>
              </a:ext>
            </a:extLst>
          </p:cNvPr>
          <p:cNvSpPr>
            <a:spLocks/>
          </p:cNvSpPr>
          <p:nvPr/>
        </p:nvSpPr>
        <p:spPr bwMode="auto">
          <a:xfrm>
            <a:off x="8175357" y="3509891"/>
            <a:ext cx="91993" cy="183986"/>
          </a:xfrm>
          <a:custGeom>
            <a:avLst/>
            <a:gdLst>
              <a:gd name="T0" fmla="*/ 2147483647 w 58"/>
              <a:gd name="T1" fmla="*/ 0 h 116"/>
              <a:gd name="T2" fmla="*/ 2147483647 w 58"/>
              <a:gd name="T3" fmla="*/ 0 h 116"/>
              <a:gd name="T4" fmla="*/ 2147483647 w 58"/>
              <a:gd name="T5" fmla="*/ 2147483647 h 116"/>
              <a:gd name="T6" fmla="*/ 2147483647 w 58"/>
              <a:gd name="T7" fmla="*/ 2147483647 h 116"/>
              <a:gd name="T8" fmla="*/ 2147483647 w 58"/>
              <a:gd name="T9" fmla="*/ 2147483647 h 116"/>
              <a:gd name="T10" fmla="*/ 2147483647 w 58"/>
              <a:gd name="T11" fmla="*/ 2147483647 h 116"/>
              <a:gd name="T12" fmla="*/ 2147483647 w 58"/>
              <a:gd name="T13" fmla="*/ 2147483647 h 116"/>
              <a:gd name="T14" fmla="*/ 0 w 58"/>
              <a:gd name="T15" fmla="*/ 2147483647 h 116"/>
              <a:gd name="T16" fmla="*/ 0 w 58"/>
              <a:gd name="T17" fmla="*/ 2147483647 h 116"/>
              <a:gd name="T18" fmla="*/ 0 w 58"/>
              <a:gd name="T19" fmla="*/ 2147483647 h 116"/>
              <a:gd name="T20" fmla="*/ 2147483647 w 58"/>
              <a:gd name="T21" fmla="*/ 2147483647 h 116"/>
              <a:gd name="T22" fmla="*/ 2147483647 w 58"/>
              <a:gd name="T23" fmla="*/ 2147483647 h 116"/>
              <a:gd name="T24" fmla="*/ 2147483647 w 58"/>
              <a:gd name="T25" fmla="*/ 2147483647 h 116"/>
              <a:gd name="T26" fmla="*/ 2147483647 w 58"/>
              <a:gd name="T27" fmla="*/ 2147483647 h 116"/>
              <a:gd name="T28" fmla="*/ 2147483647 w 58"/>
              <a:gd name="T29" fmla="*/ 2147483647 h 116"/>
              <a:gd name="T30" fmla="*/ 2147483647 w 58"/>
              <a:gd name="T31" fmla="*/ 2147483647 h 116"/>
              <a:gd name="T32" fmla="*/ 2147483647 w 58"/>
              <a:gd name="T33" fmla="*/ 2147483647 h 116"/>
              <a:gd name="T34" fmla="*/ 2147483647 w 58"/>
              <a:gd name="T35" fmla="*/ 2147483647 h 116"/>
              <a:gd name="T36" fmla="*/ 2147483647 w 58"/>
              <a:gd name="T37" fmla="*/ 2147483647 h 116"/>
              <a:gd name="T38" fmla="*/ 2147483647 w 58"/>
              <a:gd name="T39" fmla="*/ 2147483647 h 116"/>
              <a:gd name="T40" fmla="*/ 2147483647 w 58"/>
              <a:gd name="T41" fmla="*/ 2147483647 h 116"/>
              <a:gd name="T42" fmla="*/ 2147483647 w 58"/>
              <a:gd name="T43" fmla="*/ 2147483647 h 116"/>
              <a:gd name="T44" fmla="*/ 2147483647 w 58"/>
              <a:gd name="T45" fmla="*/ 2147483647 h 116"/>
              <a:gd name="T46" fmla="*/ 2147483647 w 58"/>
              <a:gd name="T47" fmla="*/ 2147483647 h 116"/>
              <a:gd name="T48" fmla="*/ 2147483647 w 58"/>
              <a:gd name="T49" fmla="*/ 2147483647 h 116"/>
              <a:gd name="T50" fmla="*/ 2147483647 w 58"/>
              <a:gd name="T51" fmla="*/ 2147483647 h 116"/>
              <a:gd name="T52" fmla="*/ 2147483647 w 58"/>
              <a:gd name="T53" fmla="*/ 2147483647 h 116"/>
              <a:gd name="T54" fmla="*/ 2147483647 w 58"/>
              <a:gd name="T55" fmla="*/ 2147483647 h 116"/>
              <a:gd name="T56" fmla="*/ 2147483647 w 58"/>
              <a:gd name="T57" fmla="*/ 2147483647 h 116"/>
              <a:gd name="T58" fmla="*/ 2147483647 w 58"/>
              <a:gd name="T59" fmla="*/ 2147483647 h 116"/>
              <a:gd name="T60" fmla="*/ 2147483647 w 58"/>
              <a:gd name="T61" fmla="*/ 2147483647 h 116"/>
              <a:gd name="T62" fmla="*/ 2147483647 w 58"/>
              <a:gd name="T63" fmla="*/ 0 h 116"/>
              <a:gd name="T64" fmla="*/ 2147483647 w 58"/>
              <a:gd name="T65" fmla="*/ 0 h 11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8"/>
              <a:gd name="T100" fmla="*/ 0 h 116"/>
              <a:gd name="T101" fmla="*/ 58 w 58"/>
              <a:gd name="T102" fmla="*/ 116 h 11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8" h="116">
                <a:moveTo>
                  <a:pt x="29" y="0"/>
                </a:moveTo>
                <a:lnTo>
                  <a:pt x="22" y="0"/>
                </a:lnTo>
                <a:lnTo>
                  <a:pt x="18" y="3"/>
                </a:lnTo>
                <a:lnTo>
                  <a:pt x="13" y="10"/>
                </a:lnTo>
                <a:lnTo>
                  <a:pt x="8" y="16"/>
                </a:lnTo>
                <a:lnTo>
                  <a:pt x="5" y="24"/>
                </a:lnTo>
                <a:lnTo>
                  <a:pt x="1" y="34"/>
                </a:lnTo>
                <a:lnTo>
                  <a:pt x="0" y="45"/>
                </a:lnTo>
                <a:lnTo>
                  <a:pt x="0" y="57"/>
                </a:lnTo>
                <a:lnTo>
                  <a:pt x="0" y="68"/>
                </a:lnTo>
                <a:lnTo>
                  <a:pt x="1" y="80"/>
                </a:lnTo>
                <a:lnTo>
                  <a:pt x="5" y="89"/>
                </a:lnTo>
                <a:lnTo>
                  <a:pt x="8" y="97"/>
                </a:lnTo>
                <a:lnTo>
                  <a:pt x="13" y="106"/>
                </a:lnTo>
                <a:lnTo>
                  <a:pt x="18" y="110"/>
                </a:lnTo>
                <a:lnTo>
                  <a:pt x="22" y="114"/>
                </a:lnTo>
                <a:lnTo>
                  <a:pt x="29" y="115"/>
                </a:lnTo>
                <a:lnTo>
                  <a:pt x="34" y="114"/>
                </a:lnTo>
                <a:lnTo>
                  <a:pt x="39" y="110"/>
                </a:lnTo>
                <a:lnTo>
                  <a:pt x="44" y="106"/>
                </a:lnTo>
                <a:lnTo>
                  <a:pt x="48" y="97"/>
                </a:lnTo>
                <a:lnTo>
                  <a:pt x="52" y="89"/>
                </a:lnTo>
                <a:lnTo>
                  <a:pt x="55" y="80"/>
                </a:lnTo>
                <a:lnTo>
                  <a:pt x="57" y="68"/>
                </a:lnTo>
                <a:lnTo>
                  <a:pt x="57" y="57"/>
                </a:lnTo>
                <a:lnTo>
                  <a:pt x="57" y="45"/>
                </a:lnTo>
                <a:lnTo>
                  <a:pt x="55" y="34"/>
                </a:lnTo>
                <a:lnTo>
                  <a:pt x="52" y="24"/>
                </a:lnTo>
                <a:lnTo>
                  <a:pt x="48" y="16"/>
                </a:lnTo>
                <a:lnTo>
                  <a:pt x="44" y="10"/>
                </a:lnTo>
                <a:lnTo>
                  <a:pt x="39" y="3"/>
                </a:lnTo>
                <a:lnTo>
                  <a:pt x="34" y="0"/>
                </a:lnTo>
                <a:lnTo>
                  <a:pt x="29" y="0"/>
                </a:lnTo>
              </a:path>
            </a:pathLst>
          </a:custGeom>
          <a:solidFill>
            <a:srgbClr val="C0504D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7" name="Freeform 21">
            <a:extLst>
              <a:ext uri="{FF2B5EF4-FFF2-40B4-BE49-F238E27FC236}">
                <a16:creationId xmlns:a16="http://schemas.microsoft.com/office/drawing/2014/main" id="{6C11F2C2-BA21-C276-68E0-D945B45E15C5}"/>
              </a:ext>
            </a:extLst>
          </p:cNvPr>
          <p:cNvSpPr>
            <a:spLocks/>
          </p:cNvSpPr>
          <p:nvPr/>
        </p:nvSpPr>
        <p:spPr bwMode="auto">
          <a:xfrm>
            <a:off x="7832763" y="2961108"/>
            <a:ext cx="66616" cy="128473"/>
          </a:xfrm>
          <a:custGeom>
            <a:avLst/>
            <a:gdLst>
              <a:gd name="T0" fmla="*/ 2147483647 w 42"/>
              <a:gd name="T1" fmla="*/ 0 h 81"/>
              <a:gd name="T2" fmla="*/ 2147483647 w 42"/>
              <a:gd name="T3" fmla="*/ 0 h 81"/>
              <a:gd name="T4" fmla="*/ 2147483647 w 42"/>
              <a:gd name="T5" fmla="*/ 2147483647 h 81"/>
              <a:gd name="T6" fmla="*/ 2147483647 w 42"/>
              <a:gd name="T7" fmla="*/ 2147483647 h 81"/>
              <a:gd name="T8" fmla="*/ 2147483647 w 42"/>
              <a:gd name="T9" fmla="*/ 2147483647 h 81"/>
              <a:gd name="T10" fmla="*/ 2147483647 w 42"/>
              <a:gd name="T11" fmla="*/ 2147483647 h 81"/>
              <a:gd name="T12" fmla="*/ 2147483647 w 42"/>
              <a:gd name="T13" fmla="*/ 2147483647 h 81"/>
              <a:gd name="T14" fmla="*/ 0 w 42"/>
              <a:gd name="T15" fmla="*/ 2147483647 h 81"/>
              <a:gd name="T16" fmla="*/ 0 w 42"/>
              <a:gd name="T17" fmla="*/ 2147483647 h 81"/>
              <a:gd name="T18" fmla="*/ 0 w 42"/>
              <a:gd name="T19" fmla="*/ 2147483647 h 81"/>
              <a:gd name="T20" fmla="*/ 2147483647 w 42"/>
              <a:gd name="T21" fmla="*/ 2147483647 h 81"/>
              <a:gd name="T22" fmla="*/ 2147483647 w 42"/>
              <a:gd name="T23" fmla="*/ 2147483647 h 81"/>
              <a:gd name="T24" fmla="*/ 2147483647 w 42"/>
              <a:gd name="T25" fmla="*/ 2147483647 h 81"/>
              <a:gd name="T26" fmla="*/ 2147483647 w 42"/>
              <a:gd name="T27" fmla="*/ 2147483647 h 81"/>
              <a:gd name="T28" fmla="*/ 2147483647 w 42"/>
              <a:gd name="T29" fmla="*/ 2147483647 h 81"/>
              <a:gd name="T30" fmla="*/ 2147483647 w 42"/>
              <a:gd name="T31" fmla="*/ 2147483647 h 81"/>
              <a:gd name="T32" fmla="*/ 2147483647 w 42"/>
              <a:gd name="T33" fmla="*/ 2147483647 h 81"/>
              <a:gd name="T34" fmla="*/ 2147483647 w 42"/>
              <a:gd name="T35" fmla="*/ 2147483647 h 81"/>
              <a:gd name="T36" fmla="*/ 2147483647 w 42"/>
              <a:gd name="T37" fmla="*/ 2147483647 h 81"/>
              <a:gd name="T38" fmla="*/ 2147483647 w 42"/>
              <a:gd name="T39" fmla="*/ 2147483647 h 81"/>
              <a:gd name="T40" fmla="*/ 2147483647 w 42"/>
              <a:gd name="T41" fmla="*/ 2147483647 h 81"/>
              <a:gd name="T42" fmla="*/ 2147483647 w 42"/>
              <a:gd name="T43" fmla="*/ 2147483647 h 81"/>
              <a:gd name="T44" fmla="*/ 2147483647 w 42"/>
              <a:gd name="T45" fmla="*/ 2147483647 h 81"/>
              <a:gd name="T46" fmla="*/ 2147483647 w 42"/>
              <a:gd name="T47" fmla="*/ 2147483647 h 81"/>
              <a:gd name="T48" fmla="*/ 2147483647 w 42"/>
              <a:gd name="T49" fmla="*/ 2147483647 h 81"/>
              <a:gd name="T50" fmla="*/ 2147483647 w 42"/>
              <a:gd name="T51" fmla="*/ 2147483647 h 81"/>
              <a:gd name="T52" fmla="*/ 2147483647 w 42"/>
              <a:gd name="T53" fmla="*/ 2147483647 h 81"/>
              <a:gd name="T54" fmla="*/ 2147483647 w 42"/>
              <a:gd name="T55" fmla="*/ 2147483647 h 81"/>
              <a:gd name="T56" fmla="*/ 2147483647 w 42"/>
              <a:gd name="T57" fmla="*/ 2147483647 h 81"/>
              <a:gd name="T58" fmla="*/ 2147483647 w 42"/>
              <a:gd name="T59" fmla="*/ 2147483647 h 81"/>
              <a:gd name="T60" fmla="*/ 2147483647 w 42"/>
              <a:gd name="T61" fmla="*/ 2147483647 h 81"/>
              <a:gd name="T62" fmla="*/ 2147483647 w 42"/>
              <a:gd name="T63" fmla="*/ 0 h 81"/>
              <a:gd name="T64" fmla="*/ 2147483647 w 42"/>
              <a:gd name="T65" fmla="*/ 0 h 8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2"/>
              <a:gd name="T100" fmla="*/ 0 h 81"/>
              <a:gd name="T101" fmla="*/ 42 w 42"/>
              <a:gd name="T102" fmla="*/ 81 h 8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2" h="81">
                <a:moveTo>
                  <a:pt x="21" y="0"/>
                </a:moveTo>
                <a:lnTo>
                  <a:pt x="17" y="0"/>
                </a:lnTo>
                <a:lnTo>
                  <a:pt x="13" y="3"/>
                </a:lnTo>
                <a:lnTo>
                  <a:pt x="10" y="6"/>
                </a:lnTo>
                <a:lnTo>
                  <a:pt x="7" y="11"/>
                </a:lnTo>
                <a:lnTo>
                  <a:pt x="4" y="18"/>
                </a:lnTo>
                <a:lnTo>
                  <a:pt x="2" y="24"/>
                </a:lnTo>
                <a:lnTo>
                  <a:pt x="0" y="32"/>
                </a:lnTo>
                <a:lnTo>
                  <a:pt x="0" y="41"/>
                </a:lnTo>
                <a:lnTo>
                  <a:pt x="0" y="47"/>
                </a:lnTo>
                <a:lnTo>
                  <a:pt x="2" y="55"/>
                </a:lnTo>
                <a:lnTo>
                  <a:pt x="4" y="62"/>
                </a:lnTo>
                <a:lnTo>
                  <a:pt x="7" y="68"/>
                </a:lnTo>
                <a:lnTo>
                  <a:pt x="10" y="73"/>
                </a:lnTo>
                <a:lnTo>
                  <a:pt x="13" y="76"/>
                </a:lnTo>
                <a:lnTo>
                  <a:pt x="17" y="78"/>
                </a:lnTo>
                <a:lnTo>
                  <a:pt x="21" y="80"/>
                </a:lnTo>
                <a:lnTo>
                  <a:pt x="25" y="78"/>
                </a:lnTo>
                <a:lnTo>
                  <a:pt x="28" y="76"/>
                </a:lnTo>
                <a:lnTo>
                  <a:pt x="31" y="73"/>
                </a:lnTo>
                <a:lnTo>
                  <a:pt x="34" y="68"/>
                </a:lnTo>
                <a:lnTo>
                  <a:pt x="38" y="62"/>
                </a:lnTo>
                <a:lnTo>
                  <a:pt x="39" y="55"/>
                </a:lnTo>
                <a:lnTo>
                  <a:pt x="41" y="47"/>
                </a:lnTo>
                <a:lnTo>
                  <a:pt x="41" y="41"/>
                </a:lnTo>
                <a:lnTo>
                  <a:pt x="41" y="32"/>
                </a:lnTo>
                <a:lnTo>
                  <a:pt x="39" y="24"/>
                </a:lnTo>
                <a:lnTo>
                  <a:pt x="38" y="18"/>
                </a:lnTo>
                <a:lnTo>
                  <a:pt x="34" y="11"/>
                </a:lnTo>
                <a:lnTo>
                  <a:pt x="31" y="6"/>
                </a:lnTo>
                <a:lnTo>
                  <a:pt x="28" y="3"/>
                </a:lnTo>
                <a:lnTo>
                  <a:pt x="25" y="0"/>
                </a:lnTo>
                <a:lnTo>
                  <a:pt x="21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8" name="Freeform 22">
            <a:extLst>
              <a:ext uri="{FF2B5EF4-FFF2-40B4-BE49-F238E27FC236}">
                <a16:creationId xmlns:a16="http://schemas.microsoft.com/office/drawing/2014/main" id="{DC31AE8A-701A-F5E0-B873-087E6E38A6EF}"/>
              </a:ext>
            </a:extLst>
          </p:cNvPr>
          <p:cNvSpPr>
            <a:spLocks/>
          </p:cNvSpPr>
          <p:nvPr/>
        </p:nvSpPr>
        <p:spPr bwMode="auto">
          <a:xfrm>
            <a:off x="7832763" y="2961108"/>
            <a:ext cx="66616" cy="128473"/>
          </a:xfrm>
          <a:custGeom>
            <a:avLst/>
            <a:gdLst>
              <a:gd name="T0" fmla="*/ 2147483647 w 42"/>
              <a:gd name="T1" fmla="*/ 0 h 81"/>
              <a:gd name="T2" fmla="*/ 2147483647 w 42"/>
              <a:gd name="T3" fmla="*/ 0 h 81"/>
              <a:gd name="T4" fmla="*/ 2147483647 w 42"/>
              <a:gd name="T5" fmla="*/ 2147483647 h 81"/>
              <a:gd name="T6" fmla="*/ 2147483647 w 42"/>
              <a:gd name="T7" fmla="*/ 2147483647 h 81"/>
              <a:gd name="T8" fmla="*/ 2147483647 w 42"/>
              <a:gd name="T9" fmla="*/ 2147483647 h 81"/>
              <a:gd name="T10" fmla="*/ 2147483647 w 42"/>
              <a:gd name="T11" fmla="*/ 2147483647 h 81"/>
              <a:gd name="T12" fmla="*/ 2147483647 w 42"/>
              <a:gd name="T13" fmla="*/ 2147483647 h 81"/>
              <a:gd name="T14" fmla="*/ 0 w 42"/>
              <a:gd name="T15" fmla="*/ 2147483647 h 81"/>
              <a:gd name="T16" fmla="*/ 0 w 42"/>
              <a:gd name="T17" fmla="*/ 2147483647 h 81"/>
              <a:gd name="T18" fmla="*/ 0 w 42"/>
              <a:gd name="T19" fmla="*/ 2147483647 h 81"/>
              <a:gd name="T20" fmla="*/ 2147483647 w 42"/>
              <a:gd name="T21" fmla="*/ 2147483647 h 81"/>
              <a:gd name="T22" fmla="*/ 2147483647 w 42"/>
              <a:gd name="T23" fmla="*/ 2147483647 h 81"/>
              <a:gd name="T24" fmla="*/ 2147483647 w 42"/>
              <a:gd name="T25" fmla="*/ 2147483647 h 81"/>
              <a:gd name="T26" fmla="*/ 2147483647 w 42"/>
              <a:gd name="T27" fmla="*/ 2147483647 h 81"/>
              <a:gd name="T28" fmla="*/ 2147483647 w 42"/>
              <a:gd name="T29" fmla="*/ 2147483647 h 81"/>
              <a:gd name="T30" fmla="*/ 2147483647 w 42"/>
              <a:gd name="T31" fmla="*/ 2147483647 h 81"/>
              <a:gd name="T32" fmla="*/ 2147483647 w 42"/>
              <a:gd name="T33" fmla="*/ 2147483647 h 81"/>
              <a:gd name="T34" fmla="*/ 2147483647 w 42"/>
              <a:gd name="T35" fmla="*/ 2147483647 h 81"/>
              <a:gd name="T36" fmla="*/ 2147483647 w 42"/>
              <a:gd name="T37" fmla="*/ 2147483647 h 81"/>
              <a:gd name="T38" fmla="*/ 2147483647 w 42"/>
              <a:gd name="T39" fmla="*/ 2147483647 h 81"/>
              <a:gd name="T40" fmla="*/ 2147483647 w 42"/>
              <a:gd name="T41" fmla="*/ 2147483647 h 81"/>
              <a:gd name="T42" fmla="*/ 2147483647 w 42"/>
              <a:gd name="T43" fmla="*/ 2147483647 h 81"/>
              <a:gd name="T44" fmla="*/ 2147483647 w 42"/>
              <a:gd name="T45" fmla="*/ 2147483647 h 81"/>
              <a:gd name="T46" fmla="*/ 2147483647 w 42"/>
              <a:gd name="T47" fmla="*/ 2147483647 h 81"/>
              <a:gd name="T48" fmla="*/ 2147483647 w 42"/>
              <a:gd name="T49" fmla="*/ 2147483647 h 81"/>
              <a:gd name="T50" fmla="*/ 2147483647 w 42"/>
              <a:gd name="T51" fmla="*/ 2147483647 h 81"/>
              <a:gd name="T52" fmla="*/ 2147483647 w 42"/>
              <a:gd name="T53" fmla="*/ 2147483647 h 81"/>
              <a:gd name="T54" fmla="*/ 2147483647 w 42"/>
              <a:gd name="T55" fmla="*/ 2147483647 h 81"/>
              <a:gd name="T56" fmla="*/ 2147483647 w 42"/>
              <a:gd name="T57" fmla="*/ 2147483647 h 81"/>
              <a:gd name="T58" fmla="*/ 2147483647 w 42"/>
              <a:gd name="T59" fmla="*/ 2147483647 h 81"/>
              <a:gd name="T60" fmla="*/ 2147483647 w 42"/>
              <a:gd name="T61" fmla="*/ 2147483647 h 81"/>
              <a:gd name="T62" fmla="*/ 2147483647 w 42"/>
              <a:gd name="T63" fmla="*/ 0 h 81"/>
              <a:gd name="T64" fmla="*/ 2147483647 w 42"/>
              <a:gd name="T65" fmla="*/ 0 h 8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2"/>
              <a:gd name="T100" fmla="*/ 0 h 81"/>
              <a:gd name="T101" fmla="*/ 42 w 42"/>
              <a:gd name="T102" fmla="*/ 81 h 8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2" h="81">
                <a:moveTo>
                  <a:pt x="21" y="0"/>
                </a:moveTo>
                <a:lnTo>
                  <a:pt x="17" y="0"/>
                </a:lnTo>
                <a:lnTo>
                  <a:pt x="13" y="3"/>
                </a:lnTo>
                <a:lnTo>
                  <a:pt x="10" y="6"/>
                </a:lnTo>
                <a:lnTo>
                  <a:pt x="7" y="11"/>
                </a:lnTo>
                <a:lnTo>
                  <a:pt x="4" y="18"/>
                </a:lnTo>
                <a:lnTo>
                  <a:pt x="2" y="24"/>
                </a:lnTo>
                <a:lnTo>
                  <a:pt x="0" y="32"/>
                </a:lnTo>
                <a:lnTo>
                  <a:pt x="0" y="41"/>
                </a:lnTo>
                <a:lnTo>
                  <a:pt x="0" y="47"/>
                </a:lnTo>
                <a:lnTo>
                  <a:pt x="2" y="55"/>
                </a:lnTo>
                <a:lnTo>
                  <a:pt x="4" y="62"/>
                </a:lnTo>
                <a:lnTo>
                  <a:pt x="7" y="68"/>
                </a:lnTo>
                <a:lnTo>
                  <a:pt x="10" y="73"/>
                </a:lnTo>
                <a:lnTo>
                  <a:pt x="13" y="76"/>
                </a:lnTo>
                <a:lnTo>
                  <a:pt x="17" y="78"/>
                </a:lnTo>
                <a:lnTo>
                  <a:pt x="21" y="80"/>
                </a:lnTo>
                <a:lnTo>
                  <a:pt x="25" y="78"/>
                </a:lnTo>
                <a:lnTo>
                  <a:pt x="28" y="76"/>
                </a:lnTo>
                <a:lnTo>
                  <a:pt x="31" y="73"/>
                </a:lnTo>
                <a:lnTo>
                  <a:pt x="34" y="68"/>
                </a:lnTo>
                <a:lnTo>
                  <a:pt x="38" y="62"/>
                </a:lnTo>
                <a:lnTo>
                  <a:pt x="39" y="55"/>
                </a:lnTo>
                <a:lnTo>
                  <a:pt x="41" y="47"/>
                </a:lnTo>
                <a:lnTo>
                  <a:pt x="41" y="41"/>
                </a:lnTo>
                <a:lnTo>
                  <a:pt x="41" y="32"/>
                </a:lnTo>
                <a:lnTo>
                  <a:pt x="39" y="24"/>
                </a:lnTo>
                <a:lnTo>
                  <a:pt x="38" y="18"/>
                </a:lnTo>
                <a:lnTo>
                  <a:pt x="34" y="11"/>
                </a:lnTo>
                <a:lnTo>
                  <a:pt x="31" y="6"/>
                </a:lnTo>
                <a:lnTo>
                  <a:pt x="28" y="3"/>
                </a:lnTo>
                <a:lnTo>
                  <a:pt x="25" y="0"/>
                </a:lnTo>
                <a:lnTo>
                  <a:pt x="21" y="0"/>
                </a:lnTo>
              </a:path>
            </a:pathLst>
          </a:custGeom>
          <a:solidFill>
            <a:srgbClr val="C0504D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9" name="Freeform 23">
            <a:extLst>
              <a:ext uri="{FF2B5EF4-FFF2-40B4-BE49-F238E27FC236}">
                <a16:creationId xmlns:a16="http://schemas.microsoft.com/office/drawing/2014/main" id="{89009325-1FBE-4B53-6105-6BA65D7947D4}"/>
              </a:ext>
            </a:extLst>
          </p:cNvPr>
          <p:cNvSpPr>
            <a:spLocks/>
          </p:cNvSpPr>
          <p:nvPr/>
        </p:nvSpPr>
        <p:spPr bwMode="auto">
          <a:xfrm>
            <a:off x="8137291" y="3197432"/>
            <a:ext cx="84062" cy="166539"/>
          </a:xfrm>
          <a:custGeom>
            <a:avLst/>
            <a:gdLst>
              <a:gd name="T0" fmla="*/ 2147483647 w 53"/>
              <a:gd name="T1" fmla="*/ 0 h 105"/>
              <a:gd name="T2" fmla="*/ 2147483647 w 53"/>
              <a:gd name="T3" fmla="*/ 2147483647 h 105"/>
              <a:gd name="T4" fmla="*/ 2147483647 w 53"/>
              <a:gd name="T5" fmla="*/ 2147483647 h 105"/>
              <a:gd name="T6" fmla="*/ 2147483647 w 53"/>
              <a:gd name="T7" fmla="*/ 2147483647 h 105"/>
              <a:gd name="T8" fmla="*/ 2147483647 w 53"/>
              <a:gd name="T9" fmla="*/ 2147483647 h 105"/>
              <a:gd name="T10" fmla="*/ 2147483647 w 53"/>
              <a:gd name="T11" fmla="*/ 2147483647 h 105"/>
              <a:gd name="T12" fmla="*/ 2147483647 w 53"/>
              <a:gd name="T13" fmla="*/ 2147483647 h 105"/>
              <a:gd name="T14" fmla="*/ 0 w 53"/>
              <a:gd name="T15" fmla="*/ 2147483647 h 105"/>
              <a:gd name="T16" fmla="*/ 0 w 53"/>
              <a:gd name="T17" fmla="*/ 2147483647 h 105"/>
              <a:gd name="T18" fmla="*/ 0 w 53"/>
              <a:gd name="T19" fmla="*/ 2147483647 h 105"/>
              <a:gd name="T20" fmla="*/ 2147483647 w 53"/>
              <a:gd name="T21" fmla="*/ 2147483647 h 105"/>
              <a:gd name="T22" fmla="*/ 2147483647 w 53"/>
              <a:gd name="T23" fmla="*/ 2147483647 h 105"/>
              <a:gd name="T24" fmla="*/ 2147483647 w 53"/>
              <a:gd name="T25" fmla="*/ 2147483647 h 105"/>
              <a:gd name="T26" fmla="*/ 2147483647 w 53"/>
              <a:gd name="T27" fmla="*/ 2147483647 h 105"/>
              <a:gd name="T28" fmla="*/ 2147483647 w 53"/>
              <a:gd name="T29" fmla="*/ 2147483647 h 105"/>
              <a:gd name="T30" fmla="*/ 2147483647 w 53"/>
              <a:gd name="T31" fmla="*/ 2147483647 h 105"/>
              <a:gd name="T32" fmla="*/ 2147483647 w 53"/>
              <a:gd name="T33" fmla="*/ 2147483647 h 105"/>
              <a:gd name="T34" fmla="*/ 2147483647 w 53"/>
              <a:gd name="T35" fmla="*/ 2147483647 h 105"/>
              <a:gd name="T36" fmla="*/ 2147483647 w 53"/>
              <a:gd name="T37" fmla="*/ 2147483647 h 105"/>
              <a:gd name="T38" fmla="*/ 2147483647 w 53"/>
              <a:gd name="T39" fmla="*/ 2147483647 h 105"/>
              <a:gd name="T40" fmla="*/ 2147483647 w 53"/>
              <a:gd name="T41" fmla="*/ 2147483647 h 105"/>
              <a:gd name="T42" fmla="*/ 2147483647 w 53"/>
              <a:gd name="T43" fmla="*/ 2147483647 h 105"/>
              <a:gd name="T44" fmla="*/ 2147483647 w 53"/>
              <a:gd name="T45" fmla="*/ 2147483647 h 105"/>
              <a:gd name="T46" fmla="*/ 2147483647 w 53"/>
              <a:gd name="T47" fmla="*/ 2147483647 h 105"/>
              <a:gd name="T48" fmla="*/ 2147483647 w 53"/>
              <a:gd name="T49" fmla="*/ 2147483647 h 105"/>
              <a:gd name="T50" fmla="*/ 2147483647 w 53"/>
              <a:gd name="T51" fmla="*/ 2147483647 h 105"/>
              <a:gd name="T52" fmla="*/ 2147483647 w 53"/>
              <a:gd name="T53" fmla="*/ 2147483647 h 105"/>
              <a:gd name="T54" fmla="*/ 2147483647 w 53"/>
              <a:gd name="T55" fmla="*/ 2147483647 h 105"/>
              <a:gd name="T56" fmla="*/ 2147483647 w 53"/>
              <a:gd name="T57" fmla="*/ 2147483647 h 105"/>
              <a:gd name="T58" fmla="*/ 2147483647 w 53"/>
              <a:gd name="T59" fmla="*/ 2147483647 h 105"/>
              <a:gd name="T60" fmla="*/ 2147483647 w 53"/>
              <a:gd name="T61" fmla="*/ 2147483647 h 105"/>
              <a:gd name="T62" fmla="*/ 2147483647 w 53"/>
              <a:gd name="T63" fmla="*/ 2147483647 h 105"/>
              <a:gd name="T64" fmla="*/ 2147483647 w 53"/>
              <a:gd name="T65" fmla="*/ 0 h 10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3"/>
              <a:gd name="T100" fmla="*/ 0 h 105"/>
              <a:gd name="T101" fmla="*/ 53 w 53"/>
              <a:gd name="T102" fmla="*/ 105 h 10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3" h="105">
                <a:moveTo>
                  <a:pt x="26" y="0"/>
                </a:moveTo>
                <a:lnTo>
                  <a:pt x="21" y="2"/>
                </a:lnTo>
                <a:lnTo>
                  <a:pt x="16" y="5"/>
                </a:lnTo>
                <a:lnTo>
                  <a:pt x="11" y="9"/>
                </a:lnTo>
                <a:lnTo>
                  <a:pt x="8" y="15"/>
                </a:lnTo>
                <a:lnTo>
                  <a:pt x="5" y="23"/>
                </a:lnTo>
                <a:lnTo>
                  <a:pt x="2" y="33"/>
                </a:lnTo>
                <a:lnTo>
                  <a:pt x="0" y="43"/>
                </a:lnTo>
                <a:lnTo>
                  <a:pt x="0" y="52"/>
                </a:lnTo>
                <a:lnTo>
                  <a:pt x="0" y="62"/>
                </a:lnTo>
                <a:lnTo>
                  <a:pt x="2" y="72"/>
                </a:lnTo>
                <a:lnTo>
                  <a:pt x="5" y="82"/>
                </a:lnTo>
                <a:lnTo>
                  <a:pt x="8" y="88"/>
                </a:lnTo>
                <a:lnTo>
                  <a:pt x="11" y="95"/>
                </a:lnTo>
                <a:lnTo>
                  <a:pt x="16" y="100"/>
                </a:lnTo>
                <a:lnTo>
                  <a:pt x="21" y="103"/>
                </a:lnTo>
                <a:lnTo>
                  <a:pt x="26" y="104"/>
                </a:lnTo>
                <a:lnTo>
                  <a:pt x="31" y="103"/>
                </a:lnTo>
                <a:lnTo>
                  <a:pt x="36" y="100"/>
                </a:lnTo>
                <a:lnTo>
                  <a:pt x="41" y="95"/>
                </a:lnTo>
                <a:lnTo>
                  <a:pt x="44" y="88"/>
                </a:lnTo>
                <a:lnTo>
                  <a:pt x="47" y="82"/>
                </a:lnTo>
                <a:lnTo>
                  <a:pt x="50" y="72"/>
                </a:lnTo>
                <a:lnTo>
                  <a:pt x="52" y="62"/>
                </a:lnTo>
                <a:lnTo>
                  <a:pt x="52" y="52"/>
                </a:lnTo>
                <a:lnTo>
                  <a:pt x="52" y="43"/>
                </a:lnTo>
                <a:lnTo>
                  <a:pt x="50" y="33"/>
                </a:lnTo>
                <a:lnTo>
                  <a:pt x="47" y="23"/>
                </a:lnTo>
                <a:lnTo>
                  <a:pt x="44" y="15"/>
                </a:lnTo>
                <a:lnTo>
                  <a:pt x="41" y="9"/>
                </a:lnTo>
                <a:lnTo>
                  <a:pt x="36" y="5"/>
                </a:lnTo>
                <a:lnTo>
                  <a:pt x="31" y="2"/>
                </a:lnTo>
                <a:lnTo>
                  <a:pt x="26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0" name="Freeform 24">
            <a:extLst>
              <a:ext uri="{FF2B5EF4-FFF2-40B4-BE49-F238E27FC236}">
                <a16:creationId xmlns:a16="http://schemas.microsoft.com/office/drawing/2014/main" id="{F9F42361-18DE-154E-85E2-76B72CA887DD}"/>
              </a:ext>
            </a:extLst>
          </p:cNvPr>
          <p:cNvSpPr>
            <a:spLocks/>
          </p:cNvSpPr>
          <p:nvPr/>
        </p:nvSpPr>
        <p:spPr bwMode="auto">
          <a:xfrm>
            <a:off x="8137291" y="3197432"/>
            <a:ext cx="84062" cy="166539"/>
          </a:xfrm>
          <a:custGeom>
            <a:avLst/>
            <a:gdLst>
              <a:gd name="T0" fmla="*/ 2147483647 w 53"/>
              <a:gd name="T1" fmla="*/ 0 h 105"/>
              <a:gd name="T2" fmla="*/ 2147483647 w 53"/>
              <a:gd name="T3" fmla="*/ 2147483647 h 105"/>
              <a:gd name="T4" fmla="*/ 2147483647 w 53"/>
              <a:gd name="T5" fmla="*/ 2147483647 h 105"/>
              <a:gd name="T6" fmla="*/ 2147483647 w 53"/>
              <a:gd name="T7" fmla="*/ 2147483647 h 105"/>
              <a:gd name="T8" fmla="*/ 2147483647 w 53"/>
              <a:gd name="T9" fmla="*/ 2147483647 h 105"/>
              <a:gd name="T10" fmla="*/ 2147483647 w 53"/>
              <a:gd name="T11" fmla="*/ 2147483647 h 105"/>
              <a:gd name="T12" fmla="*/ 2147483647 w 53"/>
              <a:gd name="T13" fmla="*/ 2147483647 h 105"/>
              <a:gd name="T14" fmla="*/ 0 w 53"/>
              <a:gd name="T15" fmla="*/ 2147483647 h 105"/>
              <a:gd name="T16" fmla="*/ 0 w 53"/>
              <a:gd name="T17" fmla="*/ 2147483647 h 105"/>
              <a:gd name="T18" fmla="*/ 0 w 53"/>
              <a:gd name="T19" fmla="*/ 2147483647 h 105"/>
              <a:gd name="T20" fmla="*/ 2147483647 w 53"/>
              <a:gd name="T21" fmla="*/ 2147483647 h 105"/>
              <a:gd name="T22" fmla="*/ 2147483647 w 53"/>
              <a:gd name="T23" fmla="*/ 2147483647 h 105"/>
              <a:gd name="T24" fmla="*/ 2147483647 w 53"/>
              <a:gd name="T25" fmla="*/ 2147483647 h 105"/>
              <a:gd name="T26" fmla="*/ 2147483647 w 53"/>
              <a:gd name="T27" fmla="*/ 2147483647 h 105"/>
              <a:gd name="T28" fmla="*/ 2147483647 w 53"/>
              <a:gd name="T29" fmla="*/ 2147483647 h 105"/>
              <a:gd name="T30" fmla="*/ 2147483647 w 53"/>
              <a:gd name="T31" fmla="*/ 2147483647 h 105"/>
              <a:gd name="T32" fmla="*/ 2147483647 w 53"/>
              <a:gd name="T33" fmla="*/ 2147483647 h 105"/>
              <a:gd name="T34" fmla="*/ 2147483647 w 53"/>
              <a:gd name="T35" fmla="*/ 2147483647 h 105"/>
              <a:gd name="T36" fmla="*/ 2147483647 w 53"/>
              <a:gd name="T37" fmla="*/ 2147483647 h 105"/>
              <a:gd name="T38" fmla="*/ 2147483647 w 53"/>
              <a:gd name="T39" fmla="*/ 2147483647 h 105"/>
              <a:gd name="T40" fmla="*/ 2147483647 w 53"/>
              <a:gd name="T41" fmla="*/ 2147483647 h 105"/>
              <a:gd name="T42" fmla="*/ 2147483647 w 53"/>
              <a:gd name="T43" fmla="*/ 2147483647 h 105"/>
              <a:gd name="T44" fmla="*/ 2147483647 w 53"/>
              <a:gd name="T45" fmla="*/ 2147483647 h 105"/>
              <a:gd name="T46" fmla="*/ 2147483647 w 53"/>
              <a:gd name="T47" fmla="*/ 2147483647 h 105"/>
              <a:gd name="T48" fmla="*/ 2147483647 w 53"/>
              <a:gd name="T49" fmla="*/ 2147483647 h 105"/>
              <a:gd name="T50" fmla="*/ 2147483647 w 53"/>
              <a:gd name="T51" fmla="*/ 2147483647 h 105"/>
              <a:gd name="T52" fmla="*/ 2147483647 w 53"/>
              <a:gd name="T53" fmla="*/ 2147483647 h 105"/>
              <a:gd name="T54" fmla="*/ 2147483647 w 53"/>
              <a:gd name="T55" fmla="*/ 2147483647 h 105"/>
              <a:gd name="T56" fmla="*/ 2147483647 w 53"/>
              <a:gd name="T57" fmla="*/ 2147483647 h 105"/>
              <a:gd name="T58" fmla="*/ 2147483647 w 53"/>
              <a:gd name="T59" fmla="*/ 2147483647 h 105"/>
              <a:gd name="T60" fmla="*/ 2147483647 w 53"/>
              <a:gd name="T61" fmla="*/ 2147483647 h 105"/>
              <a:gd name="T62" fmla="*/ 2147483647 w 53"/>
              <a:gd name="T63" fmla="*/ 2147483647 h 105"/>
              <a:gd name="T64" fmla="*/ 2147483647 w 53"/>
              <a:gd name="T65" fmla="*/ 0 h 10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3"/>
              <a:gd name="T100" fmla="*/ 0 h 105"/>
              <a:gd name="T101" fmla="*/ 53 w 53"/>
              <a:gd name="T102" fmla="*/ 105 h 10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3" h="105">
                <a:moveTo>
                  <a:pt x="26" y="0"/>
                </a:moveTo>
                <a:lnTo>
                  <a:pt x="21" y="2"/>
                </a:lnTo>
                <a:lnTo>
                  <a:pt x="16" y="5"/>
                </a:lnTo>
                <a:lnTo>
                  <a:pt x="11" y="9"/>
                </a:lnTo>
                <a:lnTo>
                  <a:pt x="8" y="15"/>
                </a:lnTo>
                <a:lnTo>
                  <a:pt x="5" y="23"/>
                </a:lnTo>
                <a:lnTo>
                  <a:pt x="2" y="33"/>
                </a:lnTo>
                <a:lnTo>
                  <a:pt x="0" y="43"/>
                </a:lnTo>
                <a:lnTo>
                  <a:pt x="0" y="52"/>
                </a:lnTo>
                <a:lnTo>
                  <a:pt x="0" y="62"/>
                </a:lnTo>
                <a:lnTo>
                  <a:pt x="2" y="72"/>
                </a:lnTo>
                <a:lnTo>
                  <a:pt x="5" y="82"/>
                </a:lnTo>
                <a:lnTo>
                  <a:pt x="8" y="88"/>
                </a:lnTo>
                <a:lnTo>
                  <a:pt x="11" y="95"/>
                </a:lnTo>
                <a:lnTo>
                  <a:pt x="16" y="100"/>
                </a:lnTo>
                <a:lnTo>
                  <a:pt x="21" y="103"/>
                </a:lnTo>
                <a:lnTo>
                  <a:pt x="26" y="104"/>
                </a:lnTo>
                <a:lnTo>
                  <a:pt x="31" y="103"/>
                </a:lnTo>
                <a:lnTo>
                  <a:pt x="36" y="100"/>
                </a:lnTo>
                <a:lnTo>
                  <a:pt x="41" y="95"/>
                </a:lnTo>
                <a:lnTo>
                  <a:pt x="44" y="88"/>
                </a:lnTo>
                <a:lnTo>
                  <a:pt x="47" y="82"/>
                </a:lnTo>
                <a:lnTo>
                  <a:pt x="50" y="72"/>
                </a:lnTo>
                <a:lnTo>
                  <a:pt x="52" y="62"/>
                </a:lnTo>
                <a:lnTo>
                  <a:pt x="52" y="52"/>
                </a:lnTo>
                <a:lnTo>
                  <a:pt x="52" y="43"/>
                </a:lnTo>
                <a:lnTo>
                  <a:pt x="50" y="33"/>
                </a:lnTo>
                <a:lnTo>
                  <a:pt x="47" y="23"/>
                </a:lnTo>
                <a:lnTo>
                  <a:pt x="44" y="15"/>
                </a:lnTo>
                <a:lnTo>
                  <a:pt x="41" y="9"/>
                </a:lnTo>
                <a:lnTo>
                  <a:pt x="36" y="5"/>
                </a:lnTo>
                <a:lnTo>
                  <a:pt x="31" y="2"/>
                </a:lnTo>
                <a:lnTo>
                  <a:pt x="26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1" name="Freeform 25">
            <a:extLst>
              <a:ext uri="{FF2B5EF4-FFF2-40B4-BE49-F238E27FC236}">
                <a16:creationId xmlns:a16="http://schemas.microsoft.com/office/drawing/2014/main" id="{F2EBC4D9-FA45-1036-C5FD-7A39DFE79C85}"/>
              </a:ext>
            </a:extLst>
          </p:cNvPr>
          <p:cNvSpPr>
            <a:spLocks/>
          </p:cNvSpPr>
          <p:nvPr/>
        </p:nvSpPr>
        <p:spPr bwMode="auto">
          <a:xfrm>
            <a:off x="7851797" y="3452791"/>
            <a:ext cx="77717" cy="157022"/>
          </a:xfrm>
          <a:custGeom>
            <a:avLst/>
            <a:gdLst>
              <a:gd name="T0" fmla="*/ 2147483647 w 49"/>
              <a:gd name="T1" fmla="*/ 0 h 99"/>
              <a:gd name="T2" fmla="*/ 2147483647 w 49"/>
              <a:gd name="T3" fmla="*/ 2147483647 h 99"/>
              <a:gd name="T4" fmla="*/ 2147483647 w 49"/>
              <a:gd name="T5" fmla="*/ 2147483647 h 99"/>
              <a:gd name="T6" fmla="*/ 2147483647 w 49"/>
              <a:gd name="T7" fmla="*/ 2147483647 h 99"/>
              <a:gd name="T8" fmla="*/ 2147483647 w 49"/>
              <a:gd name="T9" fmla="*/ 2147483647 h 99"/>
              <a:gd name="T10" fmla="*/ 2147483647 w 49"/>
              <a:gd name="T11" fmla="*/ 2147483647 h 99"/>
              <a:gd name="T12" fmla="*/ 2147483647 w 49"/>
              <a:gd name="T13" fmla="*/ 2147483647 h 99"/>
              <a:gd name="T14" fmla="*/ 0 w 49"/>
              <a:gd name="T15" fmla="*/ 2147483647 h 99"/>
              <a:gd name="T16" fmla="*/ 0 w 49"/>
              <a:gd name="T17" fmla="*/ 2147483647 h 99"/>
              <a:gd name="T18" fmla="*/ 0 w 49"/>
              <a:gd name="T19" fmla="*/ 2147483647 h 99"/>
              <a:gd name="T20" fmla="*/ 2147483647 w 49"/>
              <a:gd name="T21" fmla="*/ 2147483647 h 99"/>
              <a:gd name="T22" fmla="*/ 2147483647 w 49"/>
              <a:gd name="T23" fmla="*/ 2147483647 h 99"/>
              <a:gd name="T24" fmla="*/ 2147483647 w 49"/>
              <a:gd name="T25" fmla="*/ 2147483647 h 99"/>
              <a:gd name="T26" fmla="*/ 2147483647 w 49"/>
              <a:gd name="T27" fmla="*/ 2147483647 h 99"/>
              <a:gd name="T28" fmla="*/ 2147483647 w 49"/>
              <a:gd name="T29" fmla="*/ 2147483647 h 99"/>
              <a:gd name="T30" fmla="*/ 2147483647 w 49"/>
              <a:gd name="T31" fmla="*/ 2147483647 h 99"/>
              <a:gd name="T32" fmla="*/ 2147483647 w 49"/>
              <a:gd name="T33" fmla="*/ 2147483647 h 99"/>
              <a:gd name="T34" fmla="*/ 2147483647 w 49"/>
              <a:gd name="T35" fmla="*/ 2147483647 h 99"/>
              <a:gd name="T36" fmla="*/ 2147483647 w 49"/>
              <a:gd name="T37" fmla="*/ 2147483647 h 99"/>
              <a:gd name="T38" fmla="*/ 2147483647 w 49"/>
              <a:gd name="T39" fmla="*/ 2147483647 h 99"/>
              <a:gd name="T40" fmla="*/ 2147483647 w 49"/>
              <a:gd name="T41" fmla="*/ 2147483647 h 99"/>
              <a:gd name="T42" fmla="*/ 2147483647 w 49"/>
              <a:gd name="T43" fmla="*/ 2147483647 h 99"/>
              <a:gd name="T44" fmla="*/ 2147483647 w 49"/>
              <a:gd name="T45" fmla="*/ 2147483647 h 99"/>
              <a:gd name="T46" fmla="*/ 2147483647 w 49"/>
              <a:gd name="T47" fmla="*/ 2147483647 h 99"/>
              <a:gd name="T48" fmla="*/ 2147483647 w 49"/>
              <a:gd name="T49" fmla="*/ 2147483647 h 99"/>
              <a:gd name="T50" fmla="*/ 2147483647 w 49"/>
              <a:gd name="T51" fmla="*/ 2147483647 h 99"/>
              <a:gd name="T52" fmla="*/ 2147483647 w 49"/>
              <a:gd name="T53" fmla="*/ 2147483647 h 99"/>
              <a:gd name="T54" fmla="*/ 2147483647 w 49"/>
              <a:gd name="T55" fmla="*/ 2147483647 h 99"/>
              <a:gd name="T56" fmla="*/ 2147483647 w 49"/>
              <a:gd name="T57" fmla="*/ 2147483647 h 99"/>
              <a:gd name="T58" fmla="*/ 2147483647 w 49"/>
              <a:gd name="T59" fmla="*/ 2147483647 h 99"/>
              <a:gd name="T60" fmla="*/ 2147483647 w 49"/>
              <a:gd name="T61" fmla="*/ 2147483647 h 99"/>
              <a:gd name="T62" fmla="*/ 2147483647 w 49"/>
              <a:gd name="T63" fmla="*/ 2147483647 h 99"/>
              <a:gd name="T64" fmla="*/ 2147483647 w 49"/>
              <a:gd name="T65" fmla="*/ 0 h 9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9"/>
              <a:gd name="T100" fmla="*/ 0 h 99"/>
              <a:gd name="T101" fmla="*/ 49 w 49"/>
              <a:gd name="T102" fmla="*/ 99 h 9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9" h="99">
                <a:moveTo>
                  <a:pt x="24" y="0"/>
                </a:moveTo>
                <a:lnTo>
                  <a:pt x="19" y="2"/>
                </a:lnTo>
                <a:lnTo>
                  <a:pt x="14" y="4"/>
                </a:lnTo>
                <a:lnTo>
                  <a:pt x="9" y="8"/>
                </a:lnTo>
                <a:lnTo>
                  <a:pt x="6" y="15"/>
                </a:lnTo>
                <a:lnTo>
                  <a:pt x="3" y="21"/>
                </a:lnTo>
                <a:lnTo>
                  <a:pt x="1" y="30"/>
                </a:lnTo>
                <a:lnTo>
                  <a:pt x="0" y="39"/>
                </a:lnTo>
                <a:lnTo>
                  <a:pt x="0" y="49"/>
                </a:lnTo>
                <a:lnTo>
                  <a:pt x="0" y="59"/>
                </a:lnTo>
                <a:lnTo>
                  <a:pt x="1" y="67"/>
                </a:lnTo>
                <a:lnTo>
                  <a:pt x="3" y="77"/>
                </a:lnTo>
                <a:lnTo>
                  <a:pt x="6" y="83"/>
                </a:lnTo>
                <a:lnTo>
                  <a:pt x="9" y="90"/>
                </a:lnTo>
                <a:lnTo>
                  <a:pt x="14" y="93"/>
                </a:lnTo>
                <a:lnTo>
                  <a:pt x="19" y="96"/>
                </a:lnTo>
                <a:lnTo>
                  <a:pt x="24" y="98"/>
                </a:lnTo>
                <a:lnTo>
                  <a:pt x="29" y="96"/>
                </a:lnTo>
                <a:lnTo>
                  <a:pt x="32" y="93"/>
                </a:lnTo>
                <a:lnTo>
                  <a:pt x="37" y="90"/>
                </a:lnTo>
                <a:lnTo>
                  <a:pt x="40" y="83"/>
                </a:lnTo>
                <a:lnTo>
                  <a:pt x="44" y="77"/>
                </a:lnTo>
                <a:lnTo>
                  <a:pt x="45" y="67"/>
                </a:lnTo>
                <a:lnTo>
                  <a:pt x="47" y="59"/>
                </a:lnTo>
                <a:lnTo>
                  <a:pt x="48" y="49"/>
                </a:lnTo>
                <a:lnTo>
                  <a:pt x="47" y="39"/>
                </a:lnTo>
                <a:lnTo>
                  <a:pt x="45" y="30"/>
                </a:lnTo>
                <a:lnTo>
                  <a:pt x="44" y="21"/>
                </a:lnTo>
                <a:lnTo>
                  <a:pt x="40" y="15"/>
                </a:lnTo>
                <a:lnTo>
                  <a:pt x="37" y="8"/>
                </a:lnTo>
                <a:lnTo>
                  <a:pt x="32" y="4"/>
                </a:lnTo>
                <a:lnTo>
                  <a:pt x="29" y="2"/>
                </a:lnTo>
                <a:lnTo>
                  <a:pt x="24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2" name="Freeform 26">
            <a:extLst>
              <a:ext uri="{FF2B5EF4-FFF2-40B4-BE49-F238E27FC236}">
                <a16:creationId xmlns:a16="http://schemas.microsoft.com/office/drawing/2014/main" id="{50444073-0F8E-1699-203C-1B5AC6942E26}"/>
              </a:ext>
            </a:extLst>
          </p:cNvPr>
          <p:cNvSpPr>
            <a:spLocks/>
          </p:cNvSpPr>
          <p:nvPr/>
        </p:nvSpPr>
        <p:spPr bwMode="auto">
          <a:xfrm>
            <a:off x="7851797" y="3452791"/>
            <a:ext cx="77717" cy="157022"/>
          </a:xfrm>
          <a:custGeom>
            <a:avLst/>
            <a:gdLst>
              <a:gd name="T0" fmla="*/ 2147483647 w 49"/>
              <a:gd name="T1" fmla="*/ 0 h 99"/>
              <a:gd name="T2" fmla="*/ 2147483647 w 49"/>
              <a:gd name="T3" fmla="*/ 2147483647 h 99"/>
              <a:gd name="T4" fmla="*/ 2147483647 w 49"/>
              <a:gd name="T5" fmla="*/ 2147483647 h 99"/>
              <a:gd name="T6" fmla="*/ 2147483647 w 49"/>
              <a:gd name="T7" fmla="*/ 2147483647 h 99"/>
              <a:gd name="T8" fmla="*/ 2147483647 w 49"/>
              <a:gd name="T9" fmla="*/ 2147483647 h 99"/>
              <a:gd name="T10" fmla="*/ 2147483647 w 49"/>
              <a:gd name="T11" fmla="*/ 2147483647 h 99"/>
              <a:gd name="T12" fmla="*/ 2147483647 w 49"/>
              <a:gd name="T13" fmla="*/ 2147483647 h 99"/>
              <a:gd name="T14" fmla="*/ 0 w 49"/>
              <a:gd name="T15" fmla="*/ 2147483647 h 99"/>
              <a:gd name="T16" fmla="*/ 0 w 49"/>
              <a:gd name="T17" fmla="*/ 2147483647 h 99"/>
              <a:gd name="T18" fmla="*/ 0 w 49"/>
              <a:gd name="T19" fmla="*/ 2147483647 h 99"/>
              <a:gd name="T20" fmla="*/ 2147483647 w 49"/>
              <a:gd name="T21" fmla="*/ 2147483647 h 99"/>
              <a:gd name="T22" fmla="*/ 2147483647 w 49"/>
              <a:gd name="T23" fmla="*/ 2147483647 h 99"/>
              <a:gd name="T24" fmla="*/ 2147483647 w 49"/>
              <a:gd name="T25" fmla="*/ 2147483647 h 99"/>
              <a:gd name="T26" fmla="*/ 2147483647 w 49"/>
              <a:gd name="T27" fmla="*/ 2147483647 h 99"/>
              <a:gd name="T28" fmla="*/ 2147483647 w 49"/>
              <a:gd name="T29" fmla="*/ 2147483647 h 99"/>
              <a:gd name="T30" fmla="*/ 2147483647 w 49"/>
              <a:gd name="T31" fmla="*/ 2147483647 h 99"/>
              <a:gd name="T32" fmla="*/ 2147483647 w 49"/>
              <a:gd name="T33" fmla="*/ 2147483647 h 99"/>
              <a:gd name="T34" fmla="*/ 2147483647 w 49"/>
              <a:gd name="T35" fmla="*/ 2147483647 h 99"/>
              <a:gd name="T36" fmla="*/ 2147483647 w 49"/>
              <a:gd name="T37" fmla="*/ 2147483647 h 99"/>
              <a:gd name="T38" fmla="*/ 2147483647 w 49"/>
              <a:gd name="T39" fmla="*/ 2147483647 h 99"/>
              <a:gd name="T40" fmla="*/ 2147483647 w 49"/>
              <a:gd name="T41" fmla="*/ 2147483647 h 99"/>
              <a:gd name="T42" fmla="*/ 2147483647 w 49"/>
              <a:gd name="T43" fmla="*/ 2147483647 h 99"/>
              <a:gd name="T44" fmla="*/ 2147483647 w 49"/>
              <a:gd name="T45" fmla="*/ 2147483647 h 99"/>
              <a:gd name="T46" fmla="*/ 2147483647 w 49"/>
              <a:gd name="T47" fmla="*/ 2147483647 h 99"/>
              <a:gd name="T48" fmla="*/ 2147483647 w 49"/>
              <a:gd name="T49" fmla="*/ 2147483647 h 99"/>
              <a:gd name="T50" fmla="*/ 2147483647 w 49"/>
              <a:gd name="T51" fmla="*/ 2147483647 h 99"/>
              <a:gd name="T52" fmla="*/ 2147483647 w 49"/>
              <a:gd name="T53" fmla="*/ 2147483647 h 99"/>
              <a:gd name="T54" fmla="*/ 2147483647 w 49"/>
              <a:gd name="T55" fmla="*/ 2147483647 h 99"/>
              <a:gd name="T56" fmla="*/ 2147483647 w 49"/>
              <a:gd name="T57" fmla="*/ 2147483647 h 99"/>
              <a:gd name="T58" fmla="*/ 2147483647 w 49"/>
              <a:gd name="T59" fmla="*/ 2147483647 h 99"/>
              <a:gd name="T60" fmla="*/ 2147483647 w 49"/>
              <a:gd name="T61" fmla="*/ 2147483647 h 99"/>
              <a:gd name="T62" fmla="*/ 2147483647 w 49"/>
              <a:gd name="T63" fmla="*/ 2147483647 h 99"/>
              <a:gd name="T64" fmla="*/ 2147483647 w 49"/>
              <a:gd name="T65" fmla="*/ 0 h 9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9"/>
              <a:gd name="T100" fmla="*/ 0 h 99"/>
              <a:gd name="T101" fmla="*/ 49 w 49"/>
              <a:gd name="T102" fmla="*/ 99 h 9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9" h="99">
                <a:moveTo>
                  <a:pt x="24" y="0"/>
                </a:moveTo>
                <a:lnTo>
                  <a:pt x="19" y="2"/>
                </a:lnTo>
                <a:lnTo>
                  <a:pt x="14" y="4"/>
                </a:lnTo>
                <a:lnTo>
                  <a:pt x="9" y="8"/>
                </a:lnTo>
                <a:lnTo>
                  <a:pt x="6" y="15"/>
                </a:lnTo>
                <a:lnTo>
                  <a:pt x="3" y="21"/>
                </a:lnTo>
                <a:lnTo>
                  <a:pt x="1" y="30"/>
                </a:lnTo>
                <a:lnTo>
                  <a:pt x="0" y="39"/>
                </a:lnTo>
                <a:lnTo>
                  <a:pt x="0" y="49"/>
                </a:lnTo>
                <a:lnTo>
                  <a:pt x="0" y="59"/>
                </a:lnTo>
                <a:lnTo>
                  <a:pt x="1" y="67"/>
                </a:lnTo>
                <a:lnTo>
                  <a:pt x="3" y="77"/>
                </a:lnTo>
                <a:lnTo>
                  <a:pt x="6" y="83"/>
                </a:lnTo>
                <a:lnTo>
                  <a:pt x="9" y="90"/>
                </a:lnTo>
                <a:lnTo>
                  <a:pt x="14" y="93"/>
                </a:lnTo>
                <a:lnTo>
                  <a:pt x="19" y="96"/>
                </a:lnTo>
                <a:lnTo>
                  <a:pt x="24" y="98"/>
                </a:lnTo>
                <a:lnTo>
                  <a:pt x="29" y="96"/>
                </a:lnTo>
                <a:lnTo>
                  <a:pt x="32" y="93"/>
                </a:lnTo>
                <a:lnTo>
                  <a:pt x="37" y="90"/>
                </a:lnTo>
                <a:lnTo>
                  <a:pt x="40" y="83"/>
                </a:lnTo>
                <a:lnTo>
                  <a:pt x="44" y="77"/>
                </a:lnTo>
                <a:lnTo>
                  <a:pt x="45" y="67"/>
                </a:lnTo>
                <a:lnTo>
                  <a:pt x="47" y="59"/>
                </a:lnTo>
                <a:lnTo>
                  <a:pt x="48" y="49"/>
                </a:lnTo>
                <a:lnTo>
                  <a:pt x="47" y="39"/>
                </a:lnTo>
                <a:lnTo>
                  <a:pt x="45" y="30"/>
                </a:lnTo>
                <a:lnTo>
                  <a:pt x="44" y="21"/>
                </a:lnTo>
                <a:lnTo>
                  <a:pt x="40" y="15"/>
                </a:lnTo>
                <a:lnTo>
                  <a:pt x="37" y="8"/>
                </a:lnTo>
                <a:lnTo>
                  <a:pt x="32" y="4"/>
                </a:lnTo>
                <a:lnTo>
                  <a:pt x="29" y="2"/>
                </a:lnTo>
                <a:lnTo>
                  <a:pt x="24" y="0"/>
                </a:lnTo>
              </a:path>
            </a:pathLst>
          </a:custGeom>
          <a:solidFill>
            <a:srgbClr val="C0504D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3" name="Freeform 27">
            <a:extLst>
              <a:ext uri="{FF2B5EF4-FFF2-40B4-BE49-F238E27FC236}">
                <a16:creationId xmlns:a16="http://schemas.microsoft.com/office/drawing/2014/main" id="{50DC8FE1-BAEC-7FF2-AB6A-376CF553FE4F}"/>
              </a:ext>
            </a:extLst>
          </p:cNvPr>
          <p:cNvSpPr>
            <a:spLocks/>
          </p:cNvSpPr>
          <p:nvPr/>
        </p:nvSpPr>
        <p:spPr bwMode="auto">
          <a:xfrm>
            <a:off x="6949315" y="3232326"/>
            <a:ext cx="1267281" cy="464723"/>
          </a:xfrm>
          <a:custGeom>
            <a:avLst/>
            <a:gdLst>
              <a:gd name="T0" fmla="*/ 2147483647 w 799"/>
              <a:gd name="T1" fmla="*/ 2147483647 h 293"/>
              <a:gd name="T2" fmla="*/ 2147483647 w 799"/>
              <a:gd name="T3" fmla="*/ 2147483647 h 293"/>
              <a:gd name="T4" fmla="*/ 2147483647 w 799"/>
              <a:gd name="T5" fmla="*/ 2147483647 h 293"/>
              <a:gd name="T6" fmla="*/ 2147483647 w 799"/>
              <a:gd name="T7" fmla="*/ 2147483647 h 293"/>
              <a:gd name="T8" fmla="*/ 2147483647 w 799"/>
              <a:gd name="T9" fmla="*/ 2147483647 h 293"/>
              <a:gd name="T10" fmla="*/ 2147483647 w 799"/>
              <a:gd name="T11" fmla="*/ 2147483647 h 293"/>
              <a:gd name="T12" fmla="*/ 2147483647 w 799"/>
              <a:gd name="T13" fmla="*/ 2147483647 h 293"/>
              <a:gd name="T14" fmla="*/ 2147483647 w 799"/>
              <a:gd name="T15" fmla="*/ 2147483647 h 293"/>
              <a:gd name="T16" fmla="*/ 2147483647 w 799"/>
              <a:gd name="T17" fmla="*/ 2147483647 h 293"/>
              <a:gd name="T18" fmla="*/ 2147483647 w 799"/>
              <a:gd name="T19" fmla="*/ 0 h 293"/>
              <a:gd name="T20" fmla="*/ 0 w 799"/>
              <a:gd name="T21" fmla="*/ 2147483647 h 293"/>
              <a:gd name="T22" fmla="*/ 2147483647 w 799"/>
              <a:gd name="T23" fmla="*/ 2147483647 h 2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99"/>
              <a:gd name="T37" fmla="*/ 0 h 293"/>
              <a:gd name="T38" fmla="*/ 799 w 799"/>
              <a:gd name="T39" fmla="*/ 293 h 29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99" h="293">
                <a:moveTo>
                  <a:pt x="21" y="292"/>
                </a:moveTo>
                <a:lnTo>
                  <a:pt x="798" y="21"/>
                </a:lnTo>
                <a:lnTo>
                  <a:pt x="798" y="17"/>
                </a:lnTo>
                <a:lnTo>
                  <a:pt x="798" y="14"/>
                </a:lnTo>
                <a:lnTo>
                  <a:pt x="796" y="13"/>
                </a:lnTo>
                <a:lnTo>
                  <a:pt x="796" y="11"/>
                </a:lnTo>
                <a:lnTo>
                  <a:pt x="796" y="8"/>
                </a:lnTo>
                <a:lnTo>
                  <a:pt x="795" y="6"/>
                </a:lnTo>
                <a:lnTo>
                  <a:pt x="795" y="3"/>
                </a:lnTo>
                <a:lnTo>
                  <a:pt x="795" y="0"/>
                </a:lnTo>
                <a:lnTo>
                  <a:pt x="0" y="255"/>
                </a:lnTo>
                <a:lnTo>
                  <a:pt x="21" y="292"/>
                </a:lnTo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4" name="Freeform 28">
            <a:extLst>
              <a:ext uri="{FF2B5EF4-FFF2-40B4-BE49-F238E27FC236}">
                <a16:creationId xmlns:a16="http://schemas.microsoft.com/office/drawing/2014/main" id="{FC2DBFD1-C08E-F098-1127-8EF85625908A}"/>
              </a:ext>
            </a:extLst>
          </p:cNvPr>
          <p:cNvSpPr>
            <a:spLocks/>
          </p:cNvSpPr>
          <p:nvPr/>
        </p:nvSpPr>
        <p:spPr bwMode="auto">
          <a:xfrm>
            <a:off x="6949315" y="3232326"/>
            <a:ext cx="1267281" cy="464723"/>
          </a:xfrm>
          <a:custGeom>
            <a:avLst/>
            <a:gdLst>
              <a:gd name="T0" fmla="*/ 2147483647 w 799"/>
              <a:gd name="T1" fmla="*/ 2147483647 h 293"/>
              <a:gd name="T2" fmla="*/ 2147483647 w 799"/>
              <a:gd name="T3" fmla="*/ 2147483647 h 293"/>
              <a:gd name="T4" fmla="*/ 2147483647 w 799"/>
              <a:gd name="T5" fmla="*/ 2147483647 h 293"/>
              <a:gd name="T6" fmla="*/ 2147483647 w 799"/>
              <a:gd name="T7" fmla="*/ 2147483647 h 293"/>
              <a:gd name="T8" fmla="*/ 2147483647 w 799"/>
              <a:gd name="T9" fmla="*/ 2147483647 h 293"/>
              <a:gd name="T10" fmla="*/ 2147483647 w 799"/>
              <a:gd name="T11" fmla="*/ 2147483647 h 293"/>
              <a:gd name="T12" fmla="*/ 2147483647 w 799"/>
              <a:gd name="T13" fmla="*/ 2147483647 h 293"/>
              <a:gd name="T14" fmla="*/ 2147483647 w 799"/>
              <a:gd name="T15" fmla="*/ 2147483647 h 293"/>
              <a:gd name="T16" fmla="*/ 2147483647 w 799"/>
              <a:gd name="T17" fmla="*/ 2147483647 h 293"/>
              <a:gd name="T18" fmla="*/ 2147483647 w 799"/>
              <a:gd name="T19" fmla="*/ 0 h 293"/>
              <a:gd name="T20" fmla="*/ 0 w 799"/>
              <a:gd name="T21" fmla="*/ 2147483647 h 293"/>
              <a:gd name="T22" fmla="*/ 2147483647 w 799"/>
              <a:gd name="T23" fmla="*/ 2147483647 h 2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99"/>
              <a:gd name="T37" fmla="*/ 0 h 293"/>
              <a:gd name="T38" fmla="*/ 799 w 799"/>
              <a:gd name="T39" fmla="*/ 293 h 29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99" h="293">
                <a:moveTo>
                  <a:pt x="21" y="292"/>
                </a:moveTo>
                <a:lnTo>
                  <a:pt x="798" y="21"/>
                </a:lnTo>
                <a:lnTo>
                  <a:pt x="798" y="17"/>
                </a:lnTo>
                <a:lnTo>
                  <a:pt x="798" y="14"/>
                </a:lnTo>
                <a:lnTo>
                  <a:pt x="796" y="13"/>
                </a:lnTo>
                <a:lnTo>
                  <a:pt x="796" y="11"/>
                </a:lnTo>
                <a:lnTo>
                  <a:pt x="796" y="8"/>
                </a:lnTo>
                <a:lnTo>
                  <a:pt x="795" y="6"/>
                </a:lnTo>
                <a:lnTo>
                  <a:pt x="795" y="3"/>
                </a:lnTo>
                <a:lnTo>
                  <a:pt x="795" y="0"/>
                </a:lnTo>
                <a:lnTo>
                  <a:pt x="0" y="255"/>
                </a:lnTo>
                <a:lnTo>
                  <a:pt x="21" y="292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5" name="Freeform 29">
            <a:extLst>
              <a:ext uri="{FF2B5EF4-FFF2-40B4-BE49-F238E27FC236}">
                <a16:creationId xmlns:a16="http://schemas.microsoft.com/office/drawing/2014/main" id="{91FBE6CA-7A76-CF45-BD95-C5DF220B497A}"/>
              </a:ext>
            </a:extLst>
          </p:cNvPr>
          <p:cNvSpPr>
            <a:spLocks/>
          </p:cNvSpPr>
          <p:nvPr/>
        </p:nvSpPr>
        <p:spPr bwMode="auto">
          <a:xfrm>
            <a:off x="6998482" y="3262462"/>
            <a:ext cx="1218112" cy="467894"/>
          </a:xfrm>
          <a:custGeom>
            <a:avLst/>
            <a:gdLst>
              <a:gd name="T0" fmla="*/ 0 w 768"/>
              <a:gd name="T1" fmla="*/ 2147483647 h 295"/>
              <a:gd name="T2" fmla="*/ 2147483647 w 768"/>
              <a:gd name="T3" fmla="*/ 2147483647 h 295"/>
              <a:gd name="T4" fmla="*/ 2147483647 w 768"/>
              <a:gd name="T5" fmla="*/ 2147483647 h 295"/>
              <a:gd name="T6" fmla="*/ 2147483647 w 768"/>
              <a:gd name="T7" fmla="*/ 2147483647 h 295"/>
              <a:gd name="T8" fmla="*/ 2147483647 w 768"/>
              <a:gd name="T9" fmla="*/ 2147483647 h 295"/>
              <a:gd name="T10" fmla="*/ 2147483647 w 768"/>
              <a:gd name="T11" fmla="*/ 2147483647 h 295"/>
              <a:gd name="T12" fmla="*/ 2147483647 w 768"/>
              <a:gd name="T13" fmla="*/ 2147483647 h 295"/>
              <a:gd name="T14" fmla="*/ 2147483647 w 768"/>
              <a:gd name="T15" fmla="*/ 2147483647 h 295"/>
              <a:gd name="T16" fmla="*/ 2147483647 w 768"/>
              <a:gd name="T17" fmla="*/ 2147483647 h 295"/>
              <a:gd name="T18" fmla="*/ 2147483647 w 768"/>
              <a:gd name="T19" fmla="*/ 2147483647 h 295"/>
              <a:gd name="T20" fmla="*/ 2147483647 w 768"/>
              <a:gd name="T21" fmla="*/ 0 h 295"/>
              <a:gd name="T22" fmla="*/ 0 w 768"/>
              <a:gd name="T23" fmla="*/ 2147483647 h 29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8"/>
              <a:gd name="T37" fmla="*/ 0 h 295"/>
              <a:gd name="T38" fmla="*/ 768 w 768"/>
              <a:gd name="T39" fmla="*/ 295 h 29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8" h="295">
                <a:moveTo>
                  <a:pt x="0" y="268"/>
                </a:moveTo>
                <a:lnTo>
                  <a:pt x="19" y="294"/>
                </a:lnTo>
                <a:lnTo>
                  <a:pt x="765" y="29"/>
                </a:lnTo>
                <a:lnTo>
                  <a:pt x="765" y="26"/>
                </a:lnTo>
                <a:lnTo>
                  <a:pt x="767" y="24"/>
                </a:lnTo>
                <a:lnTo>
                  <a:pt x="767" y="21"/>
                </a:lnTo>
                <a:lnTo>
                  <a:pt x="767" y="20"/>
                </a:lnTo>
                <a:lnTo>
                  <a:pt x="767" y="16"/>
                </a:lnTo>
                <a:lnTo>
                  <a:pt x="767" y="11"/>
                </a:lnTo>
                <a:lnTo>
                  <a:pt x="767" y="7"/>
                </a:lnTo>
                <a:lnTo>
                  <a:pt x="767" y="0"/>
                </a:lnTo>
                <a:lnTo>
                  <a:pt x="0" y="268"/>
                </a:lnTo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6" name="Freeform 30">
            <a:extLst>
              <a:ext uri="{FF2B5EF4-FFF2-40B4-BE49-F238E27FC236}">
                <a16:creationId xmlns:a16="http://schemas.microsoft.com/office/drawing/2014/main" id="{69993729-3865-81D1-E9F9-C69C494EEE2B}"/>
              </a:ext>
            </a:extLst>
          </p:cNvPr>
          <p:cNvSpPr>
            <a:spLocks/>
          </p:cNvSpPr>
          <p:nvPr/>
        </p:nvSpPr>
        <p:spPr bwMode="auto">
          <a:xfrm>
            <a:off x="6998482" y="3262462"/>
            <a:ext cx="1218112" cy="467894"/>
          </a:xfrm>
          <a:custGeom>
            <a:avLst/>
            <a:gdLst>
              <a:gd name="T0" fmla="*/ 0 w 768"/>
              <a:gd name="T1" fmla="*/ 2147483647 h 295"/>
              <a:gd name="T2" fmla="*/ 2147483647 w 768"/>
              <a:gd name="T3" fmla="*/ 2147483647 h 295"/>
              <a:gd name="T4" fmla="*/ 2147483647 w 768"/>
              <a:gd name="T5" fmla="*/ 2147483647 h 295"/>
              <a:gd name="T6" fmla="*/ 2147483647 w 768"/>
              <a:gd name="T7" fmla="*/ 2147483647 h 295"/>
              <a:gd name="T8" fmla="*/ 2147483647 w 768"/>
              <a:gd name="T9" fmla="*/ 2147483647 h 295"/>
              <a:gd name="T10" fmla="*/ 2147483647 w 768"/>
              <a:gd name="T11" fmla="*/ 2147483647 h 295"/>
              <a:gd name="T12" fmla="*/ 2147483647 w 768"/>
              <a:gd name="T13" fmla="*/ 2147483647 h 295"/>
              <a:gd name="T14" fmla="*/ 2147483647 w 768"/>
              <a:gd name="T15" fmla="*/ 2147483647 h 295"/>
              <a:gd name="T16" fmla="*/ 2147483647 w 768"/>
              <a:gd name="T17" fmla="*/ 2147483647 h 295"/>
              <a:gd name="T18" fmla="*/ 2147483647 w 768"/>
              <a:gd name="T19" fmla="*/ 2147483647 h 295"/>
              <a:gd name="T20" fmla="*/ 2147483647 w 768"/>
              <a:gd name="T21" fmla="*/ 0 h 295"/>
              <a:gd name="T22" fmla="*/ 0 w 768"/>
              <a:gd name="T23" fmla="*/ 2147483647 h 29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8"/>
              <a:gd name="T37" fmla="*/ 0 h 295"/>
              <a:gd name="T38" fmla="*/ 768 w 768"/>
              <a:gd name="T39" fmla="*/ 295 h 29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8" h="295">
                <a:moveTo>
                  <a:pt x="0" y="268"/>
                </a:moveTo>
                <a:lnTo>
                  <a:pt x="19" y="294"/>
                </a:lnTo>
                <a:lnTo>
                  <a:pt x="765" y="29"/>
                </a:lnTo>
                <a:lnTo>
                  <a:pt x="765" y="26"/>
                </a:lnTo>
                <a:lnTo>
                  <a:pt x="767" y="24"/>
                </a:lnTo>
                <a:lnTo>
                  <a:pt x="767" y="21"/>
                </a:lnTo>
                <a:lnTo>
                  <a:pt x="767" y="20"/>
                </a:lnTo>
                <a:lnTo>
                  <a:pt x="767" y="16"/>
                </a:lnTo>
                <a:lnTo>
                  <a:pt x="767" y="11"/>
                </a:lnTo>
                <a:lnTo>
                  <a:pt x="767" y="7"/>
                </a:lnTo>
                <a:lnTo>
                  <a:pt x="767" y="0"/>
                </a:lnTo>
                <a:lnTo>
                  <a:pt x="0" y="268"/>
                </a:lnTo>
              </a:path>
            </a:pathLst>
          </a:custGeom>
          <a:noFill/>
          <a:ln w="12700" cap="rnd">
            <a:solidFill>
              <a:srgbClr val="99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7" name="Freeform 31">
            <a:extLst>
              <a:ext uri="{FF2B5EF4-FFF2-40B4-BE49-F238E27FC236}">
                <a16:creationId xmlns:a16="http://schemas.microsoft.com/office/drawing/2014/main" id="{F6739FC3-9394-1195-75EB-FE67E46D3145}"/>
              </a:ext>
            </a:extLst>
          </p:cNvPr>
          <p:cNvSpPr>
            <a:spLocks/>
          </p:cNvSpPr>
          <p:nvPr/>
        </p:nvSpPr>
        <p:spPr bwMode="auto">
          <a:xfrm>
            <a:off x="6352946" y="2448801"/>
            <a:ext cx="1143566" cy="1947711"/>
          </a:xfrm>
          <a:custGeom>
            <a:avLst/>
            <a:gdLst>
              <a:gd name="T0" fmla="*/ 2147483647 w 721"/>
              <a:gd name="T1" fmla="*/ 2147483647 h 1228"/>
              <a:gd name="T2" fmla="*/ 2147483647 w 721"/>
              <a:gd name="T3" fmla="*/ 2147483647 h 1228"/>
              <a:gd name="T4" fmla="*/ 2147483647 w 721"/>
              <a:gd name="T5" fmla="*/ 2147483647 h 1228"/>
              <a:gd name="T6" fmla="*/ 2147483647 w 721"/>
              <a:gd name="T7" fmla="*/ 2147483647 h 1228"/>
              <a:gd name="T8" fmla="*/ 2147483647 w 721"/>
              <a:gd name="T9" fmla="*/ 2147483647 h 1228"/>
              <a:gd name="T10" fmla="*/ 2147483647 w 721"/>
              <a:gd name="T11" fmla="*/ 2147483647 h 1228"/>
              <a:gd name="T12" fmla="*/ 2147483647 w 721"/>
              <a:gd name="T13" fmla="*/ 2147483647 h 1228"/>
              <a:gd name="T14" fmla="*/ 2147483647 w 721"/>
              <a:gd name="T15" fmla="*/ 2147483647 h 1228"/>
              <a:gd name="T16" fmla="*/ 2147483647 w 721"/>
              <a:gd name="T17" fmla="*/ 2147483647 h 1228"/>
              <a:gd name="T18" fmla="*/ 2147483647 w 721"/>
              <a:gd name="T19" fmla="*/ 2147483647 h 1228"/>
              <a:gd name="T20" fmla="*/ 2147483647 w 721"/>
              <a:gd name="T21" fmla="*/ 2147483647 h 1228"/>
              <a:gd name="T22" fmla="*/ 2147483647 w 721"/>
              <a:gd name="T23" fmla="*/ 2147483647 h 1228"/>
              <a:gd name="T24" fmla="*/ 2147483647 w 721"/>
              <a:gd name="T25" fmla="*/ 2147483647 h 1228"/>
              <a:gd name="T26" fmla="*/ 2147483647 w 721"/>
              <a:gd name="T27" fmla="*/ 2147483647 h 1228"/>
              <a:gd name="T28" fmla="*/ 2147483647 w 721"/>
              <a:gd name="T29" fmla="*/ 2147483647 h 1228"/>
              <a:gd name="T30" fmla="*/ 2147483647 w 721"/>
              <a:gd name="T31" fmla="*/ 2147483647 h 1228"/>
              <a:gd name="T32" fmla="*/ 2147483647 w 721"/>
              <a:gd name="T33" fmla="*/ 2147483647 h 1228"/>
              <a:gd name="T34" fmla="*/ 2147483647 w 721"/>
              <a:gd name="T35" fmla="*/ 2147483647 h 1228"/>
              <a:gd name="T36" fmla="*/ 2147483647 w 721"/>
              <a:gd name="T37" fmla="*/ 2147483647 h 1228"/>
              <a:gd name="T38" fmla="*/ 2147483647 w 721"/>
              <a:gd name="T39" fmla="*/ 2147483647 h 1228"/>
              <a:gd name="T40" fmla="*/ 2147483647 w 721"/>
              <a:gd name="T41" fmla="*/ 2147483647 h 1228"/>
              <a:gd name="T42" fmla="*/ 2147483647 w 721"/>
              <a:gd name="T43" fmla="*/ 2147483647 h 1228"/>
              <a:gd name="T44" fmla="*/ 2147483647 w 721"/>
              <a:gd name="T45" fmla="*/ 2147483647 h 1228"/>
              <a:gd name="T46" fmla="*/ 2147483647 w 721"/>
              <a:gd name="T47" fmla="*/ 2147483647 h 1228"/>
              <a:gd name="T48" fmla="*/ 2147483647 w 721"/>
              <a:gd name="T49" fmla="*/ 2147483647 h 1228"/>
              <a:gd name="T50" fmla="*/ 2147483647 w 721"/>
              <a:gd name="T51" fmla="*/ 2147483647 h 1228"/>
              <a:gd name="T52" fmla="*/ 2147483647 w 721"/>
              <a:gd name="T53" fmla="*/ 2147483647 h 1228"/>
              <a:gd name="T54" fmla="*/ 2147483647 w 721"/>
              <a:gd name="T55" fmla="*/ 2147483647 h 1228"/>
              <a:gd name="T56" fmla="*/ 2147483647 w 721"/>
              <a:gd name="T57" fmla="*/ 2147483647 h 1228"/>
              <a:gd name="T58" fmla="*/ 2147483647 w 721"/>
              <a:gd name="T59" fmla="*/ 2147483647 h 1228"/>
              <a:gd name="T60" fmla="*/ 2147483647 w 721"/>
              <a:gd name="T61" fmla="*/ 2147483647 h 1228"/>
              <a:gd name="T62" fmla="*/ 2147483647 w 721"/>
              <a:gd name="T63" fmla="*/ 2147483647 h 1228"/>
              <a:gd name="T64" fmla="*/ 2147483647 w 721"/>
              <a:gd name="T65" fmla="*/ 2147483647 h 1228"/>
              <a:gd name="T66" fmla="*/ 2147483647 w 721"/>
              <a:gd name="T67" fmla="*/ 2147483647 h 1228"/>
              <a:gd name="T68" fmla="*/ 2147483647 w 721"/>
              <a:gd name="T69" fmla="*/ 2147483647 h 1228"/>
              <a:gd name="T70" fmla="*/ 2147483647 w 721"/>
              <a:gd name="T71" fmla="*/ 2147483647 h 1228"/>
              <a:gd name="T72" fmla="*/ 2147483647 w 721"/>
              <a:gd name="T73" fmla="*/ 2147483647 h 1228"/>
              <a:gd name="T74" fmla="*/ 2147483647 w 721"/>
              <a:gd name="T75" fmla="*/ 2147483647 h 1228"/>
              <a:gd name="T76" fmla="*/ 2147483647 w 721"/>
              <a:gd name="T77" fmla="*/ 2147483647 h 1228"/>
              <a:gd name="T78" fmla="*/ 2147483647 w 721"/>
              <a:gd name="T79" fmla="*/ 2147483647 h 1228"/>
              <a:gd name="T80" fmla="*/ 2147483647 w 721"/>
              <a:gd name="T81" fmla="*/ 2147483647 h 1228"/>
              <a:gd name="T82" fmla="*/ 2147483647 w 721"/>
              <a:gd name="T83" fmla="*/ 2147483647 h 1228"/>
              <a:gd name="T84" fmla="*/ 2147483647 w 721"/>
              <a:gd name="T85" fmla="*/ 2147483647 h 1228"/>
              <a:gd name="T86" fmla="*/ 2147483647 w 721"/>
              <a:gd name="T87" fmla="*/ 2147483647 h 1228"/>
              <a:gd name="T88" fmla="*/ 2147483647 w 721"/>
              <a:gd name="T89" fmla="*/ 2147483647 h 1228"/>
              <a:gd name="T90" fmla="*/ 2147483647 w 721"/>
              <a:gd name="T91" fmla="*/ 2147483647 h 1228"/>
              <a:gd name="T92" fmla="*/ 2147483647 w 721"/>
              <a:gd name="T93" fmla="*/ 2147483647 h 1228"/>
              <a:gd name="T94" fmla="*/ 2147483647 w 721"/>
              <a:gd name="T95" fmla="*/ 2147483647 h 1228"/>
              <a:gd name="T96" fmla="*/ 2147483647 w 721"/>
              <a:gd name="T97" fmla="*/ 2147483647 h 1228"/>
              <a:gd name="T98" fmla="*/ 2147483647 w 721"/>
              <a:gd name="T99" fmla="*/ 2147483647 h 1228"/>
              <a:gd name="T100" fmla="*/ 2147483647 w 721"/>
              <a:gd name="T101" fmla="*/ 2147483647 h 1228"/>
              <a:gd name="T102" fmla="*/ 2147483647 w 721"/>
              <a:gd name="T103" fmla="*/ 2147483647 h 1228"/>
              <a:gd name="T104" fmla="*/ 2147483647 w 721"/>
              <a:gd name="T105" fmla="*/ 2147483647 h 1228"/>
              <a:gd name="T106" fmla="*/ 2147483647 w 721"/>
              <a:gd name="T107" fmla="*/ 2147483647 h 1228"/>
              <a:gd name="T108" fmla="*/ 2147483647 w 721"/>
              <a:gd name="T109" fmla="*/ 2147483647 h 1228"/>
              <a:gd name="T110" fmla="*/ 2147483647 w 721"/>
              <a:gd name="T111" fmla="*/ 2147483647 h 1228"/>
              <a:gd name="T112" fmla="*/ 2147483647 w 721"/>
              <a:gd name="T113" fmla="*/ 2147483647 h 1228"/>
              <a:gd name="T114" fmla="*/ 2147483647 w 721"/>
              <a:gd name="T115" fmla="*/ 2147483647 h 1228"/>
              <a:gd name="T116" fmla="*/ 2147483647 w 721"/>
              <a:gd name="T117" fmla="*/ 2147483647 h 1228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721"/>
              <a:gd name="T178" fmla="*/ 0 h 1228"/>
              <a:gd name="T179" fmla="*/ 721 w 721"/>
              <a:gd name="T180" fmla="*/ 1228 h 1228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721" h="1228">
                <a:moveTo>
                  <a:pt x="667" y="0"/>
                </a:moveTo>
                <a:lnTo>
                  <a:pt x="618" y="11"/>
                </a:lnTo>
                <a:lnTo>
                  <a:pt x="566" y="26"/>
                </a:lnTo>
                <a:lnTo>
                  <a:pt x="509" y="45"/>
                </a:lnTo>
                <a:lnTo>
                  <a:pt x="452" y="65"/>
                </a:lnTo>
                <a:lnTo>
                  <a:pt x="395" y="87"/>
                </a:lnTo>
                <a:lnTo>
                  <a:pt x="340" y="110"/>
                </a:lnTo>
                <a:lnTo>
                  <a:pt x="288" y="133"/>
                </a:lnTo>
                <a:lnTo>
                  <a:pt x="241" y="156"/>
                </a:lnTo>
                <a:lnTo>
                  <a:pt x="244" y="169"/>
                </a:lnTo>
                <a:lnTo>
                  <a:pt x="244" y="182"/>
                </a:lnTo>
                <a:lnTo>
                  <a:pt x="243" y="193"/>
                </a:lnTo>
                <a:lnTo>
                  <a:pt x="238" y="203"/>
                </a:lnTo>
                <a:lnTo>
                  <a:pt x="233" y="212"/>
                </a:lnTo>
                <a:lnTo>
                  <a:pt x="225" y="221"/>
                </a:lnTo>
                <a:lnTo>
                  <a:pt x="217" y="227"/>
                </a:lnTo>
                <a:lnTo>
                  <a:pt x="207" y="232"/>
                </a:lnTo>
                <a:lnTo>
                  <a:pt x="197" y="237"/>
                </a:lnTo>
                <a:lnTo>
                  <a:pt x="187" y="240"/>
                </a:lnTo>
                <a:lnTo>
                  <a:pt x="176" y="242"/>
                </a:lnTo>
                <a:lnTo>
                  <a:pt x="166" y="242"/>
                </a:lnTo>
                <a:lnTo>
                  <a:pt x="156" y="240"/>
                </a:lnTo>
                <a:lnTo>
                  <a:pt x="147" y="237"/>
                </a:lnTo>
                <a:lnTo>
                  <a:pt x="139" y="232"/>
                </a:lnTo>
                <a:lnTo>
                  <a:pt x="130" y="225"/>
                </a:lnTo>
                <a:lnTo>
                  <a:pt x="113" y="237"/>
                </a:lnTo>
                <a:lnTo>
                  <a:pt x="95" y="250"/>
                </a:lnTo>
                <a:lnTo>
                  <a:pt x="77" y="261"/>
                </a:lnTo>
                <a:lnTo>
                  <a:pt x="61" y="274"/>
                </a:lnTo>
                <a:lnTo>
                  <a:pt x="44" y="287"/>
                </a:lnTo>
                <a:lnTo>
                  <a:pt x="28" y="299"/>
                </a:lnTo>
                <a:lnTo>
                  <a:pt x="13" y="312"/>
                </a:lnTo>
                <a:lnTo>
                  <a:pt x="0" y="323"/>
                </a:lnTo>
                <a:lnTo>
                  <a:pt x="10" y="368"/>
                </a:lnTo>
                <a:lnTo>
                  <a:pt x="20" y="414"/>
                </a:lnTo>
                <a:lnTo>
                  <a:pt x="28" y="459"/>
                </a:lnTo>
                <a:lnTo>
                  <a:pt x="36" y="503"/>
                </a:lnTo>
                <a:lnTo>
                  <a:pt x="43" y="547"/>
                </a:lnTo>
                <a:lnTo>
                  <a:pt x="49" y="591"/>
                </a:lnTo>
                <a:lnTo>
                  <a:pt x="56" y="635"/>
                </a:lnTo>
                <a:lnTo>
                  <a:pt x="62" y="677"/>
                </a:lnTo>
                <a:lnTo>
                  <a:pt x="80" y="682"/>
                </a:lnTo>
                <a:lnTo>
                  <a:pt x="93" y="689"/>
                </a:lnTo>
                <a:lnTo>
                  <a:pt x="106" y="697"/>
                </a:lnTo>
                <a:lnTo>
                  <a:pt x="116" y="706"/>
                </a:lnTo>
                <a:lnTo>
                  <a:pt x="122" y="718"/>
                </a:lnTo>
                <a:lnTo>
                  <a:pt x="129" y="731"/>
                </a:lnTo>
                <a:lnTo>
                  <a:pt x="132" y="744"/>
                </a:lnTo>
                <a:lnTo>
                  <a:pt x="134" y="757"/>
                </a:lnTo>
                <a:lnTo>
                  <a:pt x="132" y="771"/>
                </a:lnTo>
                <a:lnTo>
                  <a:pt x="130" y="784"/>
                </a:lnTo>
                <a:lnTo>
                  <a:pt x="126" y="797"/>
                </a:lnTo>
                <a:lnTo>
                  <a:pt x="119" y="809"/>
                </a:lnTo>
                <a:lnTo>
                  <a:pt x="109" y="820"/>
                </a:lnTo>
                <a:lnTo>
                  <a:pt x="100" y="830"/>
                </a:lnTo>
                <a:lnTo>
                  <a:pt x="87" y="838"/>
                </a:lnTo>
                <a:lnTo>
                  <a:pt x="74" y="845"/>
                </a:lnTo>
                <a:lnTo>
                  <a:pt x="74" y="871"/>
                </a:lnTo>
                <a:lnTo>
                  <a:pt x="75" y="900"/>
                </a:lnTo>
                <a:lnTo>
                  <a:pt x="75" y="929"/>
                </a:lnTo>
                <a:lnTo>
                  <a:pt x="77" y="960"/>
                </a:lnTo>
                <a:lnTo>
                  <a:pt x="77" y="992"/>
                </a:lnTo>
                <a:lnTo>
                  <a:pt x="78" y="1023"/>
                </a:lnTo>
                <a:lnTo>
                  <a:pt x="78" y="1056"/>
                </a:lnTo>
                <a:lnTo>
                  <a:pt x="78" y="1085"/>
                </a:lnTo>
                <a:lnTo>
                  <a:pt x="135" y="1098"/>
                </a:lnTo>
                <a:lnTo>
                  <a:pt x="194" y="1111"/>
                </a:lnTo>
                <a:lnTo>
                  <a:pt x="256" y="1126"/>
                </a:lnTo>
                <a:lnTo>
                  <a:pt x="322" y="1142"/>
                </a:lnTo>
                <a:lnTo>
                  <a:pt x="394" y="1160"/>
                </a:lnTo>
                <a:lnTo>
                  <a:pt x="472" y="1179"/>
                </a:lnTo>
                <a:lnTo>
                  <a:pt x="558" y="1201"/>
                </a:lnTo>
                <a:lnTo>
                  <a:pt x="654" y="1227"/>
                </a:lnTo>
                <a:lnTo>
                  <a:pt x="667" y="1166"/>
                </a:lnTo>
                <a:lnTo>
                  <a:pt x="678" y="1103"/>
                </a:lnTo>
                <a:lnTo>
                  <a:pt x="690" y="1033"/>
                </a:lnTo>
                <a:lnTo>
                  <a:pt x="698" y="962"/>
                </a:lnTo>
                <a:lnTo>
                  <a:pt x="706" y="885"/>
                </a:lnTo>
                <a:lnTo>
                  <a:pt x="711" y="807"/>
                </a:lnTo>
                <a:lnTo>
                  <a:pt x="716" y="726"/>
                </a:lnTo>
                <a:lnTo>
                  <a:pt x="719" y="643"/>
                </a:lnTo>
                <a:lnTo>
                  <a:pt x="719" y="625"/>
                </a:lnTo>
                <a:lnTo>
                  <a:pt x="719" y="607"/>
                </a:lnTo>
                <a:lnTo>
                  <a:pt x="719" y="593"/>
                </a:lnTo>
                <a:lnTo>
                  <a:pt x="720" y="578"/>
                </a:lnTo>
                <a:lnTo>
                  <a:pt x="720" y="563"/>
                </a:lnTo>
                <a:lnTo>
                  <a:pt x="720" y="549"/>
                </a:lnTo>
                <a:lnTo>
                  <a:pt x="720" y="533"/>
                </a:lnTo>
                <a:lnTo>
                  <a:pt x="720" y="513"/>
                </a:lnTo>
                <a:lnTo>
                  <a:pt x="711" y="511"/>
                </a:lnTo>
                <a:lnTo>
                  <a:pt x="701" y="508"/>
                </a:lnTo>
                <a:lnTo>
                  <a:pt x="691" y="505"/>
                </a:lnTo>
                <a:lnTo>
                  <a:pt x="685" y="500"/>
                </a:lnTo>
                <a:lnTo>
                  <a:pt x="677" y="495"/>
                </a:lnTo>
                <a:lnTo>
                  <a:pt x="670" y="490"/>
                </a:lnTo>
                <a:lnTo>
                  <a:pt x="665" y="484"/>
                </a:lnTo>
                <a:lnTo>
                  <a:pt x="659" y="476"/>
                </a:lnTo>
                <a:lnTo>
                  <a:pt x="651" y="461"/>
                </a:lnTo>
                <a:lnTo>
                  <a:pt x="646" y="443"/>
                </a:lnTo>
                <a:lnTo>
                  <a:pt x="642" y="424"/>
                </a:lnTo>
                <a:lnTo>
                  <a:pt x="642" y="406"/>
                </a:lnTo>
                <a:lnTo>
                  <a:pt x="642" y="386"/>
                </a:lnTo>
                <a:lnTo>
                  <a:pt x="647" y="368"/>
                </a:lnTo>
                <a:lnTo>
                  <a:pt x="652" y="351"/>
                </a:lnTo>
                <a:lnTo>
                  <a:pt x="660" y="336"/>
                </a:lnTo>
                <a:lnTo>
                  <a:pt x="670" y="321"/>
                </a:lnTo>
                <a:lnTo>
                  <a:pt x="681" y="312"/>
                </a:lnTo>
                <a:lnTo>
                  <a:pt x="688" y="308"/>
                </a:lnTo>
                <a:lnTo>
                  <a:pt x="694" y="305"/>
                </a:lnTo>
                <a:lnTo>
                  <a:pt x="703" y="302"/>
                </a:lnTo>
                <a:lnTo>
                  <a:pt x="709" y="302"/>
                </a:lnTo>
                <a:lnTo>
                  <a:pt x="706" y="261"/>
                </a:lnTo>
                <a:lnTo>
                  <a:pt x="703" y="222"/>
                </a:lnTo>
                <a:lnTo>
                  <a:pt x="698" y="183"/>
                </a:lnTo>
                <a:lnTo>
                  <a:pt x="693" y="146"/>
                </a:lnTo>
                <a:lnTo>
                  <a:pt x="688" y="108"/>
                </a:lnTo>
                <a:lnTo>
                  <a:pt x="681" y="73"/>
                </a:lnTo>
                <a:lnTo>
                  <a:pt x="675" y="35"/>
                </a:lnTo>
                <a:lnTo>
                  <a:pt x="667" y="0"/>
                </a:lnTo>
              </a:path>
            </a:pathLst>
          </a:custGeom>
          <a:solidFill>
            <a:srgbClr val="FAF0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8" name="Freeform 32">
            <a:extLst>
              <a:ext uri="{FF2B5EF4-FFF2-40B4-BE49-F238E27FC236}">
                <a16:creationId xmlns:a16="http://schemas.microsoft.com/office/drawing/2014/main" id="{34331E0C-C77C-16C9-CA81-D1A6E995CB5A}"/>
              </a:ext>
            </a:extLst>
          </p:cNvPr>
          <p:cNvSpPr>
            <a:spLocks/>
          </p:cNvSpPr>
          <p:nvPr/>
        </p:nvSpPr>
        <p:spPr bwMode="auto">
          <a:xfrm>
            <a:off x="6352946" y="2448801"/>
            <a:ext cx="1143566" cy="1947711"/>
          </a:xfrm>
          <a:custGeom>
            <a:avLst/>
            <a:gdLst>
              <a:gd name="T0" fmla="*/ 2147483647 w 721"/>
              <a:gd name="T1" fmla="*/ 2147483647 h 1228"/>
              <a:gd name="T2" fmla="*/ 2147483647 w 721"/>
              <a:gd name="T3" fmla="*/ 2147483647 h 1228"/>
              <a:gd name="T4" fmla="*/ 2147483647 w 721"/>
              <a:gd name="T5" fmla="*/ 2147483647 h 1228"/>
              <a:gd name="T6" fmla="*/ 2147483647 w 721"/>
              <a:gd name="T7" fmla="*/ 2147483647 h 1228"/>
              <a:gd name="T8" fmla="*/ 2147483647 w 721"/>
              <a:gd name="T9" fmla="*/ 2147483647 h 1228"/>
              <a:gd name="T10" fmla="*/ 2147483647 w 721"/>
              <a:gd name="T11" fmla="*/ 2147483647 h 1228"/>
              <a:gd name="T12" fmla="*/ 2147483647 w 721"/>
              <a:gd name="T13" fmla="*/ 2147483647 h 1228"/>
              <a:gd name="T14" fmla="*/ 2147483647 w 721"/>
              <a:gd name="T15" fmla="*/ 2147483647 h 1228"/>
              <a:gd name="T16" fmla="*/ 2147483647 w 721"/>
              <a:gd name="T17" fmla="*/ 2147483647 h 1228"/>
              <a:gd name="T18" fmla="*/ 2147483647 w 721"/>
              <a:gd name="T19" fmla="*/ 2147483647 h 1228"/>
              <a:gd name="T20" fmla="*/ 2147483647 w 721"/>
              <a:gd name="T21" fmla="*/ 2147483647 h 1228"/>
              <a:gd name="T22" fmla="*/ 2147483647 w 721"/>
              <a:gd name="T23" fmla="*/ 2147483647 h 1228"/>
              <a:gd name="T24" fmla="*/ 2147483647 w 721"/>
              <a:gd name="T25" fmla="*/ 2147483647 h 1228"/>
              <a:gd name="T26" fmla="*/ 2147483647 w 721"/>
              <a:gd name="T27" fmla="*/ 2147483647 h 1228"/>
              <a:gd name="T28" fmla="*/ 2147483647 w 721"/>
              <a:gd name="T29" fmla="*/ 2147483647 h 1228"/>
              <a:gd name="T30" fmla="*/ 2147483647 w 721"/>
              <a:gd name="T31" fmla="*/ 2147483647 h 1228"/>
              <a:gd name="T32" fmla="*/ 2147483647 w 721"/>
              <a:gd name="T33" fmla="*/ 2147483647 h 1228"/>
              <a:gd name="T34" fmla="*/ 2147483647 w 721"/>
              <a:gd name="T35" fmla="*/ 2147483647 h 1228"/>
              <a:gd name="T36" fmla="*/ 2147483647 w 721"/>
              <a:gd name="T37" fmla="*/ 2147483647 h 1228"/>
              <a:gd name="T38" fmla="*/ 2147483647 w 721"/>
              <a:gd name="T39" fmla="*/ 2147483647 h 1228"/>
              <a:gd name="T40" fmla="*/ 2147483647 w 721"/>
              <a:gd name="T41" fmla="*/ 2147483647 h 1228"/>
              <a:gd name="T42" fmla="*/ 2147483647 w 721"/>
              <a:gd name="T43" fmla="*/ 2147483647 h 1228"/>
              <a:gd name="T44" fmla="*/ 2147483647 w 721"/>
              <a:gd name="T45" fmla="*/ 2147483647 h 1228"/>
              <a:gd name="T46" fmla="*/ 2147483647 w 721"/>
              <a:gd name="T47" fmla="*/ 2147483647 h 1228"/>
              <a:gd name="T48" fmla="*/ 2147483647 w 721"/>
              <a:gd name="T49" fmla="*/ 2147483647 h 1228"/>
              <a:gd name="T50" fmla="*/ 2147483647 w 721"/>
              <a:gd name="T51" fmla="*/ 2147483647 h 1228"/>
              <a:gd name="T52" fmla="*/ 2147483647 w 721"/>
              <a:gd name="T53" fmla="*/ 2147483647 h 1228"/>
              <a:gd name="T54" fmla="*/ 2147483647 w 721"/>
              <a:gd name="T55" fmla="*/ 2147483647 h 1228"/>
              <a:gd name="T56" fmla="*/ 2147483647 w 721"/>
              <a:gd name="T57" fmla="*/ 2147483647 h 1228"/>
              <a:gd name="T58" fmla="*/ 2147483647 w 721"/>
              <a:gd name="T59" fmla="*/ 2147483647 h 1228"/>
              <a:gd name="T60" fmla="*/ 2147483647 w 721"/>
              <a:gd name="T61" fmla="*/ 2147483647 h 1228"/>
              <a:gd name="T62" fmla="*/ 2147483647 w 721"/>
              <a:gd name="T63" fmla="*/ 2147483647 h 1228"/>
              <a:gd name="T64" fmla="*/ 2147483647 w 721"/>
              <a:gd name="T65" fmla="*/ 2147483647 h 1228"/>
              <a:gd name="T66" fmla="*/ 2147483647 w 721"/>
              <a:gd name="T67" fmla="*/ 2147483647 h 1228"/>
              <a:gd name="T68" fmla="*/ 2147483647 w 721"/>
              <a:gd name="T69" fmla="*/ 2147483647 h 1228"/>
              <a:gd name="T70" fmla="*/ 2147483647 w 721"/>
              <a:gd name="T71" fmla="*/ 2147483647 h 1228"/>
              <a:gd name="T72" fmla="*/ 2147483647 w 721"/>
              <a:gd name="T73" fmla="*/ 2147483647 h 1228"/>
              <a:gd name="T74" fmla="*/ 2147483647 w 721"/>
              <a:gd name="T75" fmla="*/ 2147483647 h 1228"/>
              <a:gd name="T76" fmla="*/ 2147483647 w 721"/>
              <a:gd name="T77" fmla="*/ 2147483647 h 1228"/>
              <a:gd name="T78" fmla="*/ 2147483647 w 721"/>
              <a:gd name="T79" fmla="*/ 2147483647 h 1228"/>
              <a:gd name="T80" fmla="*/ 2147483647 w 721"/>
              <a:gd name="T81" fmla="*/ 2147483647 h 1228"/>
              <a:gd name="T82" fmla="*/ 2147483647 w 721"/>
              <a:gd name="T83" fmla="*/ 2147483647 h 1228"/>
              <a:gd name="T84" fmla="*/ 2147483647 w 721"/>
              <a:gd name="T85" fmla="*/ 2147483647 h 1228"/>
              <a:gd name="T86" fmla="*/ 2147483647 w 721"/>
              <a:gd name="T87" fmla="*/ 2147483647 h 1228"/>
              <a:gd name="T88" fmla="*/ 2147483647 w 721"/>
              <a:gd name="T89" fmla="*/ 2147483647 h 1228"/>
              <a:gd name="T90" fmla="*/ 2147483647 w 721"/>
              <a:gd name="T91" fmla="*/ 2147483647 h 1228"/>
              <a:gd name="T92" fmla="*/ 2147483647 w 721"/>
              <a:gd name="T93" fmla="*/ 2147483647 h 1228"/>
              <a:gd name="T94" fmla="*/ 2147483647 w 721"/>
              <a:gd name="T95" fmla="*/ 2147483647 h 1228"/>
              <a:gd name="T96" fmla="*/ 2147483647 w 721"/>
              <a:gd name="T97" fmla="*/ 2147483647 h 1228"/>
              <a:gd name="T98" fmla="*/ 2147483647 w 721"/>
              <a:gd name="T99" fmla="*/ 2147483647 h 1228"/>
              <a:gd name="T100" fmla="*/ 2147483647 w 721"/>
              <a:gd name="T101" fmla="*/ 2147483647 h 1228"/>
              <a:gd name="T102" fmla="*/ 2147483647 w 721"/>
              <a:gd name="T103" fmla="*/ 2147483647 h 1228"/>
              <a:gd name="T104" fmla="*/ 2147483647 w 721"/>
              <a:gd name="T105" fmla="*/ 2147483647 h 1228"/>
              <a:gd name="T106" fmla="*/ 2147483647 w 721"/>
              <a:gd name="T107" fmla="*/ 2147483647 h 1228"/>
              <a:gd name="T108" fmla="*/ 2147483647 w 721"/>
              <a:gd name="T109" fmla="*/ 2147483647 h 1228"/>
              <a:gd name="T110" fmla="*/ 2147483647 w 721"/>
              <a:gd name="T111" fmla="*/ 2147483647 h 1228"/>
              <a:gd name="T112" fmla="*/ 2147483647 w 721"/>
              <a:gd name="T113" fmla="*/ 2147483647 h 1228"/>
              <a:gd name="T114" fmla="*/ 2147483647 w 721"/>
              <a:gd name="T115" fmla="*/ 2147483647 h 1228"/>
              <a:gd name="T116" fmla="*/ 2147483647 w 721"/>
              <a:gd name="T117" fmla="*/ 2147483647 h 1228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721"/>
              <a:gd name="T178" fmla="*/ 0 h 1228"/>
              <a:gd name="T179" fmla="*/ 721 w 721"/>
              <a:gd name="T180" fmla="*/ 1228 h 1228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721" h="1228">
                <a:moveTo>
                  <a:pt x="667" y="0"/>
                </a:moveTo>
                <a:lnTo>
                  <a:pt x="618" y="11"/>
                </a:lnTo>
                <a:lnTo>
                  <a:pt x="566" y="26"/>
                </a:lnTo>
                <a:lnTo>
                  <a:pt x="509" y="45"/>
                </a:lnTo>
                <a:lnTo>
                  <a:pt x="452" y="65"/>
                </a:lnTo>
                <a:lnTo>
                  <a:pt x="395" y="87"/>
                </a:lnTo>
                <a:lnTo>
                  <a:pt x="340" y="110"/>
                </a:lnTo>
                <a:lnTo>
                  <a:pt x="288" y="133"/>
                </a:lnTo>
                <a:lnTo>
                  <a:pt x="241" y="156"/>
                </a:lnTo>
                <a:lnTo>
                  <a:pt x="244" y="169"/>
                </a:lnTo>
                <a:lnTo>
                  <a:pt x="244" y="182"/>
                </a:lnTo>
                <a:lnTo>
                  <a:pt x="243" y="193"/>
                </a:lnTo>
                <a:lnTo>
                  <a:pt x="238" y="203"/>
                </a:lnTo>
                <a:lnTo>
                  <a:pt x="233" y="212"/>
                </a:lnTo>
                <a:lnTo>
                  <a:pt x="225" y="221"/>
                </a:lnTo>
                <a:lnTo>
                  <a:pt x="217" y="227"/>
                </a:lnTo>
                <a:lnTo>
                  <a:pt x="207" y="232"/>
                </a:lnTo>
                <a:lnTo>
                  <a:pt x="197" y="237"/>
                </a:lnTo>
                <a:lnTo>
                  <a:pt x="187" y="240"/>
                </a:lnTo>
                <a:lnTo>
                  <a:pt x="176" y="242"/>
                </a:lnTo>
                <a:lnTo>
                  <a:pt x="166" y="242"/>
                </a:lnTo>
                <a:lnTo>
                  <a:pt x="156" y="240"/>
                </a:lnTo>
                <a:lnTo>
                  <a:pt x="147" y="237"/>
                </a:lnTo>
                <a:lnTo>
                  <a:pt x="139" y="232"/>
                </a:lnTo>
                <a:lnTo>
                  <a:pt x="130" y="225"/>
                </a:lnTo>
                <a:lnTo>
                  <a:pt x="113" y="237"/>
                </a:lnTo>
                <a:lnTo>
                  <a:pt x="95" y="250"/>
                </a:lnTo>
                <a:lnTo>
                  <a:pt x="77" y="261"/>
                </a:lnTo>
                <a:lnTo>
                  <a:pt x="61" y="274"/>
                </a:lnTo>
                <a:lnTo>
                  <a:pt x="44" y="287"/>
                </a:lnTo>
                <a:lnTo>
                  <a:pt x="28" y="299"/>
                </a:lnTo>
                <a:lnTo>
                  <a:pt x="13" y="312"/>
                </a:lnTo>
                <a:lnTo>
                  <a:pt x="0" y="323"/>
                </a:lnTo>
                <a:lnTo>
                  <a:pt x="10" y="368"/>
                </a:lnTo>
                <a:lnTo>
                  <a:pt x="20" y="414"/>
                </a:lnTo>
                <a:lnTo>
                  <a:pt x="28" y="459"/>
                </a:lnTo>
                <a:lnTo>
                  <a:pt x="36" y="503"/>
                </a:lnTo>
                <a:lnTo>
                  <a:pt x="43" y="547"/>
                </a:lnTo>
                <a:lnTo>
                  <a:pt x="49" y="591"/>
                </a:lnTo>
                <a:lnTo>
                  <a:pt x="56" y="635"/>
                </a:lnTo>
                <a:lnTo>
                  <a:pt x="62" y="677"/>
                </a:lnTo>
                <a:lnTo>
                  <a:pt x="80" y="682"/>
                </a:lnTo>
                <a:lnTo>
                  <a:pt x="93" y="689"/>
                </a:lnTo>
                <a:lnTo>
                  <a:pt x="106" y="697"/>
                </a:lnTo>
                <a:lnTo>
                  <a:pt x="116" y="706"/>
                </a:lnTo>
                <a:lnTo>
                  <a:pt x="122" y="718"/>
                </a:lnTo>
                <a:lnTo>
                  <a:pt x="129" y="731"/>
                </a:lnTo>
                <a:lnTo>
                  <a:pt x="132" y="744"/>
                </a:lnTo>
                <a:lnTo>
                  <a:pt x="134" y="757"/>
                </a:lnTo>
                <a:lnTo>
                  <a:pt x="132" y="771"/>
                </a:lnTo>
                <a:lnTo>
                  <a:pt x="130" y="784"/>
                </a:lnTo>
                <a:lnTo>
                  <a:pt x="126" y="797"/>
                </a:lnTo>
                <a:lnTo>
                  <a:pt x="119" y="809"/>
                </a:lnTo>
                <a:lnTo>
                  <a:pt x="109" y="820"/>
                </a:lnTo>
                <a:lnTo>
                  <a:pt x="100" y="830"/>
                </a:lnTo>
                <a:lnTo>
                  <a:pt x="87" y="838"/>
                </a:lnTo>
                <a:lnTo>
                  <a:pt x="74" y="845"/>
                </a:lnTo>
                <a:lnTo>
                  <a:pt x="74" y="871"/>
                </a:lnTo>
                <a:lnTo>
                  <a:pt x="75" y="900"/>
                </a:lnTo>
                <a:lnTo>
                  <a:pt x="75" y="929"/>
                </a:lnTo>
                <a:lnTo>
                  <a:pt x="77" y="960"/>
                </a:lnTo>
                <a:lnTo>
                  <a:pt x="77" y="992"/>
                </a:lnTo>
                <a:lnTo>
                  <a:pt x="78" y="1023"/>
                </a:lnTo>
                <a:lnTo>
                  <a:pt x="78" y="1056"/>
                </a:lnTo>
                <a:lnTo>
                  <a:pt x="78" y="1085"/>
                </a:lnTo>
                <a:lnTo>
                  <a:pt x="135" y="1098"/>
                </a:lnTo>
                <a:lnTo>
                  <a:pt x="194" y="1111"/>
                </a:lnTo>
                <a:lnTo>
                  <a:pt x="256" y="1126"/>
                </a:lnTo>
                <a:lnTo>
                  <a:pt x="322" y="1142"/>
                </a:lnTo>
                <a:lnTo>
                  <a:pt x="394" y="1160"/>
                </a:lnTo>
                <a:lnTo>
                  <a:pt x="472" y="1179"/>
                </a:lnTo>
                <a:lnTo>
                  <a:pt x="558" y="1201"/>
                </a:lnTo>
                <a:lnTo>
                  <a:pt x="654" y="1227"/>
                </a:lnTo>
                <a:lnTo>
                  <a:pt x="667" y="1166"/>
                </a:lnTo>
                <a:lnTo>
                  <a:pt x="678" y="1103"/>
                </a:lnTo>
                <a:lnTo>
                  <a:pt x="690" y="1033"/>
                </a:lnTo>
                <a:lnTo>
                  <a:pt x="698" y="962"/>
                </a:lnTo>
                <a:lnTo>
                  <a:pt x="706" y="885"/>
                </a:lnTo>
                <a:lnTo>
                  <a:pt x="711" y="807"/>
                </a:lnTo>
                <a:lnTo>
                  <a:pt x="716" y="726"/>
                </a:lnTo>
                <a:lnTo>
                  <a:pt x="719" y="643"/>
                </a:lnTo>
                <a:lnTo>
                  <a:pt x="719" y="625"/>
                </a:lnTo>
                <a:lnTo>
                  <a:pt x="719" y="607"/>
                </a:lnTo>
                <a:lnTo>
                  <a:pt x="719" y="593"/>
                </a:lnTo>
                <a:lnTo>
                  <a:pt x="720" y="578"/>
                </a:lnTo>
                <a:lnTo>
                  <a:pt x="720" y="563"/>
                </a:lnTo>
                <a:lnTo>
                  <a:pt x="720" y="549"/>
                </a:lnTo>
                <a:lnTo>
                  <a:pt x="720" y="533"/>
                </a:lnTo>
                <a:lnTo>
                  <a:pt x="720" y="513"/>
                </a:lnTo>
                <a:lnTo>
                  <a:pt x="711" y="511"/>
                </a:lnTo>
                <a:lnTo>
                  <a:pt x="701" y="508"/>
                </a:lnTo>
                <a:lnTo>
                  <a:pt x="691" y="505"/>
                </a:lnTo>
                <a:lnTo>
                  <a:pt x="685" y="500"/>
                </a:lnTo>
                <a:lnTo>
                  <a:pt x="677" y="495"/>
                </a:lnTo>
                <a:lnTo>
                  <a:pt x="670" y="490"/>
                </a:lnTo>
                <a:lnTo>
                  <a:pt x="665" y="484"/>
                </a:lnTo>
                <a:lnTo>
                  <a:pt x="659" y="476"/>
                </a:lnTo>
                <a:lnTo>
                  <a:pt x="651" y="461"/>
                </a:lnTo>
                <a:lnTo>
                  <a:pt x="646" y="443"/>
                </a:lnTo>
                <a:lnTo>
                  <a:pt x="642" y="424"/>
                </a:lnTo>
                <a:lnTo>
                  <a:pt x="642" y="406"/>
                </a:lnTo>
                <a:lnTo>
                  <a:pt x="642" y="386"/>
                </a:lnTo>
                <a:lnTo>
                  <a:pt x="647" y="368"/>
                </a:lnTo>
                <a:lnTo>
                  <a:pt x="652" y="351"/>
                </a:lnTo>
                <a:lnTo>
                  <a:pt x="660" y="336"/>
                </a:lnTo>
                <a:lnTo>
                  <a:pt x="670" y="321"/>
                </a:lnTo>
                <a:lnTo>
                  <a:pt x="681" y="312"/>
                </a:lnTo>
                <a:lnTo>
                  <a:pt x="688" y="308"/>
                </a:lnTo>
                <a:lnTo>
                  <a:pt x="694" y="305"/>
                </a:lnTo>
                <a:lnTo>
                  <a:pt x="703" y="302"/>
                </a:lnTo>
                <a:lnTo>
                  <a:pt x="709" y="302"/>
                </a:lnTo>
                <a:lnTo>
                  <a:pt x="706" y="261"/>
                </a:lnTo>
                <a:lnTo>
                  <a:pt x="703" y="222"/>
                </a:lnTo>
                <a:lnTo>
                  <a:pt x="698" y="183"/>
                </a:lnTo>
                <a:lnTo>
                  <a:pt x="693" y="146"/>
                </a:lnTo>
                <a:lnTo>
                  <a:pt x="688" y="108"/>
                </a:lnTo>
                <a:lnTo>
                  <a:pt x="681" y="73"/>
                </a:lnTo>
                <a:lnTo>
                  <a:pt x="675" y="35"/>
                </a:lnTo>
                <a:lnTo>
                  <a:pt x="667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9" name="Freeform 33">
            <a:extLst>
              <a:ext uri="{FF2B5EF4-FFF2-40B4-BE49-F238E27FC236}">
                <a16:creationId xmlns:a16="http://schemas.microsoft.com/office/drawing/2014/main" id="{724CB07E-8338-66BD-E281-324F4A104ADB}"/>
              </a:ext>
            </a:extLst>
          </p:cNvPr>
          <p:cNvSpPr>
            <a:spLocks/>
          </p:cNvSpPr>
          <p:nvPr/>
        </p:nvSpPr>
        <p:spPr bwMode="auto">
          <a:xfrm>
            <a:off x="7371213" y="2448801"/>
            <a:ext cx="428242" cy="1947711"/>
          </a:xfrm>
          <a:custGeom>
            <a:avLst/>
            <a:gdLst>
              <a:gd name="T0" fmla="*/ 2147483647 w 270"/>
              <a:gd name="T1" fmla="*/ 2147483647 h 1228"/>
              <a:gd name="T2" fmla="*/ 2147483647 w 270"/>
              <a:gd name="T3" fmla="*/ 2147483647 h 1228"/>
              <a:gd name="T4" fmla="*/ 2147483647 w 270"/>
              <a:gd name="T5" fmla="*/ 2147483647 h 1228"/>
              <a:gd name="T6" fmla="*/ 2147483647 w 270"/>
              <a:gd name="T7" fmla="*/ 2147483647 h 1228"/>
              <a:gd name="T8" fmla="*/ 2147483647 w 270"/>
              <a:gd name="T9" fmla="*/ 2147483647 h 1228"/>
              <a:gd name="T10" fmla="*/ 2147483647 w 270"/>
              <a:gd name="T11" fmla="*/ 2147483647 h 1228"/>
              <a:gd name="T12" fmla="*/ 2147483647 w 270"/>
              <a:gd name="T13" fmla="*/ 2147483647 h 1228"/>
              <a:gd name="T14" fmla="*/ 2147483647 w 270"/>
              <a:gd name="T15" fmla="*/ 2147483647 h 1228"/>
              <a:gd name="T16" fmla="*/ 2147483647 w 270"/>
              <a:gd name="T17" fmla="*/ 2147483647 h 1228"/>
              <a:gd name="T18" fmla="*/ 2147483647 w 270"/>
              <a:gd name="T19" fmla="*/ 2147483647 h 1228"/>
              <a:gd name="T20" fmla="*/ 2147483647 w 270"/>
              <a:gd name="T21" fmla="*/ 2147483647 h 1228"/>
              <a:gd name="T22" fmla="*/ 2147483647 w 270"/>
              <a:gd name="T23" fmla="*/ 2147483647 h 1228"/>
              <a:gd name="T24" fmla="*/ 2147483647 w 270"/>
              <a:gd name="T25" fmla="*/ 2147483647 h 1228"/>
              <a:gd name="T26" fmla="*/ 2147483647 w 270"/>
              <a:gd name="T27" fmla="*/ 2147483647 h 1228"/>
              <a:gd name="T28" fmla="*/ 2147483647 w 270"/>
              <a:gd name="T29" fmla="*/ 2147483647 h 1228"/>
              <a:gd name="T30" fmla="*/ 2147483647 w 270"/>
              <a:gd name="T31" fmla="*/ 2147483647 h 1228"/>
              <a:gd name="T32" fmla="*/ 2147483647 w 270"/>
              <a:gd name="T33" fmla="*/ 2147483647 h 1228"/>
              <a:gd name="T34" fmla="*/ 2147483647 w 270"/>
              <a:gd name="T35" fmla="*/ 2147483647 h 1228"/>
              <a:gd name="T36" fmla="*/ 2147483647 w 270"/>
              <a:gd name="T37" fmla="*/ 2147483647 h 1228"/>
              <a:gd name="T38" fmla="*/ 2147483647 w 270"/>
              <a:gd name="T39" fmla="*/ 2147483647 h 1228"/>
              <a:gd name="T40" fmla="*/ 2147483647 w 270"/>
              <a:gd name="T41" fmla="*/ 2147483647 h 1228"/>
              <a:gd name="T42" fmla="*/ 2147483647 w 270"/>
              <a:gd name="T43" fmla="*/ 2147483647 h 1228"/>
              <a:gd name="T44" fmla="*/ 2147483647 w 270"/>
              <a:gd name="T45" fmla="*/ 2147483647 h 1228"/>
              <a:gd name="T46" fmla="*/ 2147483647 w 270"/>
              <a:gd name="T47" fmla="*/ 2147483647 h 1228"/>
              <a:gd name="T48" fmla="*/ 2147483647 w 270"/>
              <a:gd name="T49" fmla="*/ 2147483647 h 1228"/>
              <a:gd name="T50" fmla="*/ 2147483647 w 270"/>
              <a:gd name="T51" fmla="*/ 2147483647 h 1228"/>
              <a:gd name="T52" fmla="*/ 2147483647 w 270"/>
              <a:gd name="T53" fmla="*/ 2147483647 h 1228"/>
              <a:gd name="T54" fmla="*/ 2147483647 w 270"/>
              <a:gd name="T55" fmla="*/ 2147483647 h 1228"/>
              <a:gd name="T56" fmla="*/ 2147483647 w 270"/>
              <a:gd name="T57" fmla="*/ 2147483647 h 1228"/>
              <a:gd name="T58" fmla="*/ 2147483647 w 270"/>
              <a:gd name="T59" fmla="*/ 2147483647 h 1228"/>
              <a:gd name="T60" fmla="*/ 2147483647 w 270"/>
              <a:gd name="T61" fmla="*/ 2147483647 h 1228"/>
              <a:gd name="T62" fmla="*/ 2147483647 w 270"/>
              <a:gd name="T63" fmla="*/ 2147483647 h 1228"/>
              <a:gd name="T64" fmla="*/ 2147483647 w 270"/>
              <a:gd name="T65" fmla="*/ 2147483647 h 1228"/>
              <a:gd name="T66" fmla="*/ 2147483647 w 270"/>
              <a:gd name="T67" fmla="*/ 2147483647 h 1228"/>
              <a:gd name="T68" fmla="*/ 2147483647 w 270"/>
              <a:gd name="T69" fmla="*/ 2147483647 h 1228"/>
              <a:gd name="T70" fmla="*/ 2147483647 w 270"/>
              <a:gd name="T71" fmla="*/ 2147483647 h 1228"/>
              <a:gd name="T72" fmla="*/ 2147483647 w 270"/>
              <a:gd name="T73" fmla="*/ 2147483647 h 1228"/>
              <a:gd name="T74" fmla="*/ 0 w 270"/>
              <a:gd name="T75" fmla="*/ 2147483647 h 1228"/>
              <a:gd name="T76" fmla="*/ 0 w 270"/>
              <a:gd name="T77" fmla="*/ 2147483647 h 1228"/>
              <a:gd name="T78" fmla="*/ 2147483647 w 270"/>
              <a:gd name="T79" fmla="*/ 2147483647 h 1228"/>
              <a:gd name="T80" fmla="*/ 2147483647 w 270"/>
              <a:gd name="T81" fmla="*/ 2147483647 h 1228"/>
              <a:gd name="T82" fmla="*/ 2147483647 w 270"/>
              <a:gd name="T83" fmla="*/ 2147483647 h 1228"/>
              <a:gd name="T84" fmla="*/ 2147483647 w 270"/>
              <a:gd name="T85" fmla="*/ 2147483647 h 1228"/>
              <a:gd name="T86" fmla="*/ 2147483647 w 270"/>
              <a:gd name="T87" fmla="*/ 2147483647 h 1228"/>
              <a:gd name="T88" fmla="*/ 2147483647 w 270"/>
              <a:gd name="T89" fmla="*/ 2147483647 h 1228"/>
              <a:gd name="T90" fmla="*/ 2147483647 w 270"/>
              <a:gd name="T91" fmla="*/ 2147483647 h 1228"/>
              <a:gd name="T92" fmla="*/ 2147483647 w 270"/>
              <a:gd name="T93" fmla="*/ 2147483647 h 1228"/>
              <a:gd name="T94" fmla="*/ 2147483647 w 270"/>
              <a:gd name="T95" fmla="*/ 2147483647 h 122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70"/>
              <a:gd name="T145" fmla="*/ 0 h 1228"/>
              <a:gd name="T146" fmla="*/ 270 w 270"/>
              <a:gd name="T147" fmla="*/ 1228 h 122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70" h="1228">
                <a:moveTo>
                  <a:pt x="25" y="0"/>
                </a:moveTo>
                <a:lnTo>
                  <a:pt x="62" y="27"/>
                </a:lnTo>
                <a:lnTo>
                  <a:pt x="91" y="52"/>
                </a:lnTo>
                <a:lnTo>
                  <a:pt x="116" y="73"/>
                </a:lnTo>
                <a:lnTo>
                  <a:pt x="137" y="95"/>
                </a:lnTo>
                <a:lnTo>
                  <a:pt x="161" y="121"/>
                </a:lnTo>
                <a:lnTo>
                  <a:pt x="189" y="152"/>
                </a:lnTo>
                <a:lnTo>
                  <a:pt x="223" y="191"/>
                </a:lnTo>
                <a:lnTo>
                  <a:pt x="269" y="242"/>
                </a:lnTo>
                <a:lnTo>
                  <a:pt x="269" y="300"/>
                </a:lnTo>
                <a:lnTo>
                  <a:pt x="267" y="360"/>
                </a:lnTo>
                <a:lnTo>
                  <a:pt x="264" y="420"/>
                </a:lnTo>
                <a:lnTo>
                  <a:pt x="262" y="479"/>
                </a:lnTo>
                <a:lnTo>
                  <a:pt x="257" y="539"/>
                </a:lnTo>
                <a:lnTo>
                  <a:pt x="254" y="598"/>
                </a:lnTo>
                <a:lnTo>
                  <a:pt x="247" y="653"/>
                </a:lnTo>
                <a:lnTo>
                  <a:pt x="241" y="706"/>
                </a:lnTo>
                <a:lnTo>
                  <a:pt x="233" y="711"/>
                </a:lnTo>
                <a:lnTo>
                  <a:pt x="226" y="716"/>
                </a:lnTo>
                <a:lnTo>
                  <a:pt x="218" y="723"/>
                </a:lnTo>
                <a:lnTo>
                  <a:pt x="213" y="731"/>
                </a:lnTo>
                <a:lnTo>
                  <a:pt x="208" y="737"/>
                </a:lnTo>
                <a:lnTo>
                  <a:pt x="205" y="745"/>
                </a:lnTo>
                <a:lnTo>
                  <a:pt x="202" y="755"/>
                </a:lnTo>
                <a:lnTo>
                  <a:pt x="202" y="763"/>
                </a:lnTo>
                <a:lnTo>
                  <a:pt x="200" y="771"/>
                </a:lnTo>
                <a:lnTo>
                  <a:pt x="202" y="781"/>
                </a:lnTo>
                <a:lnTo>
                  <a:pt x="204" y="791"/>
                </a:lnTo>
                <a:lnTo>
                  <a:pt x="207" y="799"/>
                </a:lnTo>
                <a:lnTo>
                  <a:pt x="212" y="807"/>
                </a:lnTo>
                <a:lnTo>
                  <a:pt x="217" y="815"/>
                </a:lnTo>
                <a:lnTo>
                  <a:pt x="225" y="823"/>
                </a:lnTo>
                <a:lnTo>
                  <a:pt x="233" y="832"/>
                </a:lnTo>
                <a:lnTo>
                  <a:pt x="231" y="866"/>
                </a:lnTo>
                <a:lnTo>
                  <a:pt x="230" y="901"/>
                </a:lnTo>
                <a:lnTo>
                  <a:pt x="228" y="940"/>
                </a:lnTo>
                <a:lnTo>
                  <a:pt x="225" y="981"/>
                </a:lnTo>
                <a:lnTo>
                  <a:pt x="223" y="1022"/>
                </a:lnTo>
                <a:lnTo>
                  <a:pt x="220" y="1061"/>
                </a:lnTo>
                <a:lnTo>
                  <a:pt x="218" y="1098"/>
                </a:lnTo>
                <a:lnTo>
                  <a:pt x="218" y="1134"/>
                </a:lnTo>
                <a:lnTo>
                  <a:pt x="194" y="1148"/>
                </a:lnTo>
                <a:lnTo>
                  <a:pt x="169" y="1160"/>
                </a:lnTo>
                <a:lnTo>
                  <a:pt x="145" y="1173"/>
                </a:lnTo>
                <a:lnTo>
                  <a:pt x="119" y="1184"/>
                </a:lnTo>
                <a:lnTo>
                  <a:pt x="93" y="1196"/>
                </a:lnTo>
                <a:lnTo>
                  <a:pt x="67" y="1207"/>
                </a:lnTo>
                <a:lnTo>
                  <a:pt x="39" y="1217"/>
                </a:lnTo>
                <a:lnTo>
                  <a:pt x="12" y="1227"/>
                </a:lnTo>
                <a:lnTo>
                  <a:pt x="26" y="1153"/>
                </a:lnTo>
                <a:lnTo>
                  <a:pt x="39" y="1077"/>
                </a:lnTo>
                <a:lnTo>
                  <a:pt x="51" y="999"/>
                </a:lnTo>
                <a:lnTo>
                  <a:pt x="61" y="921"/>
                </a:lnTo>
                <a:lnTo>
                  <a:pt x="67" y="840"/>
                </a:lnTo>
                <a:lnTo>
                  <a:pt x="72" y="760"/>
                </a:lnTo>
                <a:lnTo>
                  <a:pt x="77" y="679"/>
                </a:lnTo>
                <a:lnTo>
                  <a:pt x="78" y="598"/>
                </a:lnTo>
                <a:lnTo>
                  <a:pt x="78" y="580"/>
                </a:lnTo>
                <a:lnTo>
                  <a:pt x="78" y="568"/>
                </a:lnTo>
                <a:lnTo>
                  <a:pt x="78" y="560"/>
                </a:lnTo>
                <a:lnTo>
                  <a:pt x="78" y="554"/>
                </a:lnTo>
                <a:lnTo>
                  <a:pt x="78" y="549"/>
                </a:lnTo>
                <a:lnTo>
                  <a:pt x="78" y="541"/>
                </a:lnTo>
                <a:lnTo>
                  <a:pt x="78" y="529"/>
                </a:lnTo>
                <a:lnTo>
                  <a:pt x="78" y="513"/>
                </a:lnTo>
                <a:lnTo>
                  <a:pt x="69" y="511"/>
                </a:lnTo>
                <a:lnTo>
                  <a:pt x="59" y="510"/>
                </a:lnTo>
                <a:lnTo>
                  <a:pt x="51" y="507"/>
                </a:lnTo>
                <a:lnTo>
                  <a:pt x="44" y="503"/>
                </a:lnTo>
                <a:lnTo>
                  <a:pt x="36" y="498"/>
                </a:lnTo>
                <a:lnTo>
                  <a:pt x="30" y="492"/>
                </a:lnTo>
                <a:lnTo>
                  <a:pt x="25" y="485"/>
                </a:lnTo>
                <a:lnTo>
                  <a:pt x="20" y="479"/>
                </a:lnTo>
                <a:lnTo>
                  <a:pt x="10" y="464"/>
                </a:lnTo>
                <a:lnTo>
                  <a:pt x="5" y="446"/>
                </a:lnTo>
                <a:lnTo>
                  <a:pt x="0" y="429"/>
                </a:lnTo>
                <a:lnTo>
                  <a:pt x="0" y="409"/>
                </a:lnTo>
                <a:lnTo>
                  <a:pt x="0" y="390"/>
                </a:lnTo>
                <a:lnTo>
                  <a:pt x="4" y="372"/>
                </a:lnTo>
                <a:lnTo>
                  <a:pt x="10" y="354"/>
                </a:lnTo>
                <a:lnTo>
                  <a:pt x="17" y="338"/>
                </a:lnTo>
                <a:lnTo>
                  <a:pt x="22" y="331"/>
                </a:lnTo>
                <a:lnTo>
                  <a:pt x="26" y="325"/>
                </a:lnTo>
                <a:lnTo>
                  <a:pt x="33" y="318"/>
                </a:lnTo>
                <a:lnTo>
                  <a:pt x="39" y="313"/>
                </a:lnTo>
                <a:lnTo>
                  <a:pt x="46" y="308"/>
                </a:lnTo>
                <a:lnTo>
                  <a:pt x="52" y="305"/>
                </a:lnTo>
                <a:lnTo>
                  <a:pt x="61" y="303"/>
                </a:lnTo>
                <a:lnTo>
                  <a:pt x="69" y="302"/>
                </a:lnTo>
                <a:lnTo>
                  <a:pt x="65" y="263"/>
                </a:lnTo>
                <a:lnTo>
                  <a:pt x="61" y="224"/>
                </a:lnTo>
                <a:lnTo>
                  <a:pt x="56" y="185"/>
                </a:lnTo>
                <a:lnTo>
                  <a:pt x="51" y="146"/>
                </a:lnTo>
                <a:lnTo>
                  <a:pt x="44" y="107"/>
                </a:lnTo>
                <a:lnTo>
                  <a:pt x="38" y="69"/>
                </a:lnTo>
                <a:lnTo>
                  <a:pt x="31" y="34"/>
                </a:lnTo>
                <a:lnTo>
                  <a:pt x="25" y="0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0" name="Freeform 34">
            <a:extLst>
              <a:ext uri="{FF2B5EF4-FFF2-40B4-BE49-F238E27FC236}">
                <a16:creationId xmlns:a16="http://schemas.microsoft.com/office/drawing/2014/main" id="{8B4FE06D-042B-9263-CDD6-62DCBEEB53EF}"/>
              </a:ext>
            </a:extLst>
          </p:cNvPr>
          <p:cNvSpPr>
            <a:spLocks/>
          </p:cNvSpPr>
          <p:nvPr/>
        </p:nvSpPr>
        <p:spPr bwMode="auto">
          <a:xfrm>
            <a:off x="7371213" y="2448801"/>
            <a:ext cx="428242" cy="1947711"/>
          </a:xfrm>
          <a:custGeom>
            <a:avLst/>
            <a:gdLst>
              <a:gd name="T0" fmla="*/ 2147483647 w 270"/>
              <a:gd name="T1" fmla="*/ 2147483647 h 1228"/>
              <a:gd name="T2" fmla="*/ 2147483647 w 270"/>
              <a:gd name="T3" fmla="*/ 2147483647 h 1228"/>
              <a:gd name="T4" fmla="*/ 2147483647 w 270"/>
              <a:gd name="T5" fmla="*/ 2147483647 h 1228"/>
              <a:gd name="T6" fmla="*/ 2147483647 w 270"/>
              <a:gd name="T7" fmla="*/ 2147483647 h 1228"/>
              <a:gd name="T8" fmla="*/ 2147483647 w 270"/>
              <a:gd name="T9" fmla="*/ 2147483647 h 1228"/>
              <a:gd name="T10" fmla="*/ 2147483647 w 270"/>
              <a:gd name="T11" fmla="*/ 2147483647 h 1228"/>
              <a:gd name="T12" fmla="*/ 2147483647 w 270"/>
              <a:gd name="T13" fmla="*/ 2147483647 h 1228"/>
              <a:gd name="T14" fmla="*/ 2147483647 w 270"/>
              <a:gd name="T15" fmla="*/ 2147483647 h 1228"/>
              <a:gd name="T16" fmla="*/ 2147483647 w 270"/>
              <a:gd name="T17" fmla="*/ 2147483647 h 1228"/>
              <a:gd name="T18" fmla="*/ 2147483647 w 270"/>
              <a:gd name="T19" fmla="*/ 2147483647 h 1228"/>
              <a:gd name="T20" fmla="*/ 2147483647 w 270"/>
              <a:gd name="T21" fmla="*/ 2147483647 h 1228"/>
              <a:gd name="T22" fmla="*/ 2147483647 w 270"/>
              <a:gd name="T23" fmla="*/ 2147483647 h 1228"/>
              <a:gd name="T24" fmla="*/ 2147483647 w 270"/>
              <a:gd name="T25" fmla="*/ 2147483647 h 1228"/>
              <a:gd name="T26" fmla="*/ 2147483647 w 270"/>
              <a:gd name="T27" fmla="*/ 2147483647 h 1228"/>
              <a:gd name="T28" fmla="*/ 2147483647 w 270"/>
              <a:gd name="T29" fmla="*/ 2147483647 h 1228"/>
              <a:gd name="T30" fmla="*/ 2147483647 w 270"/>
              <a:gd name="T31" fmla="*/ 2147483647 h 1228"/>
              <a:gd name="T32" fmla="*/ 2147483647 w 270"/>
              <a:gd name="T33" fmla="*/ 2147483647 h 1228"/>
              <a:gd name="T34" fmla="*/ 2147483647 w 270"/>
              <a:gd name="T35" fmla="*/ 2147483647 h 1228"/>
              <a:gd name="T36" fmla="*/ 2147483647 w 270"/>
              <a:gd name="T37" fmla="*/ 2147483647 h 1228"/>
              <a:gd name="T38" fmla="*/ 2147483647 w 270"/>
              <a:gd name="T39" fmla="*/ 2147483647 h 1228"/>
              <a:gd name="T40" fmla="*/ 2147483647 w 270"/>
              <a:gd name="T41" fmla="*/ 2147483647 h 1228"/>
              <a:gd name="T42" fmla="*/ 2147483647 w 270"/>
              <a:gd name="T43" fmla="*/ 2147483647 h 1228"/>
              <a:gd name="T44" fmla="*/ 2147483647 w 270"/>
              <a:gd name="T45" fmla="*/ 2147483647 h 1228"/>
              <a:gd name="T46" fmla="*/ 2147483647 w 270"/>
              <a:gd name="T47" fmla="*/ 2147483647 h 1228"/>
              <a:gd name="T48" fmla="*/ 2147483647 w 270"/>
              <a:gd name="T49" fmla="*/ 2147483647 h 1228"/>
              <a:gd name="T50" fmla="*/ 2147483647 w 270"/>
              <a:gd name="T51" fmla="*/ 2147483647 h 1228"/>
              <a:gd name="T52" fmla="*/ 2147483647 w 270"/>
              <a:gd name="T53" fmla="*/ 2147483647 h 1228"/>
              <a:gd name="T54" fmla="*/ 2147483647 w 270"/>
              <a:gd name="T55" fmla="*/ 2147483647 h 1228"/>
              <a:gd name="T56" fmla="*/ 2147483647 w 270"/>
              <a:gd name="T57" fmla="*/ 2147483647 h 1228"/>
              <a:gd name="T58" fmla="*/ 2147483647 w 270"/>
              <a:gd name="T59" fmla="*/ 2147483647 h 1228"/>
              <a:gd name="T60" fmla="*/ 2147483647 w 270"/>
              <a:gd name="T61" fmla="*/ 2147483647 h 1228"/>
              <a:gd name="T62" fmla="*/ 2147483647 w 270"/>
              <a:gd name="T63" fmla="*/ 2147483647 h 1228"/>
              <a:gd name="T64" fmla="*/ 2147483647 w 270"/>
              <a:gd name="T65" fmla="*/ 2147483647 h 1228"/>
              <a:gd name="T66" fmla="*/ 2147483647 w 270"/>
              <a:gd name="T67" fmla="*/ 2147483647 h 1228"/>
              <a:gd name="T68" fmla="*/ 2147483647 w 270"/>
              <a:gd name="T69" fmla="*/ 2147483647 h 1228"/>
              <a:gd name="T70" fmla="*/ 2147483647 w 270"/>
              <a:gd name="T71" fmla="*/ 2147483647 h 1228"/>
              <a:gd name="T72" fmla="*/ 2147483647 w 270"/>
              <a:gd name="T73" fmla="*/ 2147483647 h 1228"/>
              <a:gd name="T74" fmla="*/ 0 w 270"/>
              <a:gd name="T75" fmla="*/ 2147483647 h 1228"/>
              <a:gd name="T76" fmla="*/ 0 w 270"/>
              <a:gd name="T77" fmla="*/ 2147483647 h 1228"/>
              <a:gd name="T78" fmla="*/ 2147483647 w 270"/>
              <a:gd name="T79" fmla="*/ 2147483647 h 1228"/>
              <a:gd name="T80" fmla="*/ 2147483647 w 270"/>
              <a:gd name="T81" fmla="*/ 2147483647 h 1228"/>
              <a:gd name="T82" fmla="*/ 2147483647 w 270"/>
              <a:gd name="T83" fmla="*/ 2147483647 h 1228"/>
              <a:gd name="T84" fmla="*/ 2147483647 w 270"/>
              <a:gd name="T85" fmla="*/ 2147483647 h 1228"/>
              <a:gd name="T86" fmla="*/ 2147483647 w 270"/>
              <a:gd name="T87" fmla="*/ 2147483647 h 1228"/>
              <a:gd name="T88" fmla="*/ 2147483647 w 270"/>
              <a:gd name="T89" fmla="*/ 2147483647 h 1228"/>
              <a:gd name="T90" fmla="*/ 2147483647 w 270"/>
              <a:gd name="T91" fmla="*/ 2147483647 h 1228"/>
              <a:gd name="T92" fmla="*/ 2147483647 w 270"/>
              <a:gd name="T93" fmla="*/ 2147483647 h 1228"/>
              <a:gd name="T94" fmla="*/ 2147483647 w 270"/>
              <a:gd name="T95" fmla="*/ 2147483647 h 122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70"/>
              <a:gd name="T145" fmla="*/ 0 h 1228"/>
              <a:gd name="T146" fmla="*/ 270 w 270"/>
              <a:gd name="T147" fmla="*/ 1228 h 122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70" h="1228">
                <a:moveTo>
                  <a:pt x="25" y="0"/>
                </a:moveTo>
                <a:lnTo>
                  <a:pt x="62" y="27"/>
                </a:lnTo>
                <a:lnTo>
                  <a:pt x="91" y="52"/>
                </a:lnTo>
                <a:lnTo>
                  <a:pt x="116" y="73"/>
                </a:lnTo>
                <a:lnTo>
                  <a:pt x="137" y="95"/>
                </a:lnTo>
                <a:lnTo>
                  <a:pt x="161" y="121"/>
                </a:lnTo>
                <a:lnTo>
                  <a:pt x="189" y="152"/>
                </a:lnTo>
                <a:lnTo>
                  <a:pt x="223" y="191"/>
                </a:lnTo>
                <a:lnTo>
                  <a:pt x="269" y="242"/>
                </a:lnTo>
                <a:lnTo>
                  <a:pt x="269" y="300"/>
                </a:lnTo>
                <a:lnTo>
                  <a:pt x="267" y="360"/>
                </a:lnTo>
                <a:lnTo>
                  <a:pt x="264" y="420"/>
                </a:lnTo>
                <a:lnTo>
                  <a:pt x="262" y="479"/>
                </a:lnTo>
                <a:lnTo>
                  <a:pt x="257" y="539"/>
                </a:lnTo>
                <a:lnTo>
                  <a:pt x="254" y="598"/>
                </a:lnTo>
                <a:lnTo>
                  <a:pt x="247" y="653"/>
                </a:lnTo>
                <a:lnTo>
                  <a:pt x="241" y="706"/>
                </a:lnTo>
                <a:lnTo>
                  <a:pt x="233" y="711"/>
                </a:lnTo>
                <a:lnTo>
                  <a:pt x="226" y="716"/>
                </a:lnTo>
                <a:lnTo>
                  <a:pt x="218" y="723"/>
                </a:lnTo>
                <a:lnTo>
                  <a:pt x="213" y="731"/>
                </a:lnTo>
                <a:lnTo>
                  <a:pt x="208" y="737"/>
                </a:lnTo>
                <a:lnTo>
                  <a:pt x="205" y="745"/>
                </a:lnTo>
                <a:lnTo>
                  <a:pt x="202" y="755"/>
                </a:lnTo>
                <a:lnTo>
                  <a:pt x="202" y="763"/>
                </a:lnTo>
                <a:lnTo>
                  <a:pt x="200" y="771"/>
                </a:lnTo>
                <a:lnTo>
                  <a:pt x="202" y="781"/>
                </a:lnTo>
                <a:lnTo>
                  <a:pt x="204" y="791"/>
                </a:lnTo>
                <a:lnTo>
                  <a:pt x="207" y="799"/>
                </a:lnTo>
                <a:lnTo>
                  <a:pt x="212" y="807"/>
                </a:lnTo>
                <a:lnTo>
                  <a:pt x="217" y="815"/>
                </a:lnTo>
                <a:lnTo>
                  <a:pt x="225" y="823"/>
                </a:lnTo>
                <a:lnTo>
                  <a:pt x="233" y="832"/>
                </a:lnTo>
                <a:lnTo>
                  <a:pt x="231" y="866"/>
                </a:lnTo>
                <a:lnTo>
                  <a:pt x="230" y="901"/>
                </a:lnTo>
                <a:lnTo>
                  <a:pt x="228" y="940"/>
                </a:lnTo>
                <a:lnTo>
                  <a:pt x="225" y="981"/>
                </a:lnTo>
                <a:lnTo>
                  <a:pt x="223" y="1022"/>
                </a:lnTo>
                <a:lnTo>
                  <a:pt x="220" y="1061"/>
                </a:lnTo>
                <a:lnTo>
                  <a:pt x="218" y="1098"/>
                </a:lnTo>
                <a:lnTo>
                  <a:pt x="218" y="1134"/>
                </a:lnTo>
                <a:lnTo>
                  <a:pt x="194" y="1148"/>
                </a:lnTo>
                <a:lnTo>
                  <a:pt x="169" y="1160"/>
                </a:lnTo>
                <a:lnTo>
                  <a:pt x="145" y="1173"/>
                </a:lnTo>
                <a:lnTo>
                  <a:pt x="119" y="1184"/>
                </a:lnTo>
                <a:lnTo>
                  <a:pt x="93" y="1196"/>
                </a:lnTo>
                <a:lnTo>
                  <a:pt x="67" y="1207"/>
                </a:lnTo>
                <a:lnTo>
                  <a:pt x="39" y="1217"/>
                </a:lnTo>
                <a:lnTo>
                  <a:pt x="12" y="1227"/>
                </a:lnTo>
                <a:lnTo>
                  <a:pt x="26" y="1153"/>
                </a:lnTo>
                <a:lnTo>
                  <a:pt x="39" y="1077"/>
                </a:lnTo>
                <a:lnTo>
                  <a:pt x="51" y="999"/>
                </a:lnTo>
                <a:lnTo>
                  <a:pt x="61" y="921"/>
                </a:lnTo>
                <a:lnTo>
                  <a:pt x="67" y="840"/>
                </a:lnTo>
                <a:lnTo>
                  <a:pt x="72" y="760"/>
                </a:lnTo>
                <a:lnTo>
                  <a:pt x="77" y="679"/>
                </a:lnTo>
                <a:lnTo>
                  <a:pt x="78" y="598"/>
                </a:lnTo>
                <a:lnTo>
                  <a:pt x="78" y="580"/>
                </a:lnTo>
                <a:lnTo>
                  <a:pt x="78" y="568"/>
                </a:lnTo>
                <a:lnTo>
                  <a:pt x="78" y="560"/>
                </a:lnTo>
                <a:lnTo>
                  <a:pt x="78" y="554"/>
                </a:lnTo>
                <a:lnTo>
                  <a:pt x="78" y="549"/>
                </a:lnTo>
                <a:lnTo>
                  <a:pt x="78" y="541"/>
                </a:lnTo>
                <a:lnTo>
                  <a:pt x="78" y="529"/>
                </a:lnTo>
                <a:lnTo>
                  <a:pt x="78" y="513"/>
                </a:lnTo>
                <a:lnTo>
                  <a:pt x="69" y="511"/>
                </a:lnTo>
                <a:lnTo>
                  <a:pt x="59" y="510"/>
                </a:lnTo>
                <a:lnTo>
                  <a:pt x="51" y="507"/>
                </a:lnTo>
                <a:lnTo>
                  <a:pt x="44" y="503"/>
                </a:lnTo>
                <a:lnTo>
                  <a:pt x="36" y="498"/>
                </a:lnTo>
                <a:lnTo>
                  <a:pt x="30" y="492"/>
                </a:lnTo>
                <a:lnTo>
                  <a:pt x="25" y="485"/>
                </a:lnTo>
                <a:lnTo>
                  <a:pt x="20" y="479"/>
                </a:lnTo>
                <a:lnTo>
                  <a:pt x="10" y="464"/>
                </a:lnTo>
                <a:lnTo>
                  <a:pt x="5" y="446"/>
                </a:lnTo>
                <a:lnTo>
                  <a:pt x="0" y="429"/>
                </a:lnTo>
                <a:lnTo>
                  <a:pt x="0" y="409"/>
                </a:lnTo>
                <a:lnTo>
                  <a:pt x="0" y="390"/>
                </a:lnTo>
                <a:lnTo>
                  <a:pt x="4" y="372"/>
                </a:lnTo>
                <a:lnTo>
                  <a:pt x="10" y="354"/>
                </a:lnTo>
                <a:lnTo>
                  <a:pt x="17" y="338"/>
                </a:lnTo>
                <a:lnTo>
                  <a:pt x="22" y="331"/>
                </a:lnTo>
                <a:lnTo>
                  <a:pt x="26" y="325"/>
                </a:lnTo>
                <a:lnTo>
                  <a:pt x="33" y="318"/>
                </a:lnTo>
                <a:lnTo>
                  <a:pt x="39" y="313"/>
                </a:lnTo>
                <a:lnTo>
                  <a:pt x="46" y="308"/>
                </a:lnTo>
                <a:lnTo>
                  <a:pt x="52" y="305"/>
                </a:lnTo>
                <a:lnTo>
                  <a:pt x="61" y="303"/>
                </a:lnTo>
                <a:lnTo>
                  <a:pt x="69" y="302"/>
                </a:lnTo>
                <a:lnTo>
                  <a:pt x="65" y="263"/>
                </a:lnTo>
                <a:lnTo>
                  <a:pt x="61" y="224"/>
                </a:lnTo>
                <a:lnTo>
                  <a:pt x="56" y="185"/>
                </a:lnTo>
                <a:lnTo>
                  <a:pt x="51" y="146"/>
                </a:lnTo>
                <a:lnTo>
                  <a:pt x="44" y="107"/>
                </a:lnTo>
                <a:lnTo>
                  <a:pt x="38" y="69"/>
                </a:lnTo>
                <a:lnTo>
                  <a:pt x="31" y="34"/>
                </a:lnTo>
                <a:lnTo>
                  <a:pt x="25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1" name="Freeform 35">
            <a:extLst>
              <a:ext uri="{FF2B5EF4-FFF2-40B4-BE49-F238E27FC236}">
                <a16:creationId xmlns:a16="http://schemas.microsoft.com/office/drawing/2014/main" id="{5C1C7039-E05C-D179-CA75-889EE8FC4ABC}"/>
              </a:ext>
            </a:extLst>
          </p:cNvPr>
          <p:cNvSpPr>
            <a:spLocks/>
          </p:cNvSpPr>
          <p:nvPr/>
        </p:nvSpPr>
        <p:spPr bwMode="auto">
          <a:xfrm>
            <a:off x="6641613" y="2770778"/>
            <a:ext cx="586851" cy="1302174"/>
          </a:xfrm>
          <a:custGeom>
            <a:avLst/>
            <a:gdLst>
              <a:gd name="T0" fmla="*/ 2147483647 w 370"/>
              <a:gd name="T1" fmla="*/ 2147483647 h 821"/>
              <a:gd name="T2" fmla="*/ 2147483647 w 370"/>
              <a:gd name="T3" fmla="*/ 2147483647 h 821"/>
              <a:gd name="T4" fmla="*/ 2147483647 w 370"/>
              <a:gd name="T5" fmla="*/ 2147483647 h 821"/>
              <a:gd name="T6" fmla="*/ 2147483647 w 370"/>
              <a:gd name="T7" fmla="*/ 2147483647 h 821"/>
              <a:gd name="T8" fmla="*/ 2147483647 w 370"/>
              <a:gd name="T9" fmla="*/ 2147483647 h 821"/>
              <a:gd name="T10" fmla="*/ 2147483647 w 370"/>
              <a:gd name="T11" fmla="*/ 2147483647 h 821"/>
              <a:gd name="T12" fmla="*/ 2147483647 w 370"/>
              <a:gd name="T13" fmla="*/ 2147483647 h 821"/>
              <a:gd name="T14" fmla="*/ 2147483647 w 370"/>
              <a:gd name="T15" fmla="*/ 2147483647 h 821"/>
              <a:gd name="T16" fmla="*/ 2147483647 w 370"/>
              <a:gd name="T17" fmla="*/ 2147483647 h 821"/>
              <a:gd name="T18" fmla="*/ 2147483647 w 370"/>
              <a:gd name="T19" fmla="*/ 2147483647 h 821"/>
              <a:gd name="T20" fmla="*/ 2147483647 w 370"/>
              <a:gd name="T21" fmla="*/ 2147483647 h 821"/>
              <a:gd name="T22" fmla="*/ 2147483647 w 370"/>
              <a:gd name="T23" fmla="*/ 2147483647 h 821"/>
              <a:gd name="T24" fmla="*/ 2147483647 w 370"/>
              <a:gd name="T25" fmla="*/ 2147483647 h 821"/>
              <a:gd name="T26" fmla="*/ 2147483647 w 370"/>
              <a:gd name="T27" fmla="*/ 2147483647 h 821"/>
              <a:gd name="T28" fmla="*/ 2147483647 w 370"/>
              <a:gd name="T29" fmla="*/ 2147483647 h 821"/>
              <a:gd name="T30" fmla="*/ 2147483647 w 370"/>
              <a:gd name="T31" fmla="*/ 2147483647 h 821"/>
              <a:gd name="T32" fmla="*/ 2147483647 w 370"/>
              <a:gd name="T33" fmla="*/ 2147483647 h 821"/>
              <a:gd name="T34" fmla="*/ 2147483647 w 370"/>
              <a:gd name="T35" fmla="*/ 2147483647 h 821"/>
              <a:gd name="T36" fmla="*/ 2147483647 w 370"/>
              <a:gd name="T37" fmla="*/ 2147483647 h 821"/>
              <a:gd name="T38" fmla="*/ 2147483647 w 370"/>
              <a:gd name="T39" fmla="*/ 2147483647 h 821"/>
              <a:gd name="T40" fmla="*/ 2147483647 w 370"/>
              <a:gd name="T41" fmla="*/ 2147483647 h 821"/>
              <a:gd name="T42" fmla="*/ 2147483647 w 370"/>
              <a:gd name="T43" fmla="*/ 2147483647 h 821"/>
              <a:gd name="T44" fmla="*/ 2147483647 w 370"/>
              <a:gd name="T45" fmla="*/ 2147483647 h 821"/>
              <a:gd name="T46" fmla="*/ 2147483647 w 370"/>
              <a:gd name="T47" fmla="*/ 2147483647 h 821"/>
              <a:gd name="T48" fmla="*/ 2147483647 w 370"/>
              <a:gd name="T49" fmla="*/ 2147483647 h 821"/>
              <a:gd name="T50" fmla="*/ 2147483647 w 370"/>
              <a:gd name="T51" fmla="*/ 2147483647 h 821"/>
              <a:gd name="T52" fmla="*/ 2147483647 w 370"/>
              <a:gd name="T53" fmla="*/ 2147483647 h 821"/>
              <a:gd name="T54" fmla="*/ 2147483647 w 370"/>
              <a:gd name="T55" fmla="*/ 2147483647 h 821"/>
              <a:gd name="T56" fmla="*/ 2147483647 w 370"/>
              <a:gd name="T57" fmla="*/ 2147483647 h 821"/>
              <a:gd name="T58" fmla="*/ 2147483647 w 370"/>
              <a:gd name="T59" fmla="*/ 2147483647 h 821"/>
              <a:gd name="T60" fmla="*/ 2147483647 w 370"/>
              <a:gd name="T61" fmla="*/ 2147483647 h 821"/>
              <a:gd name="T62" fmla="*/ 2147483647 w 370"/>
              <a:gd name="T63" fmla="*/ 2147483647 h 821"/>
              <a:gd name="T64" fmla="*/ 2147483647 w 370"/>
              <a:gd name="T65" fmla="*/ 2147483647 h 821"/>
              <a:gd name="T66" fmla="*/ 2147483647 w 370"/>
              <a:gd name="T67" fmla="*/ 2147483647 h 821"/>
              <a:gd name="T68" fmla="*/ 2147483647 w 370"/>
              <a:gd name="T69" fmla="*/ 2147483647 h 821"/>
              <a:gd name="T70" fmla="*/ 2147483647 w 370"/>
              <a:gd name="T71" fmla="*/ 2147483647 h 821"/>
              <a:gd name="T72" fmla="*/ 2147483647 w 370"/>
              <a:gd name="T73" fmla="*/ 2147483647 h 821"/>
              <a:gd name="T74" fmla="*/ 2147483647 w 370"/>
              <a:gd name="T75" fmla="*/ 2147483647 h 821"/>
              <a:gd name="T76" fmla="*/ 2147483647 w 370"/>
              <a:gd name="T77" fmla="*/ 2147483647 h 821"/>
              <a:gd name="T78" fmla="*/ 2147483647 w 370"/>
              <a:gd name="T79" fmla="*/ 2147483647 h 821"/>
              <a:gd name="T80" fmla="*/ 2147483647 w 370"/>
              <a:gd name="T81" fmla="*/ 2147483647 h 821"/>
              <a:gd name="T82" fmla="*/ 2147483647 w 370"/>
              <a:gd name="T83" fmla="*/ 2147483647 h 821"/>
              <a:gd name="T84" fmla="*/ 2147483647 w 370"/>
              <a:gd name="T85" fmla="*/ 2147483647 h 821"/>
              <a:gd name="T86" fmla="*/ 2147483647 w 370"/>
              <a:gd name="T87" fmla="*/ 2147483647 h 821"/>
              <a:gd name="T88" fmla="*/ 2147483647 w 370"/>
              <a:gd name="T89" fmla="*/ 2147483647 h 821"/>
              <a:gd name="T90" fmla="*/ 2147483647 w 370"/>
              <a:gd name="T91" fmla="*/ 2147483647 h 821"/>
              <a:gd name="T92" fmla="*/ 2147483647 w 370"/>
              <a:gd name="T93" fmla="*/ 2147483647 h 821"/>
              <a:gd name="T94" fmla="*/ 2147483647 w 370"/>
              <a:gd name="T95" fmla="*/ 2147483647 h 821"/>
              <a:gd name="T96" fmla="*/ 2147483647 w 370"/>
              <a:gd name="T97" fmla="*/ 2147483647 h 821"/>
              <a:gd name="T98" fmla="*/ 2147483647 w 370"/>
              <a:gd name="T99" fmla="*/ 2147483647 h 821"/>
              <a:gd name="T100" fmla="*/ 2147483647 w 370"/>
              <a:gd name="T101" fmla="*/ 2147483647 h 821"/>
              <a:gd name="T102" fmla="*/ 2147483647 w 370"/>
              <a:gd name="T103" fmla="*/ 2147483647 h 821"/>
              <a:gd name="T104" fmla="*/ 2147483647 w 370"/>
              <a:gd name="T105" fmla="*/ 2147483647 h 821"/>
              <a:gd name="T106" fmla="*/ 2147483647 w 370"/>
              <a:gd name="T107" fmla="*/ 2147483647 h 821"/>
              <a:gd name="T108" fmla="*/ 2147483647 w 370"/>
              <a:gd name="T109" fmla="*/ 2147483647 h 821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370"/>
              <a:gd name="T166" fmla="*/ 0 h 821"/>
              <a:gd name="T167" fmla="*/ 370 w 370"/>
              <a:gd name="T168" fmla="*/ 821 h 821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370" h="821">
                <a:moveTo>
                  <a:pt x="303" y="435"/>
                </a:moveTo>
                <a:lnTo>
                  <a:pt x="295" y="435"/>
                </a:lnTo>
                <a:lnTo>
                  <a:pt x="288" y="437"/>
                </a:lnTo>
                <a:lnTo>
                  <a:pt x="282" y="440"/>
                </a:lnTo>
                <a:lnTo>
                  <a:pt x="277" y="443"/>
                </a:lnTo>
                <a:lnTo>
                  <a:pt x="265" y="451"/>
                </a:lnTo>
                <a:lnTo>
                  <a:pt x="256" y="463"/>
                </a:lnTo>
                <a:lnTo>
                  <a:pt x="246" y="476"/>
                </a:lnTo>
                <a:lnTo>
                  <a:pt x="241" y="492"/>
                </a:lnTo>
                <a:lnTo>
                  <a:pt x="236" y="510"/>
                </a:lnTo>
                <a:lnTo>
                  <a:pt x="234" y="528"/>
                </a:lnTo>
                <a:lnTo>
                  <a:pt x="236" y="547"/>
                </a:lnTo>
                <a:lnTo>
                  <a:pt x="241" y="565"/>
                </a:lnTo>
                <a:lnTo>
                  <a:pt x="246" y="580"/>
                </a:lnTo>
                <a:lnTo>
                  <a:pt x="256" y="594"/>
                </a:lnTo>
                <a:lnTo>
                  <a:pt x="265" y="606"/>
                </a:lnTo>
                <a:lnTo>
                  <a:pt x="277" y="614"/>
                </a:lnTo>
                <a:lnTo>
                  <a:pt x="282" y="617"/>
                </a:lnTo>
                <a:lnTo>
                  <a:pt x="288" y="619"/>
                </a:lnTo>
                <a:lnTo>
                  <a:pt x="295" y="620"/>
                </a:lnTo>
                <a:lnTo>
                  <a:pt x="303" y="620"/>
                </a:lnTo>
                <a:lnTo>
                  <a:pt x="309" y="620"/>
                </a:lnTo>
                <a:lnTo>
                  <a:pt x="316" y="619"/>
                </a:lnTo>
                <a:lnTo>
                  <a:pt x="322" y="617"/>
                </a:lnTo>
                <a:lnTo>
                  <a:pt x="327" y="614"/>
                </a:lnTo>
                <a:lnTo>
                  <a:pt x="338" y="606"/>
                </a:lnTo>
                <a:lnTo>
                  <a:pt x="348" y="594"/>
                </a:lnTo>
                <a:lnTo>
                  <a:pt x="356" y="580"/>
                </a:lnTo>
                <a:lnTo>
                  <a:pt x="363" y="565"/>
                </a:lnTo>
                <a:lnTo>
                  <a:pt x="368" y="547"/>
                </a:lnTo>
                <a:lnTo>
                  <a:pt x="369" y="528"/>
                </a:lnTo>
                <a:lnTo>
                  <a:pt x="368" y="510"/>
                </a:lnTo>
                <a:lnTo>
                  <a:pt x="363" y="492"/>
                </a:lnTo>
                <a:lnTo>
                  <a:pt x="356" y="476"/>
                </a:lnTo>
                <a:lnTo>
                  <a:pt x="348" y="463"/>
                </a:lnTo>
                <a:lnTo>
                  <a:pt x="338" y="451"/>
                </a:lnTo>
                <a:lnTo>
                  <a:pt x="327" y="443"/>
                </a:lnTo>
                <a:lnTo>
                  <a:pt x="322" y="440"/>
                </a:lnTo>
                <a:lnTo>
                  <a:pt x="316" y="437"/>
                </a:lnTo>
                <a:lnTo>
                  <a:pt x="309" y="435"/>
                </a:lnTo>
                <a:lnTo>
                  <a:pt x="303" y="435"/>
                </a:lnTo>
                <a:lnTo>
                  <a:pt x="65" y="646"/>
                </a:lnTo>
                <a:lnTo>
                  <a:pt x="59" y="646"/>
                </a:lnTo>
                <a:lnTo>
                  <a:pt x="54" y="648"/>
                </a:lnTo>
                <a:lnTo>
                  <a:pt x="48" y="650"/>
                </a:lnTo>
                <a:lnTo>
                  <a:pt x="41" y="653"/>
                </a:lnTo>
                <a:lnTo>
                  <a:pt x="31" y="661"/>
                </a:lnTo>
                <a:lnTo>
                  <a:pt x="22" y="672"/>
                </a:lnTo>
                <a:lnTo>
                  <a:pt x="13" y="685"/>
                </a:lnTo>
                <a:lnTo>
                  <a:pt x="9" y="700"/>
                </a:lnTo>
                <a:lnTo>
                  <a:pt x="5" y="716"/>
                </a:lnTo>
                <a:lnTo>
                  <a:pt x="4" y="733"/>
                </a:lnTo>
                <a:lnTo>
                  <a:pt x="5" y="750"/>
                </a:lnTo>
                <a:lnTo>
                  <a:pt x="9" y="767"/>
                </a:lnTo>
                <a:lnTo>
                  <a:pt x="13" y="781"/>
                </a:lnTo>
                <a:lnTo>
                  <a:pt x="22" y="794"/>
                </a:lnTo>
                <a:lnTo>
                  <a:pt x="31" y="806"/>
                </a:lnTo>
                <a:lnTo>
                  <a:pt x="41" y="814"/>
                </a:lnTo>
                <a:lnTo>
                  <a:pt x="48" y="815"/>
                </a:lnTo>
                <a:lnTo>
                  <a:pt x="54" y="819"/>
                </a:lnTo>
                <a:lnTo>
                  <a:pt x="59" y="819"/>
                </a:lnTo>
                <a:lnTo>
                  <a:pt x="65" y="820"/>
                </a:lnTo>
                <a:lnTo>
                  <a:pt x="72" y="819"/>
                </a:lnTo>
                <a:lnTo>
                  <a:pt x="78" y="819"/>
                </a:lnTo>
                <a:lnTo>
                  <a:pt x="85" y="815"/>
                </a:lnTo>
                <a:lnTo>
                  <a:pt x="90" y="814"/>
                </a:lnTo>
                <a:lnTo>
                  <a:pt x="101" y="806"/>
                </a:lnTo>
                <a:lnTo>
                  <a:pt x="109" y="794"/>
                </a:lnTo>
                <a:lnTo>
                  <a:pt x="117" y="781"/>
                </a:lnTo>
                <a:lnTo>
                  <a:pt x="124" y="767"/>
                </a:lnTo>
                <a:lnTo>
                  <a:pt x="127" y="750"/>
                </a:lnTo>
                <a:lnTo>
                  <a:pt x="129" y="733"/>
                </a:lnTo>
                <a:lnTo>
                  <a:pt x="127" y="716"/>
                </a:lnTo>
                <a:lnTo>
                  <a:pt x="124" y="700"/>
                </a:lnTo>
                <a:lnTo>
                  <a:pt x="117" y="685"/>
                </a:lnTo>
                <a:lnTo>
                  <a:pt x="109" y="672"/>
                </a:lnTo>
                <a:lnTo>
                  <a:pt x="101" y="661"/>
                </a:lnTo>
                <a:lnTo>
                  <a:pt x="90" y="653"/>
                </a:lnTo>
                <a:lnTo>
                  <a:pt x="85" y="650"/>
                </a:lnTo>
                <a:lnTo>
                  <a:pt x="78" y="648"/>
                </a:lnTo>
                <a:lnTo>
                  <a:pt x="72" y="646"/>
                </a:lnTo>
                <a:lnTo>
                  <a:pt x="65" y="646"/>
                </a:lnTo>
                <a:lnTo>
                  <a:pt x="52" y="247"/>
                </a:lnTo>
                <a:lnTo>
                  <a:pt x="41" y="248"/>
                </a:lnTo>
                <a:lnTo>
                  <a:pt x="33" y="252"/>
                </a:lnTo>
                <a:lnTo>
                  <a:pt x="23" y="258"/>
                </a:lnTo>
                <a:lnTo>
                  <a:pt x="15" y="268"/>
                </a:lnTo>
                <a:lnTo>
                  <a:pt x="10" y="278"/>
                </a:lnTo>
                <a:lnTo>
                  <a:pt x="5" y="291"/>
                </a:lnTo>
                <a:lnTo>
                  <a:pt x="2" y="304"/>
                </a:lnTo>
                <a:lnTo>
                  <a:pt x="0" y="318"/>
                </a:lnTo>
                <a:lnTo>
                  <a:pt x="2" y="333"/>
                </a:lnTo>
                <a:lnTo>
                  <a:pt x="5" y="346"/>
                </a:lnTo>
                <a:lnTo>
                  <a:pt x="10" y="357"/>
                </a:lnTo>
                <a:lnTo>
                  <a:pt x="15" y="369"/>
                </a:lnTo>
                <a:lnTo>
                  <a:pt x="23" y="377"/>
                </a:lnTo>
                <a:lnTo>
                  <a:pt x="33" y="383"/>
                </a:lnTo>
                <a:lnTo>
                  <a:pt x="41" y="388"/>
                </a:lnTo>
                <a:lnTo>
                  <a:pt x="52" y="390"/>
                </a:lnTo>
                <a:lnTo>
                  <a:pt x="62" y="388"/>
                </a:lnTo>
                <a:lnTo>
                  <a:pt x="72" y="383"/>
                </a:lnTo>
                <a:lnTo>
                  <a:pt x="80" y="377"/>
                </a:lnTo>
                <a:lnTo>
                  <a:pt x="88" y="369"/>
                </a:lnTo>
                <a:lnTo>
                  <a:pt x="95" y="357"/>
                </a:lnTo>
                <a:lnTo>
                  <a:pt x="100" y="346"/>
                </a:lnTo>
                <a:lnTo>
                  <a:pt x="103" y="333"/>
                </a:lnTo>
                <a:lnTo>
                  <a:pt x="103" y="318"/>
                </a:lnTo>
                <a:lnTo>
                  <a:pt x="103" y="304"/>
                </a:lnTo>
                <a:lnTo>
                  <a:pt x="100" y="291"/>
                </a:lnTo>
                <a:lnTo>
                  <a:pt x="95" y="278"/>
                </a:lnTo>
                <a:lnTo>
                  <a:pt x="88" y="268"/>
                </a:lnTo>
                <a:lnTo>
                  <a:pt x="80" y="258"/>
                </a:lnTo>
                <a:lnTo>
                  <a:pt x="72" y="252"/>
                </a:lnTo>
                <a:lnTo>
                  <a:pt x="62" y="248"/>
                </a:lnTo>
                <a:lnTo>
                  <a:pt x="52" y="247"/>
                </a:lnTo>
                <a:lnTo>
                  <a:pt x="270" y="0"/>
                </a:lnTo>
                <a:lnTo>
                  <a:pt x="262" y="1"/>
                </a:lnTo>
                <a:lnTo>
                  <a:pt x="254" y="3"/>
                </a:lnTo>
                <a:lnTo>
                  <a:pt x="247" y="5"/>
                </a:lnTo>
                <a:lnTo>
                  <a:pt x="241" y="8"/>
                </a:lnTo>
                <a:lnTo>
                  <a:pt x="234" y="13"/>
                </a:lnTo>
                <a:lnTo>
                  <a:pt x="228" y="18"/>
                </a:lnTo>
                <a:lnTo>
                  <a:pt x="223" y="24"/>
                </a:lnTo>
                <a:lnTo>
                  <a:pt x="217" y="31"/>
                </a:lnTo>
                <a:lnTo>
                  <a:pt x="208" y="47"/>
                </a:lnTo>
                <a:lnTo>
                  <a:pt x="200" y="63"/>
                </a:lnTo>
                <a:lnTo>
                  <a:pt x="197" y="83"/>
                </a:lnTo>
                <a:lnTo>
                  <a:pt x="195" y="104"/>
                </a:lnTo>
                <a:lnTo>
                  <a:pt x="197" y="125"/>
                </a:lnTo>
                <a:lnTo>
                  <a:pt x="200" y="144"/>
                </a:lnTo>
                <a:lnTo>
                  <a:pt x="208" y="161"/>
                </a:lnTo>
                <a:lnTo>
                  <a:pt x="217" y="177"/>
                </a:lnTo>
                <a:lnTo>
                  <a:pt x="223" y="183"/>
                </a:lnTo>
                <a:lnTo>
                  <a:pt x="228" y="190"/>
                </a:lnTo>
                <a:lnTo>
                  <a:pt x="234" y="195"/>
                </a:lnTo>
                <a:lnTo>
                  <a:pt x="241" y="198"/>
                </a:lnTo>
                <a:lnTo>
                  <a:pt x="247" y="203"/>
                </a:lnTo>
                <a:lnTo>
                  <a:pt x="254" y="204"/>
                </a:lnTo>
                <a:lnTo>
                  <a:pt x="262" y="206"/>
                </a:lnTo>
                <a:lnTo>
                  <a:pt x="270" y="206"/>
                </a:lnTo>
                <a:lnTo>
                  <a:pt x="277" y="206"/>
                </a:lnTo>
                <a:lnTo>
                  <a:pt x="285" y="204"/>
                </a:lnTo>
                <a:lnTo>
                  <a:pt x="291" y="203"/>
                </a:lnTo>
                <a:lnTo>
                  <a:pt x="298" y="198"/>
                </a:lnTo>
                <a:lnTo>
                  <a:pt x="304" y="195"/>
                </a:lnTo>
                <a:lnTo>
                  <a:pt x="311" y="190"/>
                </a:lnTo>
                <a:lnTo>
                  <a:pt x="316" y="183"/>
                </a:lnTo>
                <a:lnTo>
                  <a:pt x="322" y="177"/>
                </a:lnTo>
                <a:lnTo>
                  <a:pt x="330" y="161"/>
                </a:lnTo>
                <a:lnTo>
                  <a:pt x="338" y="144"/>
                </a:lnTo>
                <a:lnTo>
                  <a:pt x="342" y="125"/>
                </a:lnTo>
                <a:lnTo>
                  <a:pt x="343" y="104"/>
                </a:lnTo>
                <a:lnTo>
                  <a:pt x="342" y="83"/>
                </a:lnTo>
                <a:lnTo>
                  <a:pt x="338" y="63"/>
                </a:lnTo>
                <a:lnTo>
                  <a:pt x="330" y="47"/>
                </a:lnTo>
                <a:lnTo>
                  <a:pt x="322" y="31"/>
                </a:lnTo>
                <a:lnTo>
                  <a:pt x="316" y="24"/>
                </a:lnTo>
                <a:lnTo>
                  <a:pt x="311" y="18"/>
                </a:lnTo>
                <a:lnTo>
                  <a:pt x="304" y="13"/>
                </a:lnTo>
                <a:lnTo>
                  <a:pt x="298" y="8"/>
                </a:lnTo>
                <a:lnTo>
                  <a:pt x="291" y="5"/>
                </a:lnTo>
                <a:lnTo>
                  <a:pt x="285" y="3"/>
                </a:lnTo>
                <a:lnTo>
                  <a:pt x="277" y="1"/>
                </a:lnTo>
                <a:lnTo>
                  <a:pt x="270" y="0"/>
                </a:lnTo>
                <a:lnTo>
                  <a:pt x="303" y="435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2" name="Freeform 36">
            <a:extLst>
              <a:ext uri="{FF2B5EF4-FFF2-40B4-BE49-F238E27FC236}">
                <a16:creationId xmlns:a16="http://schemas.microsoft.com/office/drawing/2014/main" id="{F8CC6579-F861-46C4-B9FC-8E0B35DA6D2B}"/>
              </a:ext>
            </a:extLst>
          </p:cNvPr>
          <p:cNvSpPr>
            <a:spLocks/>
          </p:cNvSpPr>
          <p:nvPr/>
        </p:nvSpPr>
        <p:spPr bwMode="auto">
          <a:xfrm>
            <a:off x="7012757" y="3460723"/>
            <a:ext cx="215707" cy="295012"/>
          </a:xfrm>
          <a:custGeom>
            <a:avLst/>
            <a:gdLst>
              <a:gd name="T0" fmla="*/ 2147483647 w 136"/>
              <a:gd name="T1" fmla="*/ 0 h 186"/>
              <a:gd name="T2" fmla="*/ 2147483647 w 136"/>
              <a:gd name="T3" fmla="*/ 0 h 186"/>
              <a:gd name="T4" fmla="*/ 2147483647 w 136"/>
              <a:gd name="T5" fmla="*/ 2147483647 h 186"/>
              <a:gd name="T6" fmla="*/ 2147483647 w 136"/>
              <a:gd name="T7" fmla="*/ 2147483647 h 186"/>
              <a:gd name="T8" fmla="*/ 2147483647 w 136"/>
              <a:gd name="T9" fmla="*/ 2147483647 h 186"/>
              <a:gd name="T10" fmla="*/ 2147483647 w 136"/>
              <a:gd name="T11" fmla="*/ 2147483647 h 186"/>
              <a:gd name="T12" fmla="*/ 2147483647 w 136"/>
              <a:gd name="T13" fmla="*/ 2147483647 h 186"/>
              <a:gd name="T14" fmla="*/ 2147483647 w 136"/>
              <a:gd name="T15" fmla="*/ 2147483647 h 186"/>
              <a:gd name="T16" fmla="*/ 2147483647 w 136"/>
              <a:gd name="T17" fmla="*/ 2147483647 h 186"/>
              <a:gd name="T18" fmla="*/ 2147483647 w 136"/>
              <a:gd name="T19" fmla="*/ 2147483647 h 186"/>
              <a:gd name="T20" fmla="*/ 0 w 136"/>
              <a:gd name="T21" fmla="*/ 2147483647 h 186"/>
              <a:gd name="T22" fmla="*/ 2147483647 w 136"/>
              <a:gd name="T23" fmla="*/ 2147483647 h 186"/>
              <a:gd name="T24" fmla="*/ 2147483647 w 136"/>
              <a:gd name="T25" fmla="*/ 2147483647 h 186"/>
              <a:gd name="T26" fmla="*/ 2147483647 w 136"/>
              <a:gd name="T27" fmla="*/ 2147483647 h 186"/>
              <a:gd name="T28" fmla="*/ 2147483647 w 136"/>
              <a:gd name="T29" fmla="*/ 2147483647 h 186"/>
              <a:gd name="T30" fmla="*/ 2147483647 w 136"/>
              <a:gd name="T31" fmla="*/ 2147483647 h 186"/>
              <a:gd name="T32" fmla="*/ 2147483647 w 136"/>
              <a:gd name="T33" fmla="*/ 2147483647 h 186"/>
              <a:gd name="T34" fmla="*/ 2147483647 w 136"/>
              <a:gd name="T35" fmla="*/ 2147483647 h 186"/>
              <a:gd name="T36" fmla="*/ 2147483647 w 136"/>
              <a:gd name="T37" fmla="*/ 2147483647 h 186"/>
              <a:gd name="T38" fmla="*/ 2147483647 w 136"/>
              <a:gd name="T39" fmla="*/ 2147483647 h 186"/>
              <a:gd name="T40" fmla="*/ 2147483647 w 136"/>
              <a:gd name="T41" fmla="*/ 2147483647 h 186"/>
              <a:gd name="T42" fmla="*/ 2147483647 w 136"/>
              <a:gd name="T43" fmla="*/ 2147483647 h 186"/>
              <a:gd name="T44" fmla="*/ 2147483647 w 136"/>
              <a:gd name="T45" fmla="*/ 2147483647 h 186"/>
              <a:gd name="T46" fmla="*/ 2147483647 w 136"/>
              <a:gd name="T47" fmla="*/ 2147483647 h 186"/>
              <a:gd name="T48" fmla="*/ 2147483647 w 136"/>
              <a:gd name="T49" fmla="*/ 2147483647 h 186"/>
              <a:gd name="T50" fmla="*/ 2147483647 w 136"/>
              <a:gd name="T51" fmla="*/ 2147483647 h 186"/>
              <a:gd name="T52" fmla="*/ 2147483647 w 136"/>
              <a:gd name="T53" fmla="*/ 2147483647 h 186"/>
              <a:gd name="T54" fmla="*/ 2147483647 w 136"/>
              <a:gd name="T55" fmla="*/ 2147483647 h 186"/>
              <a:gd name="T56" fmla="*/ 2147483647 w 136"/>
              <a:gd name="T57" fmla="*/ 2147483647 h 186"/>
              <a:gd name="T58" fmla="*/ 2147483647 w 136"/>
              <a:gd name="T59" fmla="*/ 2147483647 h 186"/>
              <a:gd name="T60" fmla="*/ 2147483647 w 136"/>
              <a:gd name="T61" fmla="*/ 2147483647 h 186"/>
              <a:gd name="T62" fmla="*/ 2147483647 w 136"/>
              <a:gd name="T63" fmla="*/ 2147483647 h 186"/>
              <a:gd name="T64" fmla="*/ 2147483647 w 136"/>
              <a:gd name="T65" fmla="*/ 2147483647 h 186"/>
              <a:gd name="T66" fmla="*/ 2147483647 w 136"/>
              <a:gd name="T67" fmla="*/ 2147483647 h 186"/>
              <a:gd name="T68" fmla="*/ 2147483647 w 136"/>
              <a:gd name="T69" fmla="*/ 2147483647 h 186"/>
              <a:gd name="T70" fmla="*/ 2147483647 w 136"/>
              <a:gd name="T71" fmla="*/ 2147483647 h 186"/>
              <a:gd name="T72" fmla="*/ 2147483647 w 136"/>
              <a:gd name="T73" fmla="*/ 2147483647 h 186"/>
              <a:gd name="T74" fmla="*/ 2147483647 w 136"/>
              <a:gd name="T75" fmla="*/ 2147483647 h 186"/>
              <a:gd name="T76" fmla="*/ 2147483647 w 136"/>
              <a:gd name="T77" fmla="*/ 2147483647 h 186"/>
              <a:gd name="T78" fmla="*/ 2147483647 w 136"/>
              <a:gd name="T79" fmla="*/ 0 h 186"/>
              <a:gd name="T80" fmla="*/ 2147483647 w 136"/>
              <a:gd name="T81" fmla="*/ 0 h 18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36"/>
              <a:gd name="T124" fmla="*/ 0 h 186"/>
              <a:gd name="T125" fmla="*/ 136 w 136"/>
              <a:gd name="T126" fmla="*/ 186 h 18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36" h="186">
                <a:moveTo>
                  <a:pt x="69" y="0"/>
                </a:moveTo>
                <a:lnTo>
                  <a:pt x="61" y="0"/>
                </a:lnTo>
                <a:lnTo>
                  <a:pt x="54" y="2"/>
                </a:lnTo>
                <a:lnTo>
                  <a:pt x="48" y="5"/>
                </a:lnTo>
                <a:lnTo>
                  <a:pt x="43" y="8"/>
                </a:lnTo>
                <a:lnTo>
                  <a:pt x="31" y="16"/>
                </a:lnTo>
                <a:lnTo>
                  <a:pt x="22" y="28"/>
                </a:lnTo>
                <a:lnTo>
                  <a:pt x="12" y="41"/>
                </a:lnTo>
                <a:lnTo>
                  <a:pt x="7" y="57"/>
                </a:lnTo>
                <a:lnTo>
                  <a:pt x="2" y="75"/>
                </a:lnTo>
                <a:lnTo>
                  <a:pt x="0" y="93"/>
                </a:lnTo>
                <a:lnTo>
                  <a:pt x="2" y="112"/>
                </a:lnTo>
                <a:lnTo>
                  <a:pt x="7" y="130"/>
                </a:lnTo>
                <a:lnTo>
                  <a:pt x="12" y="145"/>
                </a:lnTo>
                <a:lnTo>
                  <a:pt x="22" y="159"/>
                </a:lnTo>
                <a:lnTo>
                  <a:pt x="31" y="171"/>
                </a:lnTo>
                <a:lnTo>
                  <a:pt x="43" y="179"/>
                </a:lnTo>
                <a:lnTo>
                  <a:pt x="48" y="182"/>
                </a:lnTo>
                <a:lnTo>
                  <a:pt x="54" y="184"/>
                </a:lnTo>
                <a:lnTo>
                  <a:pt x="61" y="185"/>
                </a:lnTo>
                <a:lnTo>
                  <a:pt x="69" y="185"/>
                </a:lnTo>
                <a:lnTo>
                  <a:pt x="75" y="185"/>
                </a:lnTo>
                <a:lnTo>
                  <a:pt x="82" y="184"/>
                </a:lnTo>
                <a:lnTo>
                  <a:pt x="88" y="182"/>
                </a:lnTo>
                <a:lnTo>
                  <a:pt x="93" y="179"/>
                </a:lnTo>
                <a:lnTo>
                  <a:pt x="104" y="171"/>
                </a:lnTo>
                <a:lnTo>
                  <a:pt x="114" y="159"/>
                </a:lnTo>
                <a:lnTo>
                  <a:pt x="122" y="145"/>
                </a:lnTo>
                <a:lnTo>
                  <a:pt x="129" y="130"/>
                </a:lnTo>
                <a:lnTo>
                  <a:pt x="134" y="112"/>
                </a:lnTo>
                <a:lnTo>
                  <a:pt x="135" y="93"/>
                </a:lnTo>
                <a:lnTo>
                  <a:pt x="134" y="75"/>
                </a:lnTo>
                <a:lnTo>
                  <a:pt x="129" y="57"/>
                </a:lnTo>
                <a:lnTo>
                  <a:pt x="122" y="41"/>
                </a:lnTo>
                <a:lnTo>
                  <a:pt x="114" y="28"/>
                </a:lnTo>
                <a:lnTo>
                  <a:pt x="104" y="16"/>
                </a:lnTo>
                <a:lnTo>
                  <a:pt x="93" y="8"/>
                </a:lnTo>
                <a:lnTo>
                  <a:pt x="88" y="5"/>
                </a:lnTo>
                <a:lnTo>
                  <a:pt x="82" y="2"/>
                </a:lnTo>
                <a:lnTo>
                  <a:pt x="75" y="0"/>
                </a:lnTo>
                <a:lnTo>
                  <a:pt x="69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3" name="Freeform 37">
            <a:extLst>
              <a:ext uri="{FF2B5EF4-FFF2-40B4-BE49-F238E27FC236}">
                <a16:creationId xmlns:a16="http://schemas.microsoft.com/office/drawing/2014/main" id="{B4DCA175-B354-9A5E-16D4-EA786E722963}"/>
              </a:ext>
            </a:extLst>
          </p:cNvPr>
          <p:cNvSpPr>
            <a:spLocks/>
          </p:cNvSpPr>
          <p:nvPr/>
        </p:nvSpPr>
        <p:spPr bwMode="auto">
          <a:xfrm>
            <a:off x="6647959" y="3795388"/>
            <a:ext cx="199846" cy="277564"/>
          </a:xfrm>
          <a:custGeom>
            <a:avLst/>
            <a:gdLst>
              <a:gd name="T0" fmla="*/ 2147483647 w 126"/>
              <a:gd name="T1" fmla="*/ 0 h 175"/>
              <a:gd name="T2" fmla="*/ 2147483647 w 126"/>
              <a:gd name="T3" fmla="*/ 0 h 175"/>
              <a:gd name="T4" fmla="*/ 2147483647 w 126"/>
              <a:gd name="T5" fmla="*/ 2147483647 h 175"/>
              <a:gd name="T6" fmla="*/ 2147483647 w 126"/>
              <a:gd name="T7" fmla="*/ 2147483647 h 175"/>
              <a:gd name="T8" fmla="*/ 2147483647 w 126"/>
              <a:gd name="T9" fmla="*/ 2147483647 h 175"/>
              <a:gd name="T10" fmla="*/ 2147483647 w 126"/>
              <a:gd name="T11" fmla="*/ 2147483647 h 175"/>
              <a:gd name="T12" fmla="*/ 2147483647 w 126"/>
              <a:gd name="T13" fmla="*/ 2147483647 h 175"/>
              <a:gd name="T14" fmla="*/ 2147483647 w 126"/>
              <a:gd name="T15" fmla="*/ 2147483647 h 175"/>
              <a:gd name="T16" fmla="*/ 2147483647 w 126"/>
              <a:gd name="T17" fmla="*/ 2147483647 h 175"/>
              <a:gd name="T18" fmla="*/ 2147483647 w 126"/>
              <a:gd name="T19" fmla="*/ 2147483647 h 175"/>
              <a:gd name="T20" fmla="*/ 0 w 126"/>
              <a:gd name="T21" fmla="*/ 2147483647 h 175"/>
              <a:gd name="T22" fmla="*/ 2147483647 w 126"/>
              <a:gd name="T23" fmla="*/ 2147483647 h 175"/>
              <a:gd name="T24" fmla="*/ 2147483647 w 126"/>
              <a:gd name="T25" fmla="*/ 2147483647 h 175"/>
              <a:gd name="T26" fmla="*/ 2147483647 w 126"/>
              <a:gd name="T27" fmla="*/ 2147483647 h 175"/>
              <a:gd name="T28" fmla="*/ 2147483647 w 126"/>
              <a:gd name="T29" fmla="*/ 2147483647 h 175"/>
              <a:gd name="T30" fmla="*/ 2147483647 w 126"/>
              <a:gd name="T31" fmla="*/ 2147483647 h 175"/>
              <a:gd name="T32" fmla="*/ 2147483647 w 126"/>
              <a:gd name="T33" fmla="*/ 2147483647 h 175"/>
              <a:gd name="T34" fmla="*/ 2147483647 w 126"/>
              <a:gd name="T35" fmla="*/ 2147483647 h 175"/>
              <a:gd name="T36" fmla="*/ 2147483647 w 126"/>
              <a:gd name="T37" fmla="*/ 2147483647 h 175"/>
              <a:gd name="T38" fmla="*/ 2147483647 w 126"/>
              <a:gd name="T39" fmla="*/ 2147483647 h 175"/>
              <a:gd name="T40" fmla="*/ 2147483647 w 126"/>
              <a:gd name="T41" fmla="*/ 2147483647 h 175"/>
              <a:gd name="T42" fmla="*/ 2147483647 w 126"/>
              <a:gd name="T43" fmla="*/ 2147483647 h 175"/>
              <a:gd name="T44" fmla="*/ 2147483647 w 126"/>
              <a:gd name="T45" fmla="*/ 2147483647 h 175"/>
              <a:gd name="T46" fmla="*/ 2147483647 w 126"/>
              <a:gd name="T47" fmla="*/ 2147483647 h 175"/>
              <a:gd name="T48" fmla="*/ 2147483647 w 126"/>
              <a:gd name="T49" fmla="*/ 2147483647 h 175"/>
              <a:gd name="T50" fmla="*/ 2147483647 w 126"/>
              <a:gd name="T51" fmla="*/ 2147483647 h 175"/>
              <a:gd name="T52" fmla="*/ 2147483647 w 126"/>
              <a:gd name="T53" fmla="*/ 2147483647 h 175"/>
              <a:gd name="T54" fmla="*/ 2147483647 w 126"/>
              <a:gd name="T55" fmla="*/ 2147483647 h 175"/>
              <a:gd name="T56" fmla="*/ 2147483647 w 126"/>
              <a:gd name="T57" fmla="*/ 2147483647 h 175"/>
              <a:gd name="T58" fmla="*/ 2147483647 w 126"/>
              <a:gd name="T59" fmla="*/ 2147483647 h 175"/>
              <a:gd name="T60" fmla="*/ 2147483647 w 126"/>
              <a:gd name="T61" fmla="*/ 2147483647 h 175"/>
              <a:gd name="T62" fmla="*/ 2147483647 w 126"/>
              <a:gd name="T63" fmla="*/ 2147483647 h 175"/>
              <a:gd name="T64" fmla="*/ 2147483647 w 126"/>
              <a:gd name="T65" fmla="*/ 2147483647 h 175"/>
              <a:gd name="T66" fmla="*/ 2147483647 w 126"/>
              <a:gd name="T67" fmla="*/ 2147483647 h 175"/>
              <a:gd name="T68" fmla="*/ 2147483647 w 126"/>
              <a:gd name="T69" fmla="*/ 2147483647 h 175"/>
              <a:gd name="T70" fmla="*/ 2147483647 w 126"/>
              <a:gd name="T71" fmla="*/ 2147483647 h 175"/>
              <a:gd name="T72" fmla="*/ 2147483647 w 126"/>
              <a:gd name="T73" fmla="*/ 2147483647 h 175"/>
              <a:gd name="T74" fmla="*/ 2147483647 w 126"/>
              <a:gd name="T75" fmla="*/ 2147483647 h 175"/>
              <a:gd name="T76" fmla="*/ 2147483647 w 126"/>
              <a:gd name="T77" fmla="*/ 2147483647 h 175"/>
              <a:gd name="T78" fmla="*/ 2147483647 w 126"/>
              <a:gd name="T79" fmla="*/ 0 h 175"/>
              <a:gd name="T80" fmla="*/ 2147483647 w 126"/>
              <a:gd name="T81" fmla="*/ 0 h 175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6"/>
              <a:gd name="T124" fmla="*/ 0 h 175"/>
              <a:gd name="T125" fmla="*/ 126 w 126"/>
              <a:gd name="T126" fmla="*/ 175 h 175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6" h="175">
                <a:moveTo>
                  <a:pt x="61" y="0"/>
                </a:moveTo>
                <a:lnTo>
                  <a:pt x="55" y="0"/>
                </a:lnTo>
                <a:lnTo>
                  <a:pt x="50" y="2"/>
                </a:lnTo>
                <a:lnTo>
                  <a:pt x="44" y="4"/>
                </a:lnTo>
                <a:lnTo>
                  <a:pt x="37" y="7"/>
                </a:lnTo>
                <a:lnTo>
                  <a:pt x="27" y="15"/>
                </a:lnTo>
                <a:lnTo>
                  <a:pt x="18" y="26"/>
                </a:lnTo>
                <a:lnTo>
                  <a:pt x="9" y="39"/>
                </a:lnTo>
                <a:lnTo>
                  <a:pt x="5" y="54"/>
                </a:lnTo>
                <a:lnTo>
                  <a:pt x="1" y="70"/>
                </a:lnTo>
                <a:lnTo>
                  <a:pt x="0" y="87"/>
                </a:lnTo>
                <a:lnTo>
                  <a:pt x="1" y="104"/>
                </a:lnTo>
                <a:lnTo>
                  <a:pt x="5" y="121"/>
                </a:lnTo>
                <a:lnTo>
                  <a:pt x="9" y="135"/>
                </a:lnTo>
                <a:lnTo>
                  <a:pt x="18" y="148"/>
                </a:lnTo>
                <a:lnTo>
                  <a:pt x="27" y="160"/>
                </a:lnTo>
                <a:lnTo>
                  <a:pt x="37" y="168"/>
                </a:lnTo>
                <a:lnTo>
                  <a:pt x="44" y="169"/>
                </a:lnTo>
                <a:lnTo>
                  <a:pt x="50" y="173"/>
                </a:lnTo>
                <a:lnTo>
                  <a:pt x="55" y="173"/>
                </a:lnTo>
                <a:lnTo>
                  <a:pt x="61" y="174"/>
                </a:lnTo>
                <a:lnTo>
                  <a:pt x="68" y="173"/>
                </a:lnTo>
                <a:lnTo>
                  <a:pt x="74" y="173"/>
                </a:lnTo>
                <a:lnTo>
                  <a:pt x="81" y="169"/>
                </a:lnTo>
                <a:lnTo>
                  <a:pt x="86" y="168"/>
                </a:lnTo>
                <a:lnTo>
                  <a:pt x="97" y="160"/>
                </a:lnTo>
                <a:lnTo>
                  <a:pt x="105" y="148"/>
                </a:lnTo>
                <a:lnTo>
                  <a:pt x="113" y="135"/>
                </a:lnTo>
                <a:lnTo>
                  <a:pt x="120" y="121"/>
                </a:lnTo>
                <a:lnTo>
                  <a:pt x="123" y="104"/>
                </a:lnTo>
                <a:lnTo>
                  <a:pt x="125" y="87"/>
                </a:lnTo>
                <a:lnTo>
                  <a:pt x="123" y="70"/>
                </a:lnTo>
                <a:lnTo>
                  <a:pt x="120" y="54"/>
                </a:lnTo>
                <a:lnTo>
                  <a:pt x="113" y="39"/>
                </a:lnTo>
                <a:lnTo>
                  <a:pt x="105" y="26"/>
                </a:lnTo>
                <a:lnTo>
                  <a:pt x="97" y="15"/>
                </a:lnTo>
                <a:lnTo>
                  <a:pt x="86" y="7"/>
                </a:lnTo>
                <a:lnTo>
                  <a:pt x="81" y="4"/>
                </a:lnTo>
                <a:lnTo>
                  <a:pt x="74" y="2"/>
                </a:lnTo>
                <a:lnTo>
                  <a:pt x="68" y="0"/>
                </a:lnTo>
                <a:lnTo>
                  <a:pt x="6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4" name="Freeform 38">
            <a:extLst>
              <a:ext uri="{FF2B5EF4-FFF2-40B4-BE49-F238E27FC236}">
                <a16:creationId xmlns:a16="http://schemas.microsoft.com/office/drawing/2014/main" id="{99F52799-338F-AC08-463C-9B2F4CA6A593}"/>
              </a:ext>
            </a:extLst>
          </p:cNvPr>
          <p:cNvSpPr>
            <a:spLocks/>
          </p:cNvSpPr>
          <p:nvPr/>
        </p:nvSpPr>
        <p:spPr bwMode="auto">
          <a:xfrm>
            <a:off x="6641612" y="3162538"/>
            <a:ext cx="164953" cy="228396"/>
          </a:xfrm>
          <a:custGeom>
            <a:avLst/>
            <a:gdLst>
              <a:gd name="T0" fmla="*/ 2147483647 w 104"/>
              <a:gd name="T1" fmla="*/ 0 h 144"/>
              <a:gd name="T2" fmla="*/ 2147483647 w 104"/>
              <a:gd name="T3" fmla="*/ 2147483647 h 144"/>
              <a:gd name="T4" fmla="*/ 2147483647 w 104"/>
              <a:gd name="T5" fmla="*/ 2147483647 h 144"/>
              <a:gd name="T6" fmla="*/ 2147483647 w 104"/>
              <a:gd name="T7" fmla="*/ 2147483647 h 144"/>
              <a:gd name="T8" fmla="*/ 2147483647 w 104"/>
              <a:gd name="T9" fmla="*/ 2147483647 h 144"/>
              <a:gd name="T10" fmla="*/ 2147483647 w 104"/>
              <a:gd name="T11" fmla="*/ 2147483647 h 144"/>
              <a:gd name="T12" fmla="*/ 2147483647 w 104"/>
              <a:gd name="T13" fmla="*/ 2147483647 h 144"/>
              <a:gd name="T14" fmla="*/ 2147483647 w 104"/>
              <a:gd name="T15" fmla="*/ 2147483647 h 144"/>
              <a:gd name="T16" fmla="*/ 0 w 104"/>
              <a:gd name="T17" fmla="*/ 2147483647 h 144"/>
              <a:gd name="T18" fmla="*/ 2147483647 w 104"/>
              <a:gd name="T19" fmla="*/ 2147483647 h 144"/>
              <a:gd name="T20" fmla="*/ 2147483647 w 104"/>
              <a:gd name="T21" fmla="*/ 2147483647 h 144"/>
              <a:gd name="T22" fmla="*/ 2147483647 w 104"/>
              <a:gd name="T23" fmla="*/ 2147483647 h 144"/>
              <a:gd name="T24" fmla="*/ 2147483647 w 104"/>
              <a:gd name="T25" fmla="*/ 2147483647 h 144"/>
              <a:gd name="T26" fmla="*/ 2147483647 w 104"/>
              <a:gd name="T27" fmla="*/ 2147483647 h 144"/>
              <a:gd name="T28" fmla="*/ 2147483647 w 104"/>
              <a:gd name="T29" fmla="*/ 2147483647 h 144"/>
              <a:gd name="T30" fmla="*/ 2147483647 w 104"/>
              <a:gd name="T31" fmla="*/ 2147483647 h 144"/>
              <a:gd name="T32" fmla="*/ 2147483647 w 104"/>
              <a:gd name="T33" fmla="*/ 2147483647 h 144"/>
              <a:gd name="T34" fmla="*/ 2147483647 w 104"/>
              <a:gd name="T35" fmla="*/ 2147483647 h 144"/>
              <a:gd name="T36" fmla="*/ 2147483647 w 104"/>
              <a:gd name="T37" fmla="*/ 2147483647 h 144"/>
              <a:gd name="T38" fmla="*/ 2147483647 w 104"/>
              <a:gd name="T39" fmla="*/ 2147483647 h 144"/>
              <a:gd name="T40" fmla="*/ 2147483647 w 104"/>
              <a:gd name="T41" fmla="*/ 2147483647 h 144"/>
              <a:gd name="T42" fmla="*/ 2147483647 w 104"/>
              <a:gd name="T43" fmla="*/ 2147483647 h 144"/>
              <a:gd name="T44" fmla="*/ 2147483647 w 104"/>
              <a:gd name="T45" fmla="*/ 2147483647 h 144"/>
              <a:gd name="T46" fmla="*/ 2147483647 w 104"/>
              <a:gd name="T47" fmla="*/ 2147483647 h 144"/>
              <a:gd name="T48" fmla="*/ 2147483647 w 104"/>
              <a:gd name="T49" fmla="*/ 2147483647 h 144"/>
              <a:gd name="T50" fmla="*/ 2147483647 w 104"/>
              <a:gd name="T51" fmla="*/ 2147483647 h 144"/>
              <a:gd name="T52" fmla="*/ 2147483647 w 104"/>
              <a:gd name="T53" fmla="*/ 2147483647 h 144"/>
              <a:gd name="T54" fmla="*/ 2147483647 w 104"/>
              <a:gd name="T55" fmla="*/ 2147483647 h 144"/>
              <a:gd name="T56" fmla="*/ 2147483647 w 104"/>
              <a:gd name="T57" fmla="*/ 2147483647 h 144"/>
              <a:gd name="T58" fmla="*/ 2147483647 w 104"/>
              <a:gd name="T59" fmla="*/ 2147483647 h 144"/>
              <a:gd name="T60" fmla="*/ 2147483647 w 104"/>
              <a:gd name="T61" fmla="*/ 2147483647 h 144"/>
              <a:gd name="T62" fmla="*/ 2147483647 w 104"/>
              <a:gd name="T63" fmla="*/ 2147483647 h 144"/>
              <a:gd name="T64" fmla="*/ 2147483647 w 104"/>
              <a:gd name="T65" fmla="*/ 0 h 14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04"/>
              <a:gd name="T100" fmla="*/ 0 h 144"/>
              <a:gd name="T101" fmla="*/ 104 w 104"/>
              <a:gd name="T102" fmla="*/ 144 h 14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04" h="144">
                <a:moveTo>
                  <a:pt x="52" y="0"/>
                </a:moveTo>
                <a:lnTo>
                  <a:pt x="41" y="1"/>
                </a:lnTo>
                <a:lnTo>
                  <a:pt x="33" y="5"/>
                </a:lnTo>
                <a:lnTo>
                  <a:pt x="23" y="11"/>
                </a:lnTo>
                <a:lnTo>
                  <a:pt x="15" y="21"/>
                </a:lnTo>
                <a:lnTo>
                  <a:pt x="10" y="31"/>
                </a:lnTo>
                <a:lnTo>
                  <a:pt x="5" y="44"/>
                </a:lnTo>
                <a:lnTo>
                  <a:pt x="2" y="57"/>
                </a:lnTo>
                <a:lnTo>
                  <a:pt x="0" y="71"/>
                </a:lnTo>
                <a:lnTo>
                  <a:pt x="2" y="86"/>
                </a:lnTo>
                <a:lnTo>
                  <a:pt x="5" y="99"/>
                </a:lnTo>
                <a:lnTo>
                  <a:pt x="10" y="110"/>
                </a:lnTo>
                <a:lnTo>
                  <a:pt x="15" y="122"/>
                </a:lnTo>
                <a:lnTo>
                  <a:pt x="23" y="130"/>
                </a:lnTo>
                <a:lnTo>
                  <a:pt x="33" y="136"/>
                </a:lnTo>
                <a:lnTo>
                  <a:pt x="41" y="141"/>
                </a:lnTo>
                <a:lnTo>
                  <a:pt x="52" y="143"/>
                </a:lnTo>
                <a:lnTo>
                  <a:pt x="62" y="141"/>
                </a:lnTo>
                <a:lnTo>
                  <a:pt x="72" y="136"/>
                </a:lnTo>
                <a:lnTo>
                  <a:pt x="80" y="130"/>
                </a:lnTo>
                <a:lnTo>
                  <a:pt x="88" y="122"/>
                </a:lnTo>
                <a:lnTo>
                  <a:pt x="95" y="110"/>
                </a:lnTo>
                <a:lnTo>
                  <a:pt x="100" y="99"/>
                </a:lnTo>
                <a:lnTo>
                  <a:pt x="103" y="86"/>
                </a:lnTo>
                <a:lnTo>
                  <a:pt x="103" y="71"/>
                </a:lnTo>
                <a:lnTo>
                  <a:pt x="103" y="57"/>
                </a:lnTo>
                <a:lnTo>
                  <a:pt x="100" y="44"/>
                </a:lnTo>
                <a:lnTo>
                  <a:pt x="95" y="31"/>
                </a:lnTo>
                <a:lnTo>
                  <a:pt x="88" y="21"/>
                </a:lnTo>
                <a:lnTo>
                  <a:pt x="80" y="11"/>
                </a:lnTo>
                <a:lnTo>
                  <a:pt x="72" y="5"/>
                </a:lnTo>
                <a:lnTo>
                  <a:pt x="62" y="1"/>
                </a:lnTo>
                <a:lnTo>
                  <a:pt x="5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5" name="Freeform 39">
            <a:extLst>
              <a:ext uri="{FF2B5EF4-FFF2-40B4-BE49-F238E27FC236}">
                <a16:creationId xmlns:a16="http://schemas.microsoft.com/office/drawing/2014/main" id="{AAA25D1D-E340-21D3-40FB-CC951EB8A47A}"/>
              </a:ext>
            </a:extLst>
          </p:cNvPr>
          <p:cNvSpPr>
            <a:spLocks/>
          </p:cNvSpPr>
          <p:nvPr/>
        </p:nvSpPr>
        <p:spPr bwMode="auto">
          <a:xfrm>
            <a:off x="6950901" y="2770776"/>
            <a:ext cx="236326" cy="328319"/>
          </a:xfrm>
          <a:custGeom>
            <a:avLst/>
            <a:gdLst>
              <a:gd name="T0" fmla="*/ 2147483647 w 149"/>
              <a:gd name="T1" fmla="*/ 0 h 207"/>
              <a:gd name="T2" fmla="*/ 2147483647 w 149"/>
              <a:gd name="T3" fmla="*/ 2147483647 h 207"/>
              <a:gd name="T4" fmla="*/ 2147483647 w 149"/>
              <a:gd name="T5" fmla="*/ 2147483647 h 207"/>
              <a:gd name="T6" fmla="*/ 2147483647 w 149"/>
              <a:gd name="T7" fmla="*/ 2147483647 h 207"/>
              <a:gd name="T8" fmla="*/ 2147483647 w 149"/>
              <a:gd name="T9" fmla="*/ 2147483647 h 207"/>
              <a:gd name="T10" fmla="*/ 2147483647 w 149"/>
              <a:gd name="T11" fmla="*/ 2147483647 h 207"/>
              <a:gd name="T12" fmla="*/ 2147483647 w 149"/>
              <a:gd name="T13" fmla="*/ 2147483647 h 207"/>
              <a:gd name="T14" fmla="*/ 2147483647 w 149"/>
              <a:gd name="T15" fmla="*/ 2147483647 h 207"/>
              <a:gd name="T16" fmla="*/ 2147483647 w 149"/>
              <a:gd name="T17" fmla="*/ 2147483647 h 207"/>
              <a:gd name="T18" fmla="*/ 2147483647 w 149"/>
              <a:gd name="T19" fmla="*/ 2147483647 h 207"/>
              <a:gd name="T20" fmla="*/ 2147483647 w 149"/>
              <a:gd name="T21" fmla="*/ 2147483647 h 207"/>
              <a:gd name="T22" fmla="*/ 2147483647 w 149"/>
              <a:gd name="T23" fmla="*/ 2147483647 h 207"/>
              <a:gd name="T24" fmla="*/ 0 w 149"/>
              <a:gd name="T25" fmla="*/ 2147483647 h 207"/>
              <a:gd name="T26" fmla="*/ 2147483647 w 149"/>
              <a:gd name="T27" fmla="*/ 2147483647 h 207"/>
              <a:gd name="T28" fmla="*/ 2147483647 w 149"/>
              <a:gd name="T29" fmla="*/ 2147483647 h 207"/>
              <a:gd name="T30" fmla="*/ 2147483647 w 149"/>
              <a:gd name="T31" fmla="*/ 2147483647 h 207"/>
              <a:gd name="T32" fmla="*/ 2147483647 w 149"/>
              <a:gd name="T33" fmla="*/ 2147483647 h 207"/>
              <a:gd name="T34" fmla="*/ 2147483647 w 149"/>
              <a:gd name="T35" fmla="*/ 2147483647 h 207"/>
              <a:gd name="T36" fmla="*/ 2147483647 w 149"/>
              <a:gd name="T37" fmla="*/ 2147483647 h 207"/>
              <a:gd name="T38" fmla="*/ 2147483647 w 149"/>
              <a:gd name="T39" fmla="*/ 2147483647 h 207"/>
              <a:gd name="T40" fmla="*/ 2147483647 w 149"/>
              <a:gd name="T41" fmla="*/ 2147483647 h 207"/>
              <a:gd name="T42" fmla="*/ 2147483647 w 149"/>
              <a:gd name="T43" fmla="*/ 2147483647 h 207"/>
              <a:gd name="T44" fmla="*/ 2147483647 w 149"/>
              <a:gd name="T45" fmla="*/ 2147483647 h 207"/>
              <a:gd name="T46" fmla="*/ 2147483647 w 149"/>
              <a:gd name="T47" fmla="*/ 2147483647 h 207"/>
              <a:gd name="T48" fmla="*/ 2147483647 w 149"/>
              <a:gd name="T49" fmla="*/ 2147483647 h 207"/>
              <a:gd name="T50" fmla="*/ 2147483647 w 149"/>
              <a:gd name="T51" fmla="*/ 2147483647 h 207"/>
              <a:gd name="T52" fmla="*/ 2147483647 w 149"/>
              <a:gd name="T53" fmla="*/ 2147483647 h 207"/>
              <a:gd name="T54" fmla="*/ 2147483647 w 149"/>
              <a:gd name="T55" fmla="*/ 2147483647 h 207"/>
              <a:gd name="T56" fmla="*/ 2147483647 w 149"/>
              <a:gd name="T57" fmla="*/ 2147483647 h 207"/>
              <a:gd name="T58" fmla="*/ 2147483647 w 149"/>
              <a:gd name="T59" fmla="*/ 2147483647 h 207"/>
              <a:gd name="T60" fmla="*/ 2147483647 w 149"/>
              <a:gd name="T61" fmla="*/ 2147483647 h 207"/>
              <a:gd name="T62" fmla="*/ 2147483647 w 149"/>
              <a:gd name="T63" fmla="*/ 2147483647 h 207"/>
              <a:gd name="T64" fmla="*/ 2147483647 w 149"/>
              <a:gd name="T65" fmla="*/ 2147483647 h 207"/>
              <a:gd name="T66" fmla="*/ 2147483647 w 149"/>
              <a:gd name="T67" fmla="*/ 2147483647 h 207"/>
              <a:gd name="T68" fmla="*/ 2147483647 w 149"/>
              <a:gd name="T69" fmla="*/ 2147483647 h 207"/>
              <a:gd name="T70" fmla="*/ 2147483647 w 149"/>
              <a:gd name="T71" fmla="*/ 2147483647 h 207"/>
              <a:gd name="T72" fmla="*/ 2147483647 w 149"/>
              <a:gd name="T73" fmla="*/ 2147483647 h 207"/>
              <a:gd name="T74" fmla="*/ 2147483647 w 149"/>
              <a:gd name="T75" fmla="*/ 2147483647 h 207"/>
              <a:gd name="T76" fmla="*/ 2147483647 w 149"/>
              <a:gd name="T77" fmla="*/ 2147483647 h 207"/>
              <a:gd name="T78" fmla="*/ 2147483647 w 149"/>
              <a:gd name="T79" fmla="*/ 2147483647 h 207"/>
              <a:gd name="T80" fmla="*/ 2147483647 w 149"/>
              <a:gd name="T81" fmla="*/ 2147483647 h 207"/>
              <a:gd name="T82" fmla="*/ 2147483647 w 149"/>
              <a:gd name="T83" fmla="*/ 2147483647 h 207"/>
              <a:gd name="T84" fmla="*/ 2147483647 w 149"/>
              <a:gd name="T85" fmla="*/ 2147483647 h 207"/>
              <a:gd name="T86" fmla="*/ 2147483647 w 149"/>
              <a:gd name="T87" fmla="*/ 2147483647 h 207"/>
              <a:gd name="T88" fmla="*/ 2147483647 w 149"/>
              <a:gd name="T89" fmla="*/ 2147483647 h 207"/>
              <a:gd name="T90" fmla="*/ 2147483647 w 149"/>
              <a:gd name="T91" fmla="*/ 2147483647 h 207"/>
              <a:gd name="T92" fmla="*/ 2147483647 w 149"/>
              <a:gd name="T93" fmla="*/ 2147483647 h 207"/>
              <a:gd name="T94" fmla="*/ 2147483647 w 149"/>
              <a:gd name="T95" fmla="*/ 2147483647 h 207"/>
              <a:gd name="T96" fmla="*/ 2147483647 w 149"/>
              <a:gd name="T97" fmla="*/ 0 h 207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49"/>
              <a:gd name="T148" fmla="*/ 0 h 207"/>
              <a:gd name="T149" fmla="*/ 149 w 149"/>
              <a:gd name="T150" fmla="*/ 207 h 207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49" h="207">
                <a:moveTo>
                  <a:pt x="75" y="0"/>
                </a:moveTo>
                <a:lnTo>
                  <a:pt x="67" y="1"/>
                </a:lnTo>
                <a:lnTo>
                  <a:pt x="59" y="3"/>
                </a:lnTo>
                <a:lnTo>
                  <a:pt x="52" y="5"/>
                </a:lnTo>
                <a:lnTo>
                  <a:pt x="46" y="8"/>
                </a:lnTo>
                <a:lnTo>
                  <a:pt x="39" y="13"/>
                </a:lnTo>
                <a:lnTo>
                  <a:pt x="33" y="18"/>
                </a:lnTo>
                <a:lnTo>
                  <a:pt x="28" y="24"/>
                </a:lnTo>
                <a:lnTo>
                  <a:pt x="22" y="31"/>
                </a:lnTo>
                <a:lnTo>
                  <a:pt x="13" y="47"/>
                </a:lnTo>
                <a:lnTo>
                  <a:pt x="5" y="63"/>
                </a:lnTo>
                <a:lnTo>
                  <a:pt x="2" y="83"/>
                </a:lnTo>
                <a:lnTo>
                  <a:pt x="0" y="104"/>
                </a:lnTo>
                <a:lnTo>
                  <a:pt x="2" y="125"/>
                </a:lnTo>
                <a:lnTo>
                  <a:pt x="5" y="144"/>
                </a:lnTo>
                <a:lnTo>
                  <a:pt x="13" y="161"/>
                </a:lnTo>
                <a:lnTo>
                  <a:pt x="22" y="177"/>
                </a:lnTo>
                <a:lnTo>
                  <a:pt x="28" y="183"/>
                </a:lnTo>
                <a:lnTo>
                  <a:pt x="33" y="190"/>
                </a:lnTo>
                <a:lnTo>
                  <a:pt x="39" y="195"/>
                </a:lnTo>
                <a:lnTo>
                  <a:pt x="46" y="198"/>
                </a:lnTo>
                <a:lnTo>
                  <a:pt x="52" y="203"/>
                </a:lnTo>
                <a:lnTo>
                  <a:pt x="59" y="204"/>
                </a:lnTo>
                <a:lnTo>
                  <a:pt x="67" y="206"/>
                </a:lnTo>
                <a:lnTo>
                  <a:pt x="75" y="206"/>
                </a:lnTo>
                <a:lnTo>
                  <a:pt x="82" y="206"/>
                </a:lnTo>
                <a:lnTo>
                  <a:pt x="90" y="204"/>
                </a:lnTo>
                <a:lnTo>
                  <a:pt x="96" y="203"/>
                </a:lnTo>
                <a:lnTo>
                  <a:pt x="103" y="198"/>
                </a:lnTo>
                <a:lnTo>
                  <a:pt x="109" y="195"/>
                </a:lnTo>
                <a:lnTo>
                  <a:pt x="116" y="190"/>
                </a:lnTo>
                <a:lnTo>
                  <a:pt x="121" y="183"/>
                </a:lnTo>
                <a:lnTo>
                  <a:pt x="127" y="177"/>
                </a:lnTo>
                <a:lnTo>
                  <a:pt x="135" y="161"/>
                </a:lnTo>
                <a:lnTo>
                  <a:pt x="143" y="144"/>
                </a:lnTo>
                <a:lnTo>
                  <a:pt x="147" y="125"/>
                </a:lnTo>
                <a:lnTo>
                  <a:pt x="148" y="104"/>
                </a:lnTo>
                <a:lnTo>
                  <a:pt x="147" y="83"/>
                </a:lnTo>
                <a:lnTo>
                  <a:pt x="143" y="63"/>
                </a:lnTo>
                <a:lnTo>
                  <a:pt x="135" y="47"/>
                </a:lnTo>
                <a:lnTo>
                  <a:pt x="127" y="31"/>
                </a:lnTo>
                <a:lnTo>
                  <a:pt x="121" y="24"/>
                </a:lnTo>
                <a:lnTo>
                  <a:pt x="116" y="18"/>
                </a:lnTo>
                <a:lnTo>
                  <a:pt x="109" y="13"/>
                </a:lnTo>
                <a:lnTo>
                  <a:pt x="103" y="8"/>
                </a:lnTo>
                <a:lnTo>
                  <a:pt x="96" y="5"/>
                </a:lnTo>
                <a:lnTo>
                  <a:pt x="90" y="3"/>
                </a:lnTo>
                <a:lnTo>
                  <a:pt x="82" y="1"/>
                </a:lnTo>
                <a:lnTo>
                  <a:pt x="75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6" name="Freeform 40">
            <a:extLst>
              <a:ext uri="{FF2B5EF4-FFF2-40B4-BE49-F238E27FC236}">
                <a16:creationId xmlns:a16="http://schemas.microsoft.com/office/drawing/2014/main" id="{301513C3-318B-CA6D-F84E-54230117DC77}"/>
              </a:ext>
            </a:extLst>
          </p:cNvPr>
          <p:cNvSpPr>
            <a:spLocks/>
          </p:cNvSpPr>
          <p:nvPr/>
        </p:nvSpPr>
        <p:spPr bwMode="auto">
          <a:xfrm>
            <a:off x="7448931" y="2496382"/>
            <a:ext cx="334663" cy="870761"/>
          </a:xfrm>
          <a:custGeom>
            <a:avLst/>
            <a:gdLst>
              <a:gd name="T0" fmla="*/ 0 w 211"/>
              <a:gd name="T1" fmla="*/ 0 h 549"/>
              <a:gd name="T2" fmla="*/ 2147483647 w 211"/>
              <a:gd name="T3" fmla="*/ 2147483647 h 549"/>
              <a:gd name="T4" fmla="*/ 2147483647 w 211"/>
              <a:gd name="T5" fmla="*/ 2147483647 h 549"/>
              <a:gd name="T6" fmla="*/ 2147483647 w 211"/>
              <a:gd name="T7" fmla="*/ 2147483647 h 549"/>
              <a:gd name="T8" fmla="*/ 2147483647 w 211"/>
              <a:gd name="T9" fmla="*/ 2147483647 h 549"/>
              <a:gd name="T10" fmla="*/ 2147483647 w 211"/>
              <a:gd name="T11" fmla="*/ 2147483647 h 549"/>
              <a:gd name="T12" fmla="*/ 2147483647 w 211"/>
              <a:gd name="T13" fmla="*/ 2147483647 h 549"/>
              <a:gd name="T14" fmla="*/ 2147483647 w 211"/>
              <a:gd name="T15" fmla="*/ 2147483647 h 549"/>
              <a:gd name="T16" fmla="*/ 2147483647 w 211"/>
              <a:gd name="T17" fmla="*/ 2147483647 h 549"/>
              <a:gd name="T18" fmla="*/ 2147483647 w 211"/>
              <a:gd name="T19" fmla="*/ 2147483647 h 549"/>
              <a:gd name="T20" fmla="*/ 2147483647 w 211"/>
              <a:gd name="T21" fmla="*/ 2147483647 h 549"/>
              <a:gd name="T22" fmla="*/ 2147483647 w 211"/>
              <a:gd name="T23" fmla="*/ 2147483647 h 549"/>
              <a:gd name="T24" fmla="*/ 2147483647 w 211"/>
              <a:gd name="T25" fmla="*/ 2147483647 h 549"/>
              <a:gd name="T26" fmla="*/ 2147483647 w 211"/>
              <a:gd name="T27" fmla="*/ 2147483647 h 549"/>
              <a:gd name="T28" fmla="*/ 2147483647 w 211"/>
              <a:gd name="T29" fmla="*/ 2147483647 h 549"/>
              <a:gd name="T30" fmla="*/ 2147483647 w 211"/>
              <a:gd name="T31" fmla="*/ 2147483647 h 549"/>
              <a:gd name="T32" fmla="*/ 2147483647 w 211"/>
              <a:gd name="T33" fmla="*/ 2147483647 h 549"/>
              <a:gd name="T34" fmla="*/ 2147483647 w 211"/>
              <a:gd name="T35" fmla="*/ 2147483647 h 549"/>
              <a:gd name="T36" fmla="*/ 2147483647 w 211"/>
              <a:gd name="T37" fmla="*/ 2147483647 h 549"/>
              <a:gd name="T38" fmla="*/ 2147483647 w 211"/>
              <a:gd name="T39" fmla="*/ 2147483647 h 549"/>
              <a:gd name="T40" fmla="*/ 2147483647 w 211"/>
              <a:gd name="T41" fmla="*/ 2147483647 h 549"/>
              <a:gd name="T42" fmla="*/ 2147483647 w 211"/>
              <a:gd name="T43" fmla="*/ 2147483647 h 549"/>
              <a:gd name="T44" fmla="*/ 2147483647 w 211"/>
              <a:gd name="T45" fmla="*/ 2147483647 h 549"/>
              <a:gd name="T46" fmla="*/ 2147483647 w 211"/>
              <a:gd name="T47" fmla="*/ 2147483647 h 549"/>
              <a:gd name="T48" fmla="*/ 2147483647 w 211"/>
              <a:gd name="T49" fmla="*/ 2147483647 h 549"/>
              <a:gd name="T50" fmla="*/ 2147483647 w 211"/>
              <a:gd name="T51" fmla="*/ 2147483647 h 549"/>
              <a:gd name="T52" fmla="*/ 2147483647 w 211"/>
              <a:gd name="T53" fmla="*/ 2147483647 h 549"/>
              <a:gd name="T54" fmla="*/ 2147483647 w 211"/>
              <a:gd name="T55" fmla="*/ 2147483647 h 549"/>
              <a:gd name="T56" fmla="*/ 2147483647 w 211"/>
              <a:gd name="T57" fmla="*/ 2147483647 h 549"/>
              <a:gd name="T58" fmla="*/ 2147483647 w 211"/>
              <a:gd name="T59" fmla="*/ 2147483647 h 549"/>
              <a:gd name="T60" fmla="*/ 2147483647 w 211"/>
              <a:gd name="T61" fmla="*/ 2147483647 h 549"/>
              <a:gd name="T62" fmla="*/ 2147483647 w 211"/>
              <a:gd name="T63" fmla="*/ 2147483647 h 549"/>
              <a:gd name="T64" fmla="*/ 0 w 211"/>
              <a:gd name="T65" fmla="*/ 0 h 54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11"/>
              <a:gd name="T100" fmla="*/ 0 h 549"/>
              <a:gd name="T101" fmla="*/ 211 w 211"/>
              <a:gd name="T102" fmla="*/ 549 h 54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11" h="549">
                <a:moveTo>
                  <a:pt x="0" y="0"/>
                </a:moveTo>
                <a:lnTo>
                  <a:pt x="28" y="25"/>
                </a:lnTo>
                <a:lnTo>
                  <a:pt x="54" y="49"/>
                </a:lnTo>
                <a:lnTo>
                  <a:pt x="80" y="77"/>
                </a:lnTo>
                <a:lnTo>
                  <a:pt x="106" y="104"/>
                </a:lnTo>
                <a:lnTo>
                  <a:pt x="132" y="132"/>
                </a:lnTo>
                <a:lnTo>
                  <a:pt x="158" y="161"/>
                </a:lnTo>
                <a:lnTo>
                  <a:pt x="184" y="189"/>
                </a:lnTo>
                <a:lnTo>
                  <a:pt x="210" y="217"/>
                </a:lnTo>
                <a:lnTo>
                  <a:pt x="208" y="257"/>
                </a:lnTo>
                <a:lnTo>
                  <a:pt x="207" y="298"/>
                </a:lnTo>
                <a:lnTo>
                  <a:pt x="207" y="340"/>
                </a:lnTo>
                <a:lnTo>
                  <a:pt x="205" y="381"/>
                </a:lnTo>
                <a:lnTo>
                  <a:pt x="203" y="421"/>
                </a:lnTo>
                <a:lnTo>
                  <a:pt x="200" y="464"/>
                </a:lnTo>
                <a:lnTo>
                  <a:pt x="198" y="506"/>
                </a:lnTo>
                <a:lnTo>
                  <a:pt x="197" y="548"/>
                </a:lnTo>
                <a:lnTo>
                  <a:pt x="194" y="504"/>
                </a:lnTo>
                <a:lnTo>
                  <a:pt x="190" y="462"/>
                </a:lnTo>
                <a:lnTo>
                  <a:pt x="187" y="418"/>
                </a:lnTo>
                <a:lnTo>
                  <a:pt x="184" y="376"/>
                </a:lnTo>
                <a:lnTo>
                  <a:pt x="179" y="334"/>
                </a:lnTo>
                <a:lnTo>
                  <a:pt x="174" y="293"/>
                </a:lnTo>
                <a:lnTo>
                  <a:pt x="169" y="254"/>
                </a:lnTo>
                <a:lnTo>
                  <a:pt x="161" y="215"/>
                </a:lnTo>
                <a:lnTo>
                  <a:pt x="142" y="186"/>
                </a:lnTo>
                <a:lnTo>
                  <a:pt x="122" y="158"/>
                </a:lnTo>
                <a:lnTo>
                  <a:pt x="103" y="130"/>
                </a:lnTo>
                <a:lnTo>
                  <a:pt x="83" y="104"/>
                </a:lnTo>
                <a:lnTo>
                  <a:pt x="62" y="78"/>
                </a:lnTo>
                <a:lnTo>
                  <a:pt x="42" y="52"/>
                </a:lnTo>
                <a:lnTo>
                  <a:pt x="21" y="26"/>
                </a:lnTo>
                <a:lnTo>
                  <a:pt x="0" y="0"/>
                </a:lnTo>
              </a:path>
            </a:pathLst>
          </a:custGeom>
          <a:solidFill>
            <a:srgbClr val="E0BC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7" name="Freeform 41">
            <a:extLst>
              <a:ext uri="{FF2B5EF4-FFF2-40B4-BE49-F238E27FC236}">
                <a16:creationId xmlns:a16="http://schemas.microsoft.com/office/drawing/2014/main" id="{132D01EF-2CC9-0F03-32FC-A42316C15392}"/>
              </a:ext>
            </a:extLst>
          </p:cNvPr>
          <p:cNvSpPr>
            <a:spLocks/>
          </p:cNvSpPr>
          <p:nvPr/>
        </p:nvSpPr>
        <p:spPr bwMode="auto">
          <a:xfrm>
            <a:off x="7336319" y="2927800"/>
            <a:ext cx="155437" cy="333077"/>
          </a:xfrm>
          <a:custGeom>
            <a:avLst/>
            <a:gdLst>
              <a:gd name="T0" fmla="*/ 2147483647 w 98"/>
              <a:gd name="T1" fmla="*/ 0 h 210"/>
              <a:gd name="T2" fmla="*/ 2147483647 w 98"/>
              <a:gd name="T3" fmla="*/ 2147483647 h 210"/>
              <a:gd name="T4" fmla="*/ 2147483647 w 98"/>
              <a:gd name="T5" fmla="*/ 2147483647 h 210"/>
              <a:gd name="T6" fmla="*/ 2147483647 w 98"/>
              <a:gd name="T7" fmla="*/ 2147483647 h 210"/>
              <a:gd name="T8" fmla="*/ 2147483647 w 98"/>
              <a:gd name="T9" fmla="*/ 2147483647 h 210"/>
              <a:gd name="T10" fmla="*/ 2147483647 w 98"/>
              <a:gd name="T11" fmla="*/ 2147483647 h 210"/>
              <a:gd name="T12" fmla="*/ 2147483647 w 98"/>
              <a:gd name="T13" fmla="*/ 2147483647 h 210"/>
              <a:gd name="T14" fmla="*/ 2147483647 w 98"/>
              <a:gd name="T15" fmla="*/ 2147483647 h 210"/>
              <a:gd name="T16" fmla="*/ 2147483647 w 98"/>
              <a:gd name="T17" fmla="*/ 2147483647 h 210"/>
              <a:gd name="T18" fmla="*/ 2147483647 w 98"/>
              <a:gd name="T19" fmla="*/ 2147483647 h 210"/>
              <a:gd name="T20" fmla="*/ 2147483647 w 98"/>
              <a:gd name="T21" fmla="*/ 2147483647 h 210"/>
              <a:gd name="T22" fmla="*/ 2147483647 w 98"/>
              <a:gd name="T23" fmla="*/ 2147483647 h 210"/>
              <a:gd name="T24" fmla="*/ 2147483647 w 98"/>
              <a:gd name="T25" fmla="*/ 2147483647 h 210"/>
              <a:gd name="T26" fmla="*/ 2147483647 w 98"/>
              <a:gd name="T27" fmla="*/ 2147483647 h 210"/>
              <a:gd name="T28" fmla="*/ 2147483647 w 98"/>
              <a:gd name="T29" fmla="*/ 2147483647 h 210"/>
              <a:gd name="T30" fmla="*/ 2147483647 w 98"/>
              <a:gd name="T31" fmla="*/ 2147483647 h 210"/>
              <a:gd name="T32" fmla="*/ 2147483647 w 98"/>
              <a:gd name="T33" fmla="*/ 2147483647 h 210"/>
              <a:gd name="T34" fmla="*/ 2147483647 w 98"/>
              <a:gd name="T35" fmla="*/ 2147483647 h 210"/>
              <a:gd name="T36" fmla="*/ 2147483647 w 98"/>
              <a:gd name="T37" fmla="*/ 2147483647 h 210"/>
              <a:gd name="T38" fmla="*/ 2147483647 w 98"/>
              <a:gd name="T39" fmla="*/ 2147483647 h 210"/>
              <a:gd name="T40" fmla="*/ 2147483647 w 98"/>
              <a:gd name="T41" fmla="*/ 2147483647 h 210"/>
              <a:gd name="T42" fmla="*/ 2147483647 w 98"/>
              <a:gd name="T43" fmla="*/ 2147483647 h 210"/>
              <a:gd name="T44" fmla="*/ 2147483647 w 98"/>
              <a:gd name="T45" fmla="*/ 2147483647 h 210"/>
              <a:gd name="T46" fmla="*/ 2147483647 w 98"/>
              <a:gd name="T47" fmla="*/ 2147483647 h 210"/>
              <a:gd name="T48" fmla="*/ 2147483647 w 98"/>
              <a:gd name="T49" fmla="*/ 2147483647 h 210"/>
              <a:gd name="T50" fmla="*/ 2147483647 w 98"/>
              <a:gd name="T51" fmla="*/ 2147483647 h 210"/>
              <a:gd name="T52" fmla="*/ 2147483647 w 98"/>
              <a:gd name="T53" fmla="*/ 2147483647 h 210"/>
              <a:gd name="T54" fmla="*/ 2147483647 w 98"/>
              <a:gd name="T55" fmla="*/ 2147483647 h 210"/>
              <a:gd name="T56" fmla="*/ 2147483647 w 98"/>
              <a:gd name="T57" fmla="*/ 2147483647 h 210"/>
              <a:gd name="T58" fmla="*/ 2147483647 w 98"/>
              <a:gd name="T59" fmla="*/ 2147483647 h 210"/>
              <a:gd name="T60" fmla="*/ 2147483647 w 98"/>
              <a:gd name="T61" fmla="*/ 2147483647 h 210"/>
              <a:gd name="T62" fmla="*/ 2147483647 w 98"/>
              <a:gd name="T63" fmla="*/ 2147483647 h 210"/>
              <a:gd name="T64" fmla="*/ 2147483647 w 98"/>
              <a:gd name="T65" fmla="*/ 2147483647 h 210"/>
              <a:gd name="T66" fmla="*/ 2147483647 w 98"/>
              <a:gd name="T67" fmla="*/ 2147483647 h 210"/>
              <a:gd name="T68" fmla="*/ 2147483647 w 98"/>
              <a:gd name="T69" fmla="*/ 2147483647 h 210"/>
              <a:gd name="T70" fmla="*/ 2147483647 w 98"/>
              <a:gd name="T71" fmla="*/ 2147483647 h 210"/>
              <a:gd name="T72" fmla="*/ 0 w 98"/>
              <a:gd name="T73" fmla="*/ 2147483647 h 210"/>
              <a:gd name="T74" fmla="*/ 0 w 98"/>
              <a:gd name="T75" fmla="*/ 2147483647 h 210"/>
              <a:gd name="T76" fmla="*/ 2147483647 w 98"/>
              <a:gd name="T77" fmla="*/ 2147483647 h 210"/>
              <a:gd name="T78" fmla="*/ 2147483647 w 98"/>
              <a:gd name="T79" fmla="*/ 2147483647 h 210"/>
              <a:gd name="T80" fmla="*/ 2147483647 w 98"/>
              <a:gd name="T81" fmla="*/ 2147483647 h 210"/>
              <a:gd name="T82" fmla="*/ 2147483647 w 98"/>
              <a:gd name="T83" fmla="*/ 2147483647 h 210"/>
              <a:gd name="T84" fmla="*/ 2147483647 w 98"/>
              <a:gd name="T85" fmla="*/ 2147483647 h 210"/>
              <a:gd name="T86" fmla="*/ 2147483647 w 98"/>
              <a:gd name="T87" fmla="*/ 2147483647 h 210"/>
              <a:gd name="T88" fmla="*/ 2147483647 w 98"/>
              <a:gd name="T89" fmla="*/ 2147483647 h 210"/>
              <a:gd name="T90" fmla="*/ 2147483647 w 98"/>
              <a:gd name="T91" fmla="*/ 2147483647 h 210"/>
              <a:gd name="T92" fmla="*/ 2147483647 w 98"/>
              <a:gd name="T93" fmla="*/ 2147483647 h 210"/>
              <a:gd name="T94" fmla="*/ 2147483647 w 98"/>
              <a:gd name="T95" fmla="*/ 2147483647 h 210"/>
              <a:gd name="T96" fmla="*/ 2147483647 w 98"/>
              <a:gd name="T97" fmla="*/ 2147483647 h 210"/>
              <a:gd name="T98" fmla="*/ 2147483647 w 98"/>
              <a:gd name="T99" fmla="*/ 2147483647 h 210"/>
              <a:gd name="T100" fmla="*/ 2147483647 w 98"/>
              <a:gd name="T101" fmla="*/ 2147483647 h 210"/>
              <a:gd name="T102" fmla="*/ 2147483647 w 98"/>
              <a:gd name="T103" fmla="*/ 0 h 210"/>
              <a:gd name="T104" fmla="*/ 2147483647 w 98"/>
              <a:gd name="T105" fmla="*/ 0 h 21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8"/>
              <a:gd name="T160" fmla="*/ 0 h 210"/>
              <a:gd name="T161" fmla="*/ 98 w 98"/>
              <a:gd name="T162" fmla="*/ 210 h 21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8" h="210">
                <a:moveTo>
                  <a:pt x="91" y="0"/>
                </a:moveTo>
                <a:lnTo>
                  <a:pt x="86" y="3"/>
                </a:lnTo>
                <a:lnTo>
                  <a:pt x="81" y="8"/>
                </a:lnTo>
                <a:lnTo>
                  <a:pt x="78" y="13"/>
                </a:lnTo>
                <a:lnTo>
                  <a:pt x="73" y="19"/>
                </a:lnTo>
                <a:lnTo>
                  <a:pt x="68" y="36"/>
                </a:lnTo>
                <a:lnTo>
                  <a:pt x="63" y="52"/>
                </a:lnTo>
                <a:lnTo>
                  <a:pt x="60" y="70"/>
                </a:lnTo>
                <a:lnTo>
                  <a:pt x="58" y="86"/>
                </a:lnTo>
                <a:lnTo>
                  <a:pt x="58" y="99"/>
                </a:lnTo>
                <a:lnTo>
                  <a:pt x="58" y="110"/>
                </a:lnTo>
                <a:lnTo>
                  <a:pt x="58" y="122"/>
                </a:lnTo>
                <a:lnTo>
                  <a:pt x="60" y="136"/>
                </a:lnTo>
                <a:lnTo>
                  <a:pt x="63" y="151"/>
                </a:lnTo>
                <a:lnTo>
                  <a:pt x="66" y="166"/>
                </a:lnTo>
                <a:lnTo>
                  <a:pt x="71" y="179"/>
                </a:lnTo>
                <a:lnTo>
                  <a:pt x="79" y="192"/>
                </a:lnTo>
                <a:lnTo>
                  <a:pt x="83" y="196"/>
                </a:lnTo>
                <a:lnTo>
                  <a:pt x="87" y="201"/>
                </a:lnTo>
                <a:lnTo>
                  <a:pt x="92" y="206"/>
                </a:lnTo>
                <a:lnTo>
                  <a:pt x="97" y="209"/>
                </a:lnTo>
                <a:lnTo>
                  <a:pt x="87" y="209"/>
                </a:lnTo>
                <a:lnTo>
                  <a:pt x="78" y="209"/>
                </a:lnTo>
                <a:lnTo>
                  <a:pt x="68" y="206"/>
                </a:lnTo>
                <a:lnTo>
                  <a:pt x="58" y="203"/>
                </a:lnTo>
                <a:lnTo>
                  <a:pt x="50" y="198"/>
                </a:lnTo>
                <a:lnTo>
                  <a:pt x="42" y="193"/>
                </a:lnTo>
                <a:lnTo>
                  <a:pt x="35" y="187"/>
                </a:lnTo>
                <a:lnTo>
                  <a:pt x="27" y="180"/>
                </a:lnTo>
                <a:lnTo>
                  <a:pt x="22" y="172"/>
                </a:lnTo>
                <a:lnTo>
                  <a:pt x="16" y="164"/>
                </a:lnTo>
                <a:lnTo>
                  <a:pt x="13" y="154"/>
                </a:lnTo>
                <a:lnTo>
                  <a:pt x="8" y="144"/>
                </a:lnTo>
                <a:lnTo>
                  <a:pt x="5" y="135"/>
                </a:lnTo>
                <a:lnTo>
                  <a:pt x="3" y="123"/>
                </a:lnTo>
                <a:lnTo>
                  <a:pt x="1" y="114"/>
                </a:lnTo>
                <a:lnTo>
                  <a:pt x="0" y="102"/>
                </a:lnTo>
                <a:lnTo>
                  <a:pt x="0" y="92"/>
                </a:lnTo>
                <a:lnTo>
                  <a:pt x="1" y="81"/>
                </a:lnTo>
                <a:lnTo>
                  <a:pt x="3" y="71"/>
                </a:lnTo>
                <a:lnTo>
                  <a:pt x="6" y="63"/>
                </a:lnTo>
                <a:lnTo>
                  <a:pt x="9" y="53"/>
                </a:lnTo>
                <a:lnTo>
                  <a:pt x="14" y="45"/>
                </a:lnTo>
                <a:lnTo>
                  <a:pt x="19" y="37"/>
                </a:lnTo>
                <a:lnTo>
                  <a:pt x="26" y="31"/>
                </a:lnTo>
                <a:lnTo>
                  <a:pt x="32" y="24"/>
                </a:lnTo>
                <a:lnTo>
                  <a:pt x="39" y="18"/>
                </a:lnTo>
                <a:lnTo>
                  <a:pt x="47" y="13"/>
                </a:lnTo>
                <a:lnTo>
                  <a:pt x="55" y="8"/>
                </a:lnTo>
                <a:lnTo>
                  <a:pt x="63" y="5"/>
                </a:lnTo>
                <a:lnTo>
                  <a:pt x="71" y="1"/>
                </a:lnTo>
                <a:lnTo>
                  <a:pt x="81" y="0"/>
                </a:lnTo>
                <a:lnTo>
                  <a:pt x="91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8" name="Freeform 42">
            <a:extLst>
              <a:ext uri="{FF2B5EF4-FFF2-40B4-BE49-F238E27FC236}">
                <a16:creationId xmlns:a16="http://schemas.microsoft.com/office/drawing/2014/main" id="{69FF27FD-AF94-57D3-BE6B-FCC5DF1D3B8F}"/>
              </a:ext>
            </a:extLst>
          </p:cNvPr>
          <p:cNvSpPr>
            <a:spLocks/>
          </p:cNvSpPr>
          <p:nvPr/>
        </p:nvSpPr>
        <p:spPr bwMode="auto">
          <a:xfrm>
            <a:off x="7336319" y="2927800"/>
            <a:ext cx="155437" cy="333077"/>
          </a:xfrm>
          <a:custGeom>
            <a:avLst/>
            <a:gdLst>
              <a:gd name="T0" fmla="*/ 2147483647 w 98"/>
              <a:gd name="T1" fmla="*/ 0 h 210"/>
              <a:gd name="T2" fmla="*/ 2147483647 w 98"/>
              <a:gd name="T3" fmla="*/ 2147483647 h 210"/>
              <a:gd name="T4" fmla="*/ 2147483647 w 98"/>
              <a:gd name="T5" fmla="*/ 2147483647 h 210"/>
              <a:gd name="T6" fmla="*/ 2147483647 w 98"/>
              <a:gd name="T7" fmla="*/ 2147483647 h 210"/>
              <a:gd name="T8" fmla="*/ 2147483647 w 98"/>
              <a:gd name="T9" fmla="*/ 2147483647 h 210"/>
              <a:gd name="T10" fmla="*/ 2147483647 w 98"/>
              <a:gd name="T11" fmla="*/ 2147483647 h 210"/>
              <a:gd name="T12" fmla="*/ 2147483647 w 98"/>
              <a:gd name="T13" fmla="*/ 2147483647 h 210"/>
              <a:gd name="T14" fmla="*/ 2147483647 w 98"/>
              <a:gd name="T15" fmla="*/ 2147483647 h 210"/>
              <a:gd name="T16" fmla="*/ 2147483647 w 98"/>
              <a:gd name="T17" fmla="*/ 2147483647 h 210"/>
              <a:gd name="T18" fmla="*/ 2147483647 w 98"/>
              <a:gd name="T19" fmla="*/ 2147483647 h 210"/>
              <a:gd name="T20" fmla="*/ 2147483647 w 98"/>
              <a:gd name="T21" fmla="*/ 2147483647 h 210"/>
              <a:gd name="T22" fmla="*/ 2147483647 w 98"/>
              <a:gd name="T23" fmla="*/ 2147483647 h 210"/>
              <a:gd name="T24" fmla="*/ 2147483647 w 98"/>
              <a:gd name="T25" fmla="*/ 2147483647 h 210"/>
              <a:gd name="T26" fmla="*/ 2147483647 w 98"/>
              <a:gd name="T27" fmla="*/ 2147483647 h 210"/>
              <a:gd name="T28" fmla="*/ 2147483647 w 98"/>
              <a:gd name="T29" fmla="*/ 2147483647 h 210"/>
              <a:gd name="T30" fmla="*/ 2147483647 w 98"/>
              <a:gd name="T31" fmla="*/ 2147483647 h 210"/>
              <a:gd name="T32" fmla="*/ 2147483647 w 98"/>
              <a:gd name="T33" fmla="*/ 2147483647 h 210"/>
              <a:gd name="T34" fmla="*/ 2147483647 w 98"/>
              <a:gd name="T35" fmla="*/ 2147483647 h 210"/>
              <a:gd name="T36" fmla="*/ 2147483647 w 98"/>
              <a:gd name="T37" fmla="*/ 2147483647 h 210"/>
              <a:gd name="T38" fmla="*/ 2147483647 w 98"/>
              <a:gd name="T39" fmla="*/ 2147483647 h 210"/>
              <a:gd name="T40" fmla="*/ 2147483647 w 98"/>
              <a:gd name="T41" fmla="*/ 2147483647 h 210"/>
              <a:gd name="T42" fmla="*/ 2147483647 w 98"/>
              <a:gd name="T43" fmla="*/ 2147483647 h 210"/>
              <a:gd name="T44" fmla="*/ 2147483647 w 98"/>
              <a:gd name="T45" fmla="*/ 2147483647 h 210"/>
              <a:gd name="T46" fmla="*/ 2147483647 w 98"/>
              <a:gd name="T47" fmla="*/ 2147483647 h 210"/>
              <a:gd name="T48" fmla="*/ 2147483647 w 98"/>
              <a:gd name="T49" fmla="*/ 2147483647 h 210"/>
              <a:gd name="T50" fmla="*/ 2147483647 w 98"/>
              <a:gd name="T51" fmla="*/ 2147483647 h 210"/>
              <a:gd name="T52" fmla="*/ 2147483647 w 98"/>
              <a:gd name="T53" fmla="*/ 2147483647 h 210"/>
              <a:gd name="T54" fmla="*/ 2147483647 w 98"/>
              <a:gd name="T55" fmla="*/ 2147483647 h 210"/>
              <a:gd name="T56" fmla="*/ 2147483647 w 98"/>
              <a:gd name="T57" fmla="*/ 2147483647 h 210"/>
              <a:gd name="T58" fmla="*/ 2147483647 w 98"/>
              <a:gd name="T59" fmla="*/ 2147483647 h 210"/>
              <a:gd name="T60" fmla="*/ 2147483647 w 98"/>
              <a:gd name="T61" fmla="*/ 2147483647 h 210"/>
              <a:gd name="T62" fmla="*/ 2147483647 w 98"/>
              <a:gd name="T63" fmla="*/ 2147483647 h 210"/>
              <a:gd name="T64" fmla="*/ 2147483647 w 98"/>
              <a:gd name="T65" fmla="*/ 2147483647 h 210"/>
              <a:gd name="T66" fmla="*/ 2147483647 w 98"/>
              <a:gd name="T67" fmla="*/ 2147483647 h 210"/>
              <a:gd name="T68" fmla="*/ 2147483647 w 98"/>
              <a:gd name="T69" fmla="*/ 2147483647 h 210"/>
              <a:gd name="T70" fmla="*/ 2147483647 w 98"/>
              <a:gd name="T71" fmla="*/ 2147483647 h 210"/>
              <a:gd name="T72" fmla="*/ 0 w 98"/>
              <a:gd name="T73" fmla="*/ 2147483647 h 210"/>
              <a:gd name="T74" fmla="*/ 0 w 98"/>
              <a:gd name="T75" fmla="*/ 2147483647 h 210"/>
              <a:gd name="T76" fmla="*/ 2147483647 w 98"/>
              <a:gd name="T77" fmla="*/ 2147483647 h 210"/>
              <a:gd name="T78" fmla="*/ 2147483647 w 98"/>
              <a:gd name="T79" fmla="*/ 2147483647 h 210"/>
              <a:gd name="T80" fmla="*/ 2147483647 w 98"/>
              <a:gd name="T81" fmla="*/ 2147483647 h 210"/>
              <a:gd name="T82" fmla="*/ 2147483647 w 98"/>
              <a:gd name="T83" fmla="*/ 2147483647 h 210"/>
              <a:gd name="T84" fmla="*/ 2147483647 w 98"/>
              <a:gd name="T85" fmla="*/ 2147483647 h 210"/>
              <a:gd name="T86" fmla="*/ 2147483647 w 98"/>
              <a:gd name="T87" fmla="*/ 2147483647 h 210"/>
              <a:gd name="T88" fmla="*/ 2147483647 w 98"/>
              <a:gd name="T89" fmla="*/ 2147483647 h 210"/>
              <a:gd name="T90" fmla="*/ 2147483647 w 98"/>
              <a:gd name="T91" fmla="*/ 2147483647 h 210"/>
              <a:gd name="T92" fmla="*/ 2147483647 w 98"/>
              <a:gd name="T93" fmla="*/ 2147483647 h 210"/>
              <a:gd name="T94" fmla="*/ 2147483647 w 98"/>
              <a:gd name="T95" fmla="*/ 2147483647 h 210"/>
              <a:gd name="T96" fmla="*/ 2147483647 w 98"/>
              <a:gd name="T97" fmla="*/ 2147483647 h 210"/>
              <a:gd name="T98" fmla="*/ 2147483647 w 98"/>
              <a:gd name="T99" fmla="*/ 2147483647 h 210"/>
              <a:gd name="T100" fmla="*/ 2147483647 w 98"/>
              <a:gd name="T101" fmla="*/ 2147483647 h 210"/>
              <a:gd name="T102" fmla="*/ 2147483647 w 98"/>
              <a:gd name="T103" fmla="*/ 0 h 210"/>
              <a:gd name="T104" fmla="*/ 2147483647 w 98"/>
              <a:gd name="T105" fmla="*/ 0 h 21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8"/>
              <a:gd name="T160" fmla="*/ 0 h 210"/>
              <a:gd name="T161" fmla="*/ 98 w 98"/>
              <a:gd name="T162" fmla="*/ 210 h 21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8" h="210">
                <a:moveTo>
                  <a:pt x="91" y="0"/>
                </a:moveTo>
                <a:lnTo>
                  <a:pt x="86" y="3"/>
                </a:lnTo>
                <a:lnTo>
                  <a:pt x="81" y="8"/>
                </a:lnTo>
                <a:lnTo>
                  <a:pt x="78" y="13"/>
                </a:lnTo>
                <a:lnTo>
                  <a:pt x="73" y="19"/>
                </a:lnTo>
                <a:lnTo>
                  <a:pt x="68" y="36"/>
                </a:lnTo>
                <a:lnTo>
                  <a:pt x="63" y="52"/>
                </a:lnTo>
                <a:lnTo>
                  <a:pt x="60" y="70"/>
                </a:lnTo>
                <a:lnTo>
                  <a:pt x="58" y="86"/>
                </a:lnTo>
                <a:lnTo>
                  <a:pt x="58" y="99"/>
                </a:lnTo>
                <a:lnTo>
                  <a:pt x="58" y="110"/>
                </a:lnTo>
                <a:lnTo>
                  <a:pt x="58" y="122"/>
                </a:lnTo>
                <a:lnTo>
                  <a:pt x="60" y="136"/>
                </a:lnTo>
                <a:lnTo>
                  <a:pt x="63" y="151"/>
                </a:lnTo>
                <a:lnTo>
                  <a:pt x="66" y="166"/>
                </a:lnTo>
                <a:lnTo>
                  <a:pt x="71" y="179"/>
                </a:lnTo>
                <a:lnTo>
                  <a:pt x="79" y="192"/>
                </a:lnTo>
                <a:lnTo>
                  <a:pt x="83" y="196"/>
                </a:lnTo>
                <a:lnTo>
                  <a:pt x="87" y="201"/>
                </a:lnTo>
                <a:lnTo>
                  <a:pt x="92" y="206"/>
                </a:lnTo>
                <a:lnTo>
                  <a:pt x="97" y="209"/>
                </a:lnTo>
                <a:lnTo>
                  <a:pt x="87" y="209"/>
                </a:lnTo>
                <a:lnTo>
                  <a:pt x="78" y="209"/>
                </a:lnTo>
                <a:lnTo>
                  <a:pt x="68" y="206"/>
                </a:lnTo>
                <a:lnTo>
                  <a:pt x="58" y="203"/>
                </a:lnTo>
                <a:lnTo>
                  <a:pt x="50" y="198"/>
                </a:lnTo>
                <a:lnTo>
                  <a:pt x="42" y="193"/>
                </a:lnTo>
                <a:lnTo>
                  <a:pt x="35" y="187"/>
                </a:lnTo>
                <a:lnTo>
                  <a:pt x="27" y="180"/>
                </a:lnTo>
                <a:lnTo>
                  <a:pt x="22" y="172"/>
                </a:lnTo>
                <a:lnTo>
                  <a:pt x="16" y="164"/>
                </a:lnTo>
                <a:lnTo>
                  <a:pt x="13" y="154"/>
                </a:lnTo>
                <a:lnTo>
                  <a:pt x="8" y="144"/>
                </a:lnTo>
                <a:lnTo>
                  <a:pt x="5" y="135"/>
                </a:lnTo>
                <a:lnTo>
                  <a:pt x="3" y="123"/>
                </a:lnTo>
                <a:lnTo>
                  <a:pt x="1" y="114"/>
                </a:lnTo>
                <a:lnTo>
                  <a:pt x="0" y="102"/>
                </a:lnTo>
                <a:lnTo>
                  <a:pt x="0" y="92"/>
                </a:lnTo>
                <a:lnTo>
                  <a:pt x="1" y="81"/>
                </a:lnTo>
                <a:lnTo>
                  <a:pt x="3" y="71"/>
                </a:lnTo>
                <a:lnTo>
                  <a:pt x="6" y="63"/>
                </a:lnTo>
                <a:lnTo>
                  <a:pt x="9" y="53"/>
                </a:lnTo>
                <a:lnTo>
                  <a:pt x="14" y="45"/>
                </a:lnTo>
                <a:lnTo>
                  <a:pt x="19" y="37"/>
                </a:lnTo>
                <a:lnTo>
                  <a:pt x="26" y="31"/>
                </a:lnTo>
                <a:lnTo>
                  <a:pt x="32" y="24"/>
                </a:lnTo>
                <a:lnTo>
                  <a:pt x="39" y="18"/>
                </a:lnTo>
                <a:lnTo>
                  <a:pt x="47" y="13"/>
                </a:lnTo>
                <a:lnTo>
                  <a:pt x="55" y="8"/>
                </a:lnTo>
                <a:lnTo>
                  <a:pt x="63" y="5"/>
                </a:lnTo>
                <a:lnTo>
                  <a:pt x="71" y="1"/>
                </a:lnTo>
                <a:lnTo>
                  <a:pt x="81" y="0"/>
                </a:lnTo>
                <a:lnTo>
                  <a:pt x="9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9" name="Freeform 43">
            <a:extLst>
              <a:ext uri="{FF2B5EF4-FFF2-40B4-BE49-F238E27FC236}">
                <a16:creationId xmlns:a16="http://schemas.microsoft.com/office/drawing/2014/main" id="{1B44973F-54B0-0AC9-7C21-BFEE018E3E73}"/>
              </a:ext>
            </a:extLst>
          </p:cNvPr>
          <p:cNvSpPr>
            <a:spLocks/>
          </p:cNvSpPr>
          <p:nvPr/>
        </p:nvSpPr>
        <p:spPr bwMode="auto">
          <a:xfrm>
            <a:off x="7068271" y="2816773"/>
            <a:ext cx="118956" cy="237913"/>
          </a:xfrm>
          <a:custGeom>
            <a:avLst/>
            <a:gdLst>
              <a:gd name="T0" fmla="*/ 2147483647 w 75"/>
              <a:gd name="T1" fmla="*/ 0 h 150"/>
              <a:gd name="T2" fmla="*/ 2147483647 w 75"/>
              <a:gd name="T3" fmla="*/ 2147483647 h 150"/>
              <a:gd name="T4" fmla="*/ 2147483647 w 75"/>
              <a:gd name="T5" fmla="*/ 2147483647 h 150"/>
              <a:gd name="T6" fmla="*/ 2147483647 w 75"/>
              <a:gd name="T7" fmla="*/ 2147483647 h 150"/>
              <a:gd name="T8" fmla="*/ 2147483647 w 75"/>
              <a:gd name="T9" fmla="*/ 2147483647 h 150"/>
              <a:gd name="T10" fmla="*/ 2147483647 w 75"/>
              <a:gd name="T11" fmla="*/ 2147483647 h 150"/>
              <a:gd name="T12" fmla="*/ 2147483647 w 75"/>
              <a:gd name="T13" fmla="*/ 2147483647 h 150"/>
              <a:gd name="T14" fmla="*/ 0 w 75"/>
              <a:gd name="T15" fmla="*/ 2147483647 h 150"/>
              <a:gd name="T16" fmla="*/ 0 w 75"/>
              <a:gd name="T17" fmla="*/ 2147483647 h 150"/>
              <a:gd name="T18" fmla="*/ 0 w 75"/>
              <a:gd name="T19" fmla="*/ 2147483647 h 150"/>
              <a:gd name="T20" fmla="*/ 2147483647 w 75"/>
              <a:gd name="T21" fmla="*/ 2147483647 h 150"/>
              <a:gd name="T22" fmla="*/ 2147483647 w 75"/>
              <a:gd name="T23" fmla="*/ 2147483647 h 150"/>
              <a:gd name="T24" fmla="*/ 2147483647 w 75"/>
              <a:gd name="T25" fmla="*/ 2147483647 h 150"/>
              <a:gd name="T26" fmla="*/ 2147483647 w 75"/>
              <a:gd name="T27" fmla="*/ 2147483647 h 150"/>
              <a:gd name="T28" fmla="*/ 2147483647 w 75"/>
              <a:gd name="T29" fmla="*/ 2147483647 h 150"/>
              <a:gd name="T30" fmla="*/ 2147483647 w 75"/>
              <a:gd name="T31" fmla="*/ 2147483647 h 150"/>
              <a:gd name="T32" fmla="*/ 2147483647 w 75"/>
              <a:gd name="T33" fmla="*/ 2147483647 h 150"/>
              <a:gd name="T34" fmla="*/ 2147483647 w 75"/>
              <a:gd name="T35" fmla="*/ 2147483647 h 150"/>
              <a:gd name="T36" fmla="*/ 2147483647 w 75"/>
              <a:gd name="T37" fmla="*/ 2147483647 h 150"/>
              <a:gd name="T38" fmla="*/ 2147483647 w 75"/>
              <a:gd name="T39" fmla="*/ 2147483647 h 150"/>
              <a:gd name="T40" fmla="*/ 2147483647 w 75"/>
              <a:gd name="T41" fmla="*/ 2147483647 h 150"/>
              <a:gd name="T42" fmla="*/ 2147483647 w 75"/>
              <a:gd name="T43" fmla="*/ 2147483647 h 150"/>
              <a:gd name="T44" fmla="*/ 2147483647 w 75"/>
              <a:gd name="T45" fmla="*/ 2147483647 h 150"/>
              <a:gd name="T46" fmla="*/ 2147483647 w 75"/>
              <a:gd name="T47" fmla="*/ 2147483647 h 150"/>
              <a:gd name="T48" fmla="*/ 2147483647 w 75"/>
              <a:gd name="T49" fmla="*/ 2147483647 h 150"/>
              <a:gd name="T50" fmla="*/ 2147483647 w 75"/>
              <a:gd name="T51" fmla="*/ 2147483647 h 150"/>
              <a:gd name="T52" fmla="*/ 2147483647 w 75"/>
              <a:gd name="T53" fmla="*/ 2147483647 h 150"/>
              <a:gd name="T54" fmla="*/ 2147483647 w 75"/>
              <a:gd name="T55" fmla="*/ 2147483647 h 150"/>
              <a:gd name="T56" fmla="*/ 2147483647 w 75"/>
              <a:gd name="T57" fmla="*/ 2147483647 h 150"/>
              <a:gd name="T58" fmla="*/ 2147483647 w 75"/>
              <a:gd name="T59" fmla="*/ 2147483647 h 150"/>
              <a:gd name="T60" fmla="*/ 2147483647 w 75"/>
              <a:gd name="T61" fmla="*/ 2147483647 h 150"/>
              <a:gd name="T62" fmla="*/ 2147483647 w 75"/>
              <a:gd name="T63" fmla="*/ 2147483647 h 150"/>
              <a:gd name="T64" fmla="*/ 2147483647 w 75"/>
              <a:gd name="T65" fmla="*/ 0 h 15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50"/>
              <a:gd name="T101" fmla="*/ 75 w 75"/>
              <a:gd name="T102" fmla="*/ 150 h 15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50">
                <a:moveTo>
                  <a:pt x="37" y="0"/>
                </a:moveTo>
                <a:lnTo>
                  <a:pt x="29" y="2"/>
                </a:lnTo>
                <a:lnTo>
                  <a:pt x="22" y="5"/>
                </a:lnTo>
                <a:lnTo>
                  <a:pt x="16" y="13"/>
                </a:lnTo>
                <a:lnTo>
                  <a:pt x="11" y="21"/>
                </a:lnTo>
                <a:lnTo>
                  <a:pt x="6" y="32"/>
                </a:lnTo>
                <a:lnTo>
                  <a:pt x="3" y="45"/>
                </a:lnTo>
                <a:lnTo>
                  <a:pt x="0" y="60"/>
                </a:lnTo>
                <a:lnTo>
                  <a:pt x="0" y="75"/>
                </a:lnTo>
                <a:lnTo>
                  <a:pt x="0" y="89"/>
                </a:lnTo>
                <a:lnTo>
                  <a:pt x="3" y="104"/>
                </a:lnTo>
                <a:lnTo>
                  <a:pt x="6" y="117"/>
                </a:lnTo>
                <a:lnTo>
                  <a:pt x="11" y="128"/>
                </a:lnTo>
                <a:lnTo>
                  <a:pt x="16" y="136"/>
                </a:lnTo>
                <a:lnTo>
                  <a:pt x="22" y="145"/>
                </a:lnTo>
                <a:lnTo>
                  <a:pt x="29" y="148"/>
                </a:lnTo>
                <a:lnTo>
                  <a:pt x="37" y="149"/>
                </a:lnTo>
                <a:lnTo>
                  <a:pt x="43" y="148"/>
                </a:lnTo>
                <a:lnTo>
                  <a:pt x="52" y="145"/>
                </a:lnTo>
                <a:lnTo>
                  <a:pt x="58" y="136"/>
                </a:lnTo>
                <a:lnTo>
                  <a:pt x="63" y="128"/>
                </a:lnTo>
                <a:lnTo>
                  <a:pt x="68" y="117"/>
                </a:lnTo>
                <a:lnTo>
                  <a:pt x="71" y="104"/>
                </a:lnTo>
                <a:lnTo>
                  <a:pt x="74" y="89"/>
                </a:lnTo>
                <a:lnTo>
                  <a:pt x="74" y="75"/>
                </a:lnTo>
                <a:lnTo>
                  <a:pt x="74" y="60"/>
                </a:lnTo>
                <a:lnTo>
                  <a:pt x="71" y="45"/>
                </a:lnTo>
                <a:lnTo>
                  <a:pt x="68" y="32"/>
                </a:lnTo>
                <a:lnTo>
                  <a:pt x="63" y="21"/>
                </a:lnTo>
                <a:lnTo>
                  <a:pt x="58" y="13"/>
                </a:lnTo>
                <a:lnTo>
                  <a:pt x="52" y="5"/>
                </a:lnTo>
                <a:lnTo>
                  <a:pt x="43" y="2"/>
                </a:lnTo>
                <a:lnTo>
                  <a:pt x="37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0" name="Freeform 44">
            <a:extLst>
              <a:ext uri="{FF2B5EF4-FFF2-40B4-BE49-F238E27FC236}">
                <a16:creationId xmlns:a16="http://schemas.microsoft.com/office/drawing/2014/main" id="{A157DD98-5538-A46B-73D4-06893371F399}"/>
              </a:ext>
            </a:extLst>
          </p:cNvPr>
          <p:cNvSpPr>
            <a:spLocks/>
          </p:cNvSpPr>
          <p:nvPr/>
        </p:nvSpPr>
        <p:spPr bwMode="auto">
          <a:xfrm>
            <a:off x="7068271" y="2816773"/>
            <a:ext cx="118956" cy="237913"/>
          </a:xfrm>
          <a:custGeom>
            <a:avLst/>
            <a:gdLst>
              <a:gd name="T0" fmla="*/ 2147483647 w 75"/>
              <a:gd name="T1" fmla="*/ 0 h 150"/>
              <a:gd name="T2" fmla="*/ 2147483647 w 75"/>
              <a:gd name="T3" fmla="*/ 2147483647 h 150"/>
              <a:gd name="T4" fmla="*/ 2147483647 w 75"/>
              <a:gd name="T5" fmla="*/ 2147483647 h 150"/>
              <a:gd name="T6" fmla="*/ 2147483647 w 75"/>
              <a:gd name="T7" fmla="*/ 2147483647 h 150"/>
              <a:gd name="T8" fmla="*/ 2147483647 w 75"/>
              <a:gd name="T9" fmla="*/ 2147483647 h 150"/>
              <a:gd name="T10" fmla="*/ 2147483647 w 75"/>
              <a:gd name="T11" fmla="*/ 2147483647 h 150"/>
              <a:gd name="T12" fmla="*/ 2147483647 w 75"/>
              <a:gd name="T13" fmla="*/ 2147483647 h 150"/>
              <a:gd name="T14" fmla="*/ 0 w 75"/>
              <a:gd name="T15" fmla="*/ 2147483647 h 150"/>
              <a:gd name="T16" fmla="*/ 0 w 75"/>
              <a:gd name="T17" fmla="*/ 2147483647 h 150"/>
              <a:gd name="T18" fmla="*/ 0 w 75"/>
              <a:gd name="T19" fmla="*/ 2147483647 h 150"/>
              <a:gd name="T20" fmla="*/ 2147483647 w 75"/>
              <a:gd name="T21" fmla="*/ 2147483647 h 150"/>
              <a:gd name="T22" fmla="*/ 2147483647 w 75"/>
              <a:gd name="T23" fmla="*/ 2147483647 h 150"/>
              <a:gd name="T24" fmla="*/ 2147483647 w 75"/>
              <a:gd name="T25" fmla="*/ 2147483647 h 150"/>
              <a:gd name="T26" fmla="*/ 2147483647 w 75"/>
              <a:gd name="T27" fmla="*/ 2147483647 h 150"/>
              <a:gd name="T28" fmla="*/ 2147483647 w 75"/>
              <a:gd name="T29" fmla="*/ 2147483647 h 150"/>
              <a:gd name="T30" fmla="*/ 2147483647 w 75"/>
              <a:gd name="T31" fmla="*/ 2147483647 h 150"/>
              <a:gd name="T32" fmla="*/ 2147483647 w 75"/>
              <a:gd name="T33" fmla="*/ 2147483647 h 150"/>
              <a:gd name="T34" fmla="*/ 2147483647 w 75"/>
              <a:gd name="T35" fmla="*/ 2147483647 h 150"/>
              <a:gd name="T36" fmla="*/ 2147483647 w 75"/>
              <a:gd name="T37" fmla="*/ 2147483647 h 150"/>
              <a:gd name="T38" fmla="*/ 2147483647 w 75"/>
              <a:gd name="T39" fmla="*/ 2147483647 h 150"/>
              <a:gd name="T40" fmla="*/ 2147483647 w 75"/>
              <a:gd name="T41" fmla="*/ 2147483647 h 150"/>
              <a:gd name="T42" fmla="*/ 2147483647 w 75"/>
              <a:gd name="T43" fmla="*/ 2147483647 h 150"/>
              <a:gd name="T44" fmla="*/ 2147483647 w 75"/>
              <a:gd name="T45" fmla="*/ 2147483647 h 150"/>
              <a:gd name="T46" fmla="*/ 2147483647 w 75"/>
              <a:gd name="T47" fmla="*/ 2147483647 h 150"/>
              <a:gd name="T48" fmla="*/ 2147483647 w 75"/>
              <a:gd name="T49" fmla="*/ 2147483647 h 150"/>
              <a:gd name="T50" fmla="*/ 2147483647 w 75"/>
              <a:gd name="T51" fmla="*/ 2147483647 h 150"/>
              <a:gd name="T52" fmla="*/ 2147483647 w 75"/>
              <a:gd name="T53" fmla="*/ 2147483647 h 150"/>
              <a:gd name="T54" fmla="*/ 2147483647 w 75"/>
              <a:gd name="T55" fmla="*/ 2147483647 h 150"/>
              <a:gd name="T56" fmla="*/ 2147483647 w 75"/>
              <a:gd name="T57" fmla="*/ 2147483647 h 150"/>
              <a:gd name="T58" fmla="*/ 2147483647 w 75"/>
              <a:gd name="T59" fmla="*/ 2147483647 h 150"/>
              <a:gd name="T60" fmla="*/ 2147483647 w 75"/>
              <a:gd name="T61" fmla="*/ 2147483647 h 150"/>
              <a:gd name="T62" fmla="*/ 2147483647 w 75"/>
              <a:gd name="T63" fmla="*/ 2147483647 h 150"/>
              <a:gd name="T64" fmla="*/ 2147483647 w 75"/>
              <a:gd name="T65" fmla="*/ 0 h 15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50"/>
              <a:gd name="T101" fmla="*/ 75 w 75"/>
              <a:gd name="T102" fmla="*/ 150 h 15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50">
                <a:moveTo>
                  <a:pt x="37" y="0"/>
                </a:moveTo>
                <a:lnTo>
                  <a:pt x="29" y="2"/>
                </a:lnTo>
                <a:lnTo>
                  <a:pt x="22" y="5"/>
                </a:lnTo>
                <a:lnTo>
                  <a:pt x="16" y="13"/>
                </a:lnTo>
                <a:lnTo>
                  <a:pt x="11" y="21"/>
                </a:lnTo>
                <a:lnTo>
                  <a:pt x="6" y="32"/>
                </a:lnTo>
                <a:lnTo>
                  <a:pt x="3" y="45"/>
                </a:lnTo>
                <a:lnTo>
                  <a:pt x="0" y="60"/>
                </a:lnTo>
                <a:lnTo>
                  <a:pt x="0" y="75"/>
                </a:lnTo>
                <a:lnTo>
                  <a:pt x="0" y="89"/>
                </a:lnTo>
                <a:lnTo>
                  <a:pt x="3" y="104"/>
                </a:lnTo>
                <a:lnTo>
                  <a:pt x="6" y="117"/>
                </a:lnTo>
                <a:lnTo>
                  <a:pt x="11" y="128"/>
                </a:lnTo>
                <a:lnTo>
                  <a:pt x="16" y="136"/>
                </a:lnTo>
                <a:lnTo>
                  <a:pt x="22" y="145"/>
                </a:lnTo>
                <a:lnTo>
                  <a:pt x="29" y="148"/>
                </a:lnTo>
                <a:lnTo>
                  <a:pt x="37" y="149"/>
                </a:lnTo>
                <a:lnTo>
                  <a:pt x="43" y="148"/>
                </a:lnTo>
                <a:lnTo>
                  <a:pt x="52" y="145"/>
                </a:lnTo>
                <a:lnTo>
                  <a:pt x="58" y="136"/>
                </a:lnTo>
                <a:lnTo>
                  <a:pt x="63" y="128"/>
                </a:lnTo>
                <a:lnTo>
                  <a:pt x="68" y="117"/>
                </a:lnTo>
                <a:lnTo>
                  <a:pt x="71" y="104"/>
                </a:lnTo>
                <a:lnTo>
                  <a:pt x="74" y="89"/>
                </a:lnTo>
                <a:lnTo>
                  <a:pt x="74" y="75"/>
                </a:lnTo>
                <a:lnTo>
                  <a:pt x="74" y="60"/>
                </a:lnTo>
                <a:lnTo>
                  <a:pt x="71" y="45"/>
                </a:lnTo>
                <a:lnTo>
                  <a:pt x="68" y="32"/>
                </a:lnTo>
                <a:lnTo>
                  <a:pt x="63" y="21"/>
                </a:lnTo>
                <a:lnTo>
                  <a:pt x="58" y="13"/>
                </a:lnTo>
                <a:lnTo>
                  <a:pt x="52" y="5"/>
                </a:lnTo>
                <a:lnTo>
                  <a:pt x="43" y="2"/>
                </a:lnTo>
                <a:lnTo>
                  <a:pt x="37" y="0"/>
                </a:lnTo>
              </a:path>
            </a:pathLst>
          </a:custGeom>
          <a:solidFill>
            <a:srgbClr val="C0504D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1" name="Freeform 45">
            <a:extLst>
              <a:ext uri="{FF2B5EF4-FFF2-40B4-BE49-F238E27FC236}">
                <a16:creationId xmlns:a16="http://schemas.microsoft.com/office/drawing/2014/main" id="{19271255-E876-9C19-F414-FB4E3F0B9309}"/>
              </a:ext>
            </a:extLst>
          </p:cNvPr>
          <p:cNvSpPr>
            <a:spLocks/>
          </p:cNvSpPr>
          <p:nvPr/>
        </p:nvSpPr>
        <p:spPr bwMode="auto">
          <a:xfrm>
            <a:off x="6722505" y="3192675"/>
            <a:ext cx="84062" cy="166538"/>
          </a:xfrm>
          <a:custGeom>
            <a:avLst/>
            <a:gdLst>
              <a:gd name="T0" fmla="*/ 2147483647 w 53"/>
              <a:gd name="T1" fmla="*/ 0 h 105"/>
              <a:gd name="T2" fmla="*/ 2147483647 w 53"/>
              <a:gd name="T3" fmla="*/ 0 h 105"/>
              <a:gd name="T4" fmla="*/ 2147483647 w 53"/>
              <a:gd name="T5" fmla="*/ 2147483647 h 105"/>
              <a:gd name="T6" fmla="*/ 2147483647 w 53"/>
              <a:gd name="T7" fmla="*/ 2147483647 h 105"/>
              <a:gd name="T8" fmla="*/ 2147483647 w 53"/>
              <a:gd name="T9" fmla="*/ 2147483647 h 105"/>
              <a:gd name="T10" fmla="*/ 2147483647 w 53"/>
              <a:gd name="T11" fmla="*/ 2147483647 h 105"/>
              <a:gd name="T12" fmla="*/ 2147483647 w 53"/>
              <a:gd name="T13" fmla="*/ 2147483647 h 105"/>
              <a:gd name="T14" fmla="*/ 2147483647 w 53"/>
              <a:gd name="T15" fmla="*/ 2147483647 h 105"/>
              <a:gd name="T16" fmla="*/ 0 w 53"/>
              <a:gd name="T17" fmla="*/ 2147483647 h 105"/>
              <a:gd name="T18" fmla="*/ 2147483647 w 53"/>
              <a:gd name="T19" fmla="*/ 2147483647 h 105"/>
              <a:gd name="T20" fmla="*/ 2147483647 w 53"/>
              <a:gd name="T21" fmla="*/ 2147483647 h 105"/>
              <a:gd name="T22" fmla="*/ 2147483647 w 53"/>
              <a:gd name="T23" fmla="*/ 2147483647 h 105"/>
              <a:gd name="T24" fmla="*/ 2147483647 w 53"/>
              <a:gd name="T25" fmla="*/ 2147483647 h 105"/>
              <a:gd name="T26" fmla="*/ 2147483647 w 53"/>
              <a:gd name="T27" fmla="*/ 2147483647 h 105"/>
              <a:gd name="T28" fmla="*/ 2147483647 w 53"/>
              <a:gd name="T29" fmla="*/ 2147483647 h 105"/>
              <a:gd name="T30" fmla="*/ 2147483647 w 53"/>
              <a:gd name="T31" fmla="*/ 2147483647 h 105"/>
              <a:gd name="T32" fmla="*/ 2147483647 w 53"/>
              <a:gd name="T33" fmla="*/ 2147483647 h 105"/>
              <a:gd name="T34" fmla="*/ 2147483647 w 53"/>
              <a:gd name="T35" fmla="*/ 2147483647 h 105"/>
              <a:gd name="T36" fmla="*/ 2147483647 w 53"/>
              <a:gd name="T37" fmla="*/ 2147483647 h 105"/>
              <a:gd name="T38" fmla="*/ 2147483647 w 53"/>
              <a:gd name="T39" fmla="*/ 2147483647 h 105"/>
              <a:gd name="T40" fmla="*/ 2147483647 w 53"/>
              <a:gd name="T41" fmla="*/ 2147483647 h 105"/>
              <a:gd name="T42" fmla="*/ 2147483647 w 53"/>
              <a:gd name="T43" fmla="*/ 2147483647 h 105"/>
              <a:gd name="T44" fmla="*/ 2147483647 w 53"/>
              <a:gd name="T45" fmla="*/ 2147483647 h 105"/>
              <a:gd name="T46" fmla="*/ 2147483647 w 53"/>
              <a:gd name="T47" fmla="*/ 2147483647 h 105"/>
              <a:gd name="T48" fmla="*/ 2147483647 w 53"/>
              <a:gd name="T49" fmla="*/ 2147483647 h 105"/>
              <a:gd name="T50" fmla="*/ 2147483647 w 53"/>
              <a:gd name="T51" fmla="*/ 2147483647 h 105"/>
              <a:gd name="T52" fmla="*/ 2147483647 w 53"/>
              <a:gd name="T53" fmla="*/ 2147483647 h 105"/>
              <a:gd name="T54" fmla="*/ 2147483647 w 53"/>
              <a:gd name="T55" fmla="*/ 2147483647 h 105"/>
              <a:gd name="T56" fmla="*/ 2147483647 w 53"/>
              <a:gd name="T57" fmla="*/ 2147483647 h 105"/>
              <a:gd name="T58" fmla="*/ 2147483647 w 53"/>
              <a:gd name="T59" fmla="*/ 2147483647 h 105"/>
              <a:gd name="T60" fmla="*/ 2147483647 w 53"/>
              <a:gd name="T61" fmla="*/ 2147483647 h 105"/>
              <a:gd name="T62" fmla="*/ 2147483647 w 53"/>
              <a:gd name="T63" fmla="*/ 0 h 105"/>
              <a:gd name="T64" fmla="*/ 2147483647 w 53"/>
              <a:gd name="T65" fmla="*/ 0 h 10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3"/>
              <a:gd name="T100" fmla="*/ 0 h 105"/>
              <a:gd name="T101" fmla="*/ 53 w 53"/>
              <a:gd name="T102" fmla="*/ 105 h 10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3" h="105">
                <a:moveTo>
                  <a:pt x="26" y="0"/>
                </a:moveTo>
                <a:lnTo>
                  <a:pt x="21" y="0"/>
                </a:lnTo>
                <a:lnTo>
                  <a:pt x="16" y="3"/>
                </a:lnTo>
                <a:lnTo>
                  <a:pt x="11" y="8"/>
                </a:lnTo>
                <a:lnTo>
                  <a:pt x="8" y="15"/>
                </a:lnTo>
                <a:lnTo>
                  <a:pt x="5" y="23"/>
                </a:lnTo>
                <a:lnTo>
                  <a:pt x="1" y="31"/>
                </a:lnTo>
                <a:lnTo>
                  <a:pt x="1" y="41"/>
                </a:lnTo>
                <a:lnTo>
                  <a:pt x="0" y="52"/>
                </a:lnTo>
                <a:lnTo>
                  <a:pt x="1" y="62"/>
                </a:lnTo>
                <a:lnTo>
                  <a:pt x="1" y="72"/>
                </a:lnTo>
                <a:lnTo>
                  <a:pt x="5" y="81"/>
                </a:lnTo>
                <a:lnTo>
                  <a:pt x="8" y="88"/>
                </a:lnTo>
                <a:lnTo>
                  <a:pt x="11" y="94"/>
                </a:lnTo>
                <a:lnTo>
                  <a:pt x="16" y="99"/>
                </a:lnTo>
                <a:lnTo>
                  <a:pt x="21" y="103"/>
                </a:lnTo>
                <a:lnTo>
                  <a:pt x="26" y="104"/>
                </a:lnTo>
                <a:lnTo>
                  <a:pt x="31" y="103"/>
                </a:lnTo>
                <a:lnTo>
                  <a:pt x="36" y="99"/>
                </a:lnTo>
                <a:lnTo>
                  <a:pt x="40" y="94"/>
                </a:lnTo>
                <a:lnTo>
                  <a:pt x="45" y="88"/>
                </a:lnTo>
                <a:lnTo>
                  <a:pt x="49" y="81"/>
                </a:lnTo>
                <a:lnTo>
                  <a:pt x="50" y="72"/>
                </a:lnTo>
                <a:lnTo>
                  <a:pt x="52" y="62"/>
                </a:lnTo>
                <a:lnTo>
                  <a:pt x="52" y="52"/>
                </a:lnTo>
                <a:lnTo>
                  <a:pt x="52" y="41"/>
                </a:lnTo>
                <a:lnTo>
                  <a:pt x="50" y="31"/>
                </a:lnTo>
                <a:lnTo>
                  <a:pt x="49" y="23"/>
                </a:lnTo>
                <a:lnTo>
                  <a:pt x="45" y="15"/>
                </a:lnTo>
                <a:lnTo>
                  <a:pt x="40" y="8"/>
                </a:lnTo>
                <a:lnTo>
                  <a:pt x="36" y="3"/>
                </a:lnTo>
                <a:lnTo>
                  <a:pt x="31" y="0"/>
                </a:lnTo>
                <a:lnTo>
                  <a:pt x="26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2" name="Freeform 46">
            <a:extLst>
              <a:ext uri="{FF2B5EF4-FFF2-40B4-BE49-F238E27FC236}">
                <a16:creationId xmlns:a16="http://schemas.microsoft.com/office/drawing/2014/main" id="{0F938EAF-00E0-F2E4-DFE9-32D1A0592CCE}"/>
              </a:ext>
            </a:extLst>
          </p:cNvPr>
          <p:cNvSpPr>
            <a:spLocks/>
          </p:cNvSpPr>
          <p:nvPr/>
        </p:nvSpPr>
        <p:spPr bwMode="auto">
          <a:xfrm>
            <a:off x="6722505" y="3192675"/>
            <a:ext cx="84062" cy="166538"/>
          </a:xfrm>
          <a:custGeom>
            <a:avLst/>
            <a:gdLst>
              <a:gd name="T0" fmla="*/ 2147483647 w 53"/>
              <a:gd name="T1" fmla="*/ 0 h 105"/>
              <a:gd name="T2" fmla="*/ 2147483647 w 53"/>
              <a:gd name="T3" fmla="*/ 0 h 105"/>
              <a:gd name="T4" fmla="*/ 2147483647 w 53"/>
              <a:gd name="T5" fmla="*/ 2147483647 h 105"/>
              <a:gd name="T6" fmla="*/ 2147483647 w 53"/>
              <a:gd name="T7" fmla="*/ 2147483647 h 105"/>
              <a:gd name="T8" fmla="*/ 2147483647 w 53"/>
              <a:gd name="T9" fmla="*/ 2147483647 h 105"/>
              <a:gd name="T10" fmla="*/ 2147483647 w 53"/>
              <a:gd name="T11" fmla="*/ 2147483647 h 105"/>
              <a:gd name="T12" fmla="*/ 2147483647 w 53"/>
              <a:gd name="T13" fmla="*/ 2147483647 h 105"/>
              <a:gd name="T14" fmla="*/ 2147483647 w 53"/>
              <a:gd name="T15" fmla="*/ 2147483647 h 105"/>
              <a:gd name="T16" fmla="*/ 0 w 53"/>
              <a:gd name="T17" fmla="*/ 2147483647 h 105"/>
              <a:gd name="T18" fmla="*/ 2147483647 w 53"/>
              <a:gd name="T19" fmla="*/ 2147483647 h 105"/>
              <a:gd name="T20" fmla="*/ 2147483647 w 53"/>
              <a:gd name="T21" fmla="*/ 2147483647 h 105"/>
              <a:gd name="T22" fmla="*/ 2147483647 w 53"/>
              <a:gd name="T23" fmla="*/ 2147483647 h 105"/>
              <a:gd name="T24" fmla="*/ 2147483647 w 53"/>
              <a:gd name="T25" fmla="*/ 2147483647 h 105"/>
              <a:gd name="T26" fmla="*/ 2147483647 w 53"/>
              <a:gd name="T27" fmla="*/ 2147483647 h 105"/>
              <a:gd name="T28" fmla="*/ 2147483647 w 53"/>
              <a:gd name="T29" fmla="*/ 2147483647 h 105"/>
              <a:gd name="T30" fmla="*/ 2147483647 w 53"/>
              <a:gd name="T31" fmla="*/ 2147483647 h 105"/>
              <a:gd name="T32" fmla="*/ 2147483647 w 53"/>
              <a:gd name="T33" fmla="*/ 2147483647 h 105"/>
              <a:gd name="T34" fmla="*/ 2147483647 w 53"/>
              <a:gd name="T35" fmla="*/ 2147483647 h 105"/>
              <a:gd name="T36" fmla="*/ 2147483647 w 53"/>
              <a:gd name="T37" fmla="*/ 2147483647 h 105"/>
              <a:gd name="T38" fmla="*/ 2147483647 w 53"/>
              <a:gd name="T39" fmla="*/ 2147483647 h 105"/>
              <a:gd name="T40" fmla="*/ 2147483647 w 53"/>
              <a:gd name="T41" fmla="*/ 2147483647 h 105"/>
              <a:gd name="T42" fmla="*/ 2147483647 w 53"/>
              <a:gd name="T43" fmla="*/ 2147483647 h 105"/>
              <a:gd name="T44" fmla="*/ 2147483647 w 53"/>
              <a:gd name="T45" fmla="*/ 2147483647 h 105"/>
              <a:gd name="T46" fmla="*/ 2147483647 w 53"/>
              <a:gd name="T47" fmla="*/ 2147483647 h 105"/>
              <a:gd name="T48" fmla="*/ 2147483647 w 53"/>
              <a:gd name="T49" fmla="*/ 2147483647 h 105"/>
              <a:gd name="T50" fmla="*/ 2147483647 w 53"/>
              <a:gd name="T51" fmla="*/ 2147483647 h 105"/>
              <a:gd name="T52" fmla="*/ 2147483647 w 53"/>
              <a:gd name="T53" fmla="*/ 2147483647 h 105"/>
              <a:gd name="T54" fmla="*/ 2147483647 w 53"/>
              <a:gd name="T55" fmla="*/ 2147483647 h 105"/>
              <a:gd name="T56" fmla="*/ 2147483647 w 53"/>
              <a:gd name="T57" fmla="*/ 2147483647 h 105"/>
              <a:gd name="T58" fmla="*/ 2147483647 w 53"/>
              <a:gd name="T59" fmla="*/ 2147483647 h 105"/>
              <a:gd name="T60" fmla="*/ 2147483647 w 53"/>
              <a:gd name="T61" fmla="*/ 2147483647 h 105"/>
              <a:gd name="T62" fmla="*/ 2147483647 w 53"/>
              <a:gd name="T63" fmla="*/ 0 h 105"/>
              <a:gd name="T64" fmla="*/ 2147483647 w 53"/>
              <a:gd name="T65" fmla="*/ 0 h 10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3"/>
              <a:gd name="T100" fmla="*/ 0 h 105"/>
              <a:gd name="T101" fmla="*/ 53 w 53"/>
              <a:gd name="T102" fmla="*/ 105 h 10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3" h="105">
                <a:moveTo>
                  <a:pt x="26" y="0"/>
                </a:moveTo>
                <a:lnTo>
                  <a:pt x="21" y="0"/>
                </a:lnTo>
                <a:lnTo>
                  <a:pt x="16" y="3"/>
                </a:lnTo>
                <a:lnTo>
                  <a:pt x="11" y="8"/>
                </a:lnTo>
                <a:lnTo>
                  <a:pt x="8" y="15"/>
                </a:lnTo>
                <a:lnTo>
                  <a:pt x="5" y="23"/>
                </a:lnTo>
                <a:lnTo>
                  <a:pt x="1" y="31"/>
                </a:lnTo>
                <a:lnTo>
                  <a:pt x="1" y="41"/>
                </a:lnTo>
                <a:lnTo>
                  <a:pt x="0" y="52"/>
                </a:lnTo>
                <a:lnTo>
                  <a:pt x="1" y="62"/>
                </a:lnTo>
                <a:lnTo>
                  <a:pt x="1" y="72"/>
                </a:lnTo>
                <a:lnTo>
                  <a:pt x="5" y="81"/>
                </a:lnTo>
                <a:lnTo>
                  <a:pt x="8" y="88"/>
                </a:lnTo>
                <a:lnTo>
                  <a:pt x="11" y="94"/>
                </a:lnTo>
                <a:lnTo>
                  <a:pt x="16" y="99"/>
                </a:lnTo>
                <a:lnTo>
                  <a:pt x="21" y="103"/>
                </a:lnTo>
                <a:lnTo>
                  <a:pt x="26" y="104"/>
                </a:lnTo>
                <a:lnTo>
                  <a:pt x="31" y="103"/>
                </a:lnTo>
                <a:lnTo>
                  <a:pt x="36" y="99"/>
                </a:lnTo>
                <a:lnTo>
                  <a:pt x="40" y="94"/>
                </a:lnTo>
                <a:lnTo>
                  <a:pt x="45" y="88"/>
                </a:lnTo>
                <a:lnTo>
                  <a:pt x="49" y="81"/>
                </a:lnTo>
                <a:lnTo>
                  <a:pt x="50" y="72"/>
                </a:lnTo>
                <a:lnTo>
                  <a:pt x="52" y="62"/>
                </a:lnTo>
                <a:lnTo>
                  <a:pt x="52" y="52"/>
                </a:lnTo>
                <a:lnTo>
                  <a:pt x="52" y="41"/>
                </a:lnTo>
                <a:lnTo>
                  <a:pt x="50" y="31"/>
                </a:lnTo>
                <a:lnTo>
                  <a:pt x="49" y="23"/>
                </a:lnTo>
                <a:lnTo>
                  <a:pt x="45" y="15"/>
                </a:lnTo>
                <a:lnTo>
                  <a:pt x="40" y="8"/>
                </a:lnTo>
                <a:lnTo>
                  <a:pt x="36" y="3"/>
                </a:lnTo>
                <a:lnTo>
                  <a:pt x="31" y="0"/>
                </a:lnTo>
                <a:lnTo>
                  <a:pt x="26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3" name="Freeform 47">
            <a:extLst>
              <a:ext uri="{FF2B5EF4-FFF2-40B4-BE49-F238E27FC236}">
                <a16:creationId xmlns:a16="http://schemas.microsoft.com/office/drawing/2014/main" id="{58AB95E9-C7C4-2DB8-4707-9FA89568C333}"/>
              </a:ext>
            </a:extLst>
          </p:cNvPr>
          <p:cNvSpPr>
            <a:spLocks/>
          </p:cNvSpPr>
          <p:nvPr/>
        </p:nvSpPr>
        <p:spPr bwMode="auto">
          <a:xfrm>
            <a:off x="7119025" y="3501961"/>
            <a:ext cx="109439" cy="215707"/>
          </a:xfrm>
          <a:custGeom>
            <a:avLst/>
            <a:gdLst>
              <a:gd name="T0" fmla="*/ 2147483647 w 69"/>
              <a:gd name="T1" fmla="*/ 0 h 136"/>
              <a:gd name="T2" fmla="*/ 2147483647 w 69"/>
              <a:gd name="T3" fmla="*/ 2147483647 h 136"/>
              <a:gd name="T4" fmla="*/ 2147483647 w 69"/>
              <a:gd name="T5" fmla="*/ 2147483647 h 136"/>
              <a:gd name="T6" fmla="*/ 2147483647 w 69"/>
              <a:gd name="T7" fmla="*/ 2147483647 h 136"/>
              <a:gd name="T8" fmla="*/ 2147483647 w 69"/>
              <a:gd name="T9" fmla="*/ 2147483647 h 136"/>
              <a:gd name="T10" fmla="*/ 2147483647 w 69"/>
              <a:gd name="T11" fmla="*/ 2147483647 h 136"/>
              <a:gd name="T12" fmla="*/ 2147483647 w 69"/>
              <a:gd name="T13" fmla="*/ 2147483647 h 136"/>
              <a:gd name="T14" fmla="*/ 0 w 69"/>
              <a:gd name="T15" fmla="*/ 2147483647 h 136"/>
              <a:gd name="T16" fmla="*/ 0 w 69"/>
              <a:gd name="T17" fmla="*/ 2147483647 h 136"/>
              <a:gd name="T18" fmla="*/ 0 w 69"/>
              <a:gd name="T19" fmla="*/ 2147483647 h 136"/>
              <a:gd name="T20" fmla="*/ 2147483647 w 69"/>
              <a:gd name="T21" fmla="*/ 2147483647 h 136"/>
              <a:gd name="T22" fmla="*/ 2147483647 w 69"/>
              <a:gd name="T23" fmla="*/ 2147483647 h 136"/>
              <a:gd name="T24" fmla="*/ 2147483647 w 69"/>
              <a:gd name="T25" fmla="*/ 2147483647 h 136"/>
              <a:gd name="T26" fmla="*/ 2147483647 w 69"/>
              <a:gd name="T27" fmla="*/ 2147483647 h 136"/>
              <a:gd name="T28" fmla="*/ 2147483647 w 69"/>
              <a:gd name="T29" fmla="*/ 2147483647 h 136"/>
              <a:gd name="T30" fmla="*/ 2147483647 w 69"/>
              <a:gd name="T31" fmla="*/ 2147483647 h 136"/>
              <a:gd name="T32" fmla="*/ 2147483647 w 69"/>
              <a:gd name="T33" fmla="*/ 2147483647 h 136"/>
              <a:gd name="T34" fmla="*/ 2147483647 w 69"/>
              <a:gd name="T35" fmla="*/ 2147483647 h 136"/>
              <a:gd name="T36" fmla="*/ 2147483647 w 69"/>
              <a:gd name="T37" fmla="*/ 2147483647 h 136"/>
              <a:gd name="T38" fmla="*/ 2147483647 w 69"/>
              <a:gd name="T39" fmla="*/ 2147483647 h 136"/>
              <a:gd name="T40" fmla="*/ 2147483647 w 69"/>
              <a:gd name="T41" fmla="*/ 2147483647 h 136"/>
              <a:gd name="T42" fmla="*/ 2147483647 w 69"/>
              <a:gd name="T43" fmla="*/ 2147483647 h 136"/>
              <a:gd name="T44" fmla="*/ 2147483647 w 69"/>
              <a:gd name="T45" fmla="*/ 2147483647 h 136"/>
              <a:gd name="T46" fmla="*/ 2147483647 w 69"/>
              <a:gd name="T47" fmla="*/ 2147483647 h 136"/>
              <a:gd name="T48" fmla="*/ 2147483647 w 69"/>
              <a:gd name="T49" fmla="*/ 2147483647 h 136"/>
              <a:gd name="T50" fmla="*/ 2147483647 w 69"/>
              <a:gd name="T51" fmla="*/ 2147483647 h 136"/>
              <a:gd name="T52" fmla="*/ 2147483647 w 69"/>
              <a:gd name="T53" fmla="*/ 2147483647 h 136"/>
              <a:gd name="T54" fmla="*/ 2147483647 w 69"/>
              <a:gd name="T55" fmla="*/ 2147483647 h 136"/>
              <a:gd name="T56" fmla="*/ 2147483647 w 69"/>
              <a:gd name="T57" fmla="*/ 2147483647 h 136"/>
              <a:gd name="T58" fmla="*/ 2147483647 w 69"/>
              <a:gd name="T59" fmla="*/ 2147483647 h 136"/>
              <a:gd name="T60" fmla="*/ 2147483647 w 69"/>
              <a:gd name="T61" fmla="*/ 2147483647 h 136"/>
              <a:gd name="T62" fmla="*/ 2147483647 w 69"/>
              <a:gd name="T63" fmla="*/ 2147483647 h 136"/>
              <a:gd name="T64" fmla="*/ 2147483647 w 69"/>
              <a:gd name="T65" fmla="*/ 0 h 1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9"/>
              <a:gd name="T100" fmla="*/ 0 h 136"/>
              <a:gd name="T101" fmla="*/ 69 w 69"/>
              <a:gd name="T102" fmla="*/ 136 h 1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9" h="136">
                <a:moveTo>
                  <a:pt x="34" y="0"/>
                </a:moveTo>
                <a:lnTo>
                  <a:pt x="26" y="2"/>
                </a:lnTo>
                <a:lnTo>
                  <a:pt x="20" y="5"/>
                </a:lnTo>
                <a:lnTo>
                  <a:pt x="15" y="12"/>
                </a:lnTo>
                <a:lnTo>
                  <a:pt x="10" y="20"/>
                </a:lnTo>
                <a:lnTo>
                  <a:pt x="5" y="29"/>
                </a:lnTo>
                <a:lnTo>
                  <a:pt x="2" y="41"/>
                </a:lnTo>
                <a:lnTo>
                  <a:pt x="0" y="54"/>
                </a:lnTo>
                <a:lnTo>
                  <a:pt x="0" y="68"/>
                </a:lnTo>
                <a:lnTo>
                  <a:pt x="0" y="81"/>
                </a:lnTo>
                <a:lnTo>
                  <a:pt x="2" y="94"/>
                </a:lnTo>
                <a:lnTo>
                  <a:pt x="5" y="106"/>
                </a:lnTo>
                <a:lnTo>
                  <a:pt x="10" y="116"/>
                </a:lnTo>
                <a:lnTo>
                  <a:pt x="15" y="124"/>
                </a:lnTo>
                <a:lnTo>
                  <a:pt x="20" y="130"/>
                </a:lnTo>
                <a:lnTo>
                  <a:pt x="26" y="133"/>
                </a:lnTo>
                <a:lnTo>
                  <a:pt x="34" y="135"/>
                </a:lnTo>
                <a:lnTo>
                  <a:pt x="41" y="133"/>
                </a:lnTo>
                <a:lnTo>
                  <a:pt x="47" y="130"/>
                </a:lnTo>
                <a:lnTo>
                  <a:pt x="52" y="124"/>
                </a:lnTo>
                <a:lnTo>
                  <a:pt x="57" y="116"/>
                </a:lnTo>
                <a:lnTo>
                  <a:pt x="62" y="106"/>
                </a:lnTo>
                <a:lnTo>
                  <a:pt x="65" y="94"/>
                </a:lnTo>
                <a:lnTo>
                  <a:pt x="67" y="81"/>
                </a:lnTo>
                <a:lnTo>
                  <a:pt x="68" y="68"/>
                </a:lnTo>
                <a:lnTo>
                  <a:pt x="67" y="54"/>
                </a:lnTo>
                <a:lnTo>
                  <a:pt x="65" y="41"/>
                </a:lnTo>
                <a:lnTo>
                  <a:pt x="62" y="29"/>
                </a:lnTo>
                <a:lnTo>
                  <a:pt x="57" y="20"/>
                </a:lnTo>
                <a:lnTo>
                  <a:pt x="52" y="12"/>
                </a:lnTo>
                <a:lnTo>
                  <a:pt x="47" y="5"/>
                </a:lnTo>
                <a:lnTo>
                  <a:pt x="41" y="2"/>
                </a:lnTo>
                <a:lnTo>
                  <a:pt x="34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4" name="Freeform 48">
            <a:extLst>
              <a:ext uri="{FF2B5EF4-FFF2-40B4-BE49-F238E27FC236}">
                <a16:creationId xmlns:a16="http://schemas.microsoft.com/office/drawing/2014/main" id="{97CF6E8A-E2A1-C3F3-BF6A-54B81A7C72F8}"/>
              </a:ext>
            </a:extLst>
          </p:cNvPr>
          <p:cNvSpPr>
            <a:spLocks/>
          </p:cNvSpPr>
          <p:nvPr/>
        </p:nvSpPr>
        <p:spPr bwMode="auto">
          <a:xfrm>
            <a:off x="7119025" y="3501961"/>
            <a:ext cx="109439" cy="215707"/>
          </a:xfrm>
          <a:custGeom>
            <a:avLst/>
            <a:gdLst>
              <a:gd name="T0" fmla="*/ 2147483647 w 69"/>
              <a:gd name="T1" fmla="*/ 0 h 136"/>
              <a:gd name="T2" fmla="*/ 2147483647 w 69"/>
              <a:gd name="T3" fmla="*/ 2147483647 h 136"/>
              <a:gd name="T4" fmla="*/ 2147483647 w 69"/>
              <a:gd name="T5" fmla="*/ 2147483647 h 136"/>
              <a:gd name="T6" fmla="*/ 2147483647 w 69"/>
              <a:gd name="T7" fmla="*/ 2147483647 h 136"/>
              <a:gd name="T8" fmla="*/ 2147483647 w 69"/>
              <a:gd name="T9" fmla="*/ 2147483647 h 136"/>
              <a:gd name="T10" fmla="*/ 2147483647 w 69"/>
              <a:gd name="T11" fmla="*/ 2147483647 h 136"/>
              <a:gd name="T12" fmla="*/ 2147483647 w 69"/>
              <a:gd name="T13" fmla="*/ 2147483647 h 136"/>
              <a:gd name="T14" fmla="*/ 0 w 69"/>
              <a:gd name="T15" fmla="*/ 2147483647 h 136"/>
              <a:gd name="T16" fmla="*/ 0 w 69"/>
              <a:gd name="T17" fmla="*/ 2147483647 h 136"/>
              <a:gd name="T18" fmla="*/ 0 w 69"/>
              <a:gd name="T19" fmla="*/ 2147483647 h 136"/>
              <a:gd name="T20" fmla="*/ 2147483647 w 69"/>
              <a:gd name="T21" fmla="*/ 2147483647 h 136"/>
              <a:gd name="T22" fmla="*/ 2147483647 w 69"/>
              <a:gd name="T23" fmla="*/ 2147483647 h 136"/>
              <a:gd name="T24" fmla="*/ 2147483647 w 69"/>
              <a:gd name="T25" fmla="*/ 2147483647 h 136"/>
              <a:gd name="T26" fmla="*/ 2147483647 w 69"/>
              <a:gd name="T27" fmla="*/ 2147483647 h 136"/>
              <a:gd name="T28" fmla="*/ 2147483647 w 69"/>
              <a:gd name="T29" fmla="*/ 2147483647 h 136"/>
              <a:gd name="T30" fmla="*/ 2147483647 w 69"/>
              <a:gd name="T31" fmla="*/ 2147483647 h 136"/>
              <a:gd name="T32" fmla="*/ 2147483647 w 69"/>
              <a:gd name="T33" fmla="*/ 2147483647 h 136"/>
              <a:gd name="T34" fmla="*/ 2147483647 w 69"/>
              <a:gd name="T35" fmla="*/ 2147483647 h 136"/>
              <a:gd name="T36" fmla="*/ 2147483647 w 69"/>
              <a:gd name="T37" fmla="*/ 2147483647 h 136"/>
              <a:gd name="T38" fmla="*/ 2147483647 w 69"/>
              <a:gd name="T39" fmla="*/ 2147483647 h 136"/>
              <a:gd name="T40" fmla="*/ 2147483647 w 69"/>
              <a:gd name="T41" fmla="*/ 2147483647 h 136"/>
              <a:gd name="T42" fmla="*/ 2147483647 w 69"/>
              <a:gd name="T43" fmla="*/ 2147483647 h 136"/>
              <a:gd name="T44" fmla="*/ 2147483647 w 69"/>
              <a:gd name="T45" fmla="*/ 2147483647 h 136"/>
              <a:gd name="T46" fmla="*/ 2147483647 w 69"/>
              <a:gd name="T47" fmla="*/ 2147483647 h 136"/>
              <a:gd name="T48" fmla="*/ 2147483647 w 69"/>
              <a:gd name="T49" fmla="*/ 2147483647 h 136"/>
              <a:gd name="T50" fmla="*/ 2147483647 w 69"/>
              <a:gd name="T51" fmla="*/ 2147483647 h 136"/>
              <a:gd name="T52" fmla="*/ 2147483647 w 69"/>
              <a:gd name="T53" fmla="*/ 2147483647 h 136"/>
              <a:gd name="T54" fmla="*/ 2147483647 w 69"/>
              <a:gd name="T55" fmla="*/ 2147483647 h 136"/>
              <a:gd name="T56" fmla="*/ 2147483647 w 69"/>
              <a:gd name="T57" fmla="*/ 2147483647 h 136"/>
              <a:gd name="T58" fmla="*/ 2147483647 w 69"/>
              <a:gd name="T59" fmla="*/ 2147483647 h 136"/>
              <a:gd name="T60" fmla="*/ 2147483647 w 69"/>
              <a:gd name="T61" fmla="*/ 2147483647 h 136"/>
              <a:gd name="T62" fmla="*/ 2147483647 w 69"/>
              <a:gd name="T63" fmla="*/ 2147483647 h 136"/>
              <a:gd name="T64" fmla="*/ 2147483647 w 69"/>
              <a:gd name="T65" fmla="*/ 0 h 1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9"/>
              <a:gd name="T100" fmla="*/ 0 h 136"/>
              <a:gd name="T101" fmla="*/ 69 w 69"/>
              <a:gd name="T102" fmla="*/ 136 h 1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9" h="136">
                <a:moveTo>
                  <a:pt x="34" y="0"/>
                </a:moveTo>
                <a:lnTo>
                  <a:pt x="26" y="2"/>
                </a:lnTo>
                <a:lnTo>
                  <a:pt x="20" y="5"/>
                </a:lnTo>
                <a:lnTo>
                  <a:pt x="15" y="12"/>
                </a:lnTo>
                <a:lnTo>
                  <a:pt x="10" y="20"/>
                </a:lnTo>
                <a:lnTo>
                  <a:pt x="5" y="29"/>
                </a:lnTo>
                <a:lnTo>
                  <a:pt x="2" y="41"/>
                </a:lnTo>
                <a:lnTo>
                  <a:pt x="0" y="54"/>
                </a:lnTo>
                <a:lnTo>
                  <a:pt x="0" y="68"/>
                </a:lnTo>
                <a:lnTo>
                  <a:pt x="0" y="81"/>
                </a:lnTo>
                <a:lnTo>
                  <a:pt x="2" y="94"/>
                </a:lnTo>
                <a:lnTo>
                  <a:pt x="5" y="106"/>
                </a:lnTo>
                <a:lnTo>
                  <a:pt x="10" y="116"/>
                </a:lnTo>
                <a:lnTo>
                  <a:pt x="15" y="124"/>
                </a:lnTo>
                <a:lnTo>
                  <a:pt x="20" y="130"/>
                </a:lnTo>
                <a:lnTo>
                  <a:pt x="26" y="133"/>
                </a:lnTo>
                <a:lnTo>
                  <a:pt x="34" y="135"/>
                </a:lnTo>
                <a:lnTo>
                  <a:pt x="41" y="133"/>
                </a:lnTo>
                <a:lnTo>
                  <a:pt x="47" y="130"/>
                </a:lnTo>
                <a:lnTo>
                  <a:pt x="52" y="124"/>
                </a:lnTo>
                <a:lnTo>
                  <a:pt x="57" y="116"/>
                </a:lnTo>
                <a:lnTo>
                  <a:pt x="62" y="106"/>
                </a:lnTo>
                <a:lnTo>
                  <a:pt x="65" y="94"/>
                </a:lnTo>
                <a:lnTo>
                  <a:pt x="67" y="81"/>
                </a:lnTo>
                <a:lnTo>
                  <a:pt x="68" y="68"/>
                </a:lnTo>
                <a:lnTo>
                  <a:pt x="67" y="54"/>
                </a:lnTo>
                <a:lnTo>
                  <a:pt x="65" y="41"/>
                </a:lnTo>
                <a:lnTo>
                  <a:pt x="62" y="29"/>
                </a:lnTo>
                <a:lnTo>
                  <a:pt x="57" y="20"/>
                </a:lnTo>
                <a:lnTo>
                  <a:pt x="52" y="12"/>
                </a:lnTo>
                <a:lnTo>
                  <a:pt x="47" y="5"/>
                </a:lnTo>
                <a:lnTo>
                  <a:pt x="41" y="2"/>
                </a:lnTo>
                <a:lnTo>
                  <a:pt x="34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5" name="Freeform 49">
            <a:extLst>
              <a:ext uri="{FF2B5EF4-FFF2-40B4-BE49-F238E27FC236}">
                <a16:creationId xmlns:a16="http://schemas.microsoft.com/office/drawing/2014/main" id="{1AF095B0-3242-DA7F-A9D2-30C6FDD62960}"/>
              </a:ext>
            </a:extLst>
          </p:cNvPr>
          <p:cNvSpPr>
            <a:spLocks/>
          </p:cNvSpPr>
          <p:nvPr/>
        </p:nvSpPr>
        <p:spPr bwMode="auto">
          <a:xfrm>
            <a:off x="6744711" y="3835039"/>
            <a:ext cx="103095" cy="199846"/>
          </a:xfrm>
          <a:custGeom>
            <a:avLst/>
            <a:gdLst>
              <a:gd name="T0" fmla="*/ 2147483647 w 65"/>
              <a:gd name="T1" fmla="*/ 0 h 126"/>
              <a:gd name="T2" fmla="*/ 2147483647 w 65"/>
              <a:gd name="T3" fmla="*/ 0 h 126"/>
              <a:gd name="T4" fmla="*/ 2147483647 w 65"/>
              <a:gd name="T5" fmla="*/ 2147483647 h 126"/>
              <a:gd name="T6" fmla="*/ 2147483647 w 65"/>
              <a:gd name="T7" fmla="*/ 2147483647 h 126"/>
              <a:gd name="T8" fmla="*/ 2147483647 w 65"/>
              <a:gd name="T9" fmla="*/ 2147483647 h 126"/>
              <a:gd name="T10" fmla="*/ 2147483647 w 65"/>
              <a:gd name="T11" fmla="*/ 2147483647 h 126"/>
              <a:gd name="T12" fmla="*/ 2147483647 w 65"/>
              <a:gd name="T13" fmla="*/ 2147483647 h 126"/>
              <a:gd name="T14" fmla="*/ 0 w 65"/>
              <a:gd name="T15" fmla="*/ 2147483647 h 126"/>
              <a:gd name="T16" fmla="*/ 0 w 65"/>
              <a:gd name="T17" fmla="*/ 2147483647 h 126"/>
              <a:gd name="T18" fmla="*/ 0 w 65"/>
              <a:gd name="T19" fmla="*/ 2147483647 h 126"/>
              <a:gd name="T20" fmla="*/ 2147483647 w 65"/>
              <a:gd name="T21" fmla="*/ 2147483647 h 126"/>
              <a:gd name="T22" fmla="*/ 2147483647 w 65"/>
              <a:gd name="T23" fmla="*/ 2147483647 h 126"/>
              <a:gd name="T24" fmla="*/ 2147483647 w 65"/>
              <a:gd name="T25" fmla="*/ 2147483647 h 126"/>
              <a:gd name="T26" fmla="*/ 2147483647 w 65"/>
              <a:gd name="T27" fmla="*/ 2147483647 h 126"/>
              <a:gd name="T28" fmla="*/ 2147483647 w 65"/>
              <a:gd name="T29" fmla="*/ 2147483647 h 126"/>
              <a:gd name="T30" fmla="*/ 2147483647 w 65"/>
              <a:gd name="T31" fmla="*/ 2147483647 h 126"/>
              <a:gd name="T32" fmla="*/ 2147483647 w 65"/>
              <a:gd name="T33" fmla="*/ 2147483647 h 126"/>
              <a:gd name="T34" fmla="*/ 2147483647 w 65"/>
              <a:gd name="T35" fmla="*/ 2147483647 h 126"/>
              <a:gd name="T36" fmla="*/ 2147483647 w 65"/>
              <a:gd name="T37" fmla="*/ 2147483647 h 126"/>
              <a:gd name="T38" fmla="*/ 2147483647 w 65"/>
              <a:gd name="T39" fmla="*/ 2147483647 h 126"/>
              <a:gd name="T40" fmla="*/ 2147483647 w 65"/>
              <a:gd name="T41" fmla="*/ 2147483647 h 126"/>
              <a:gd name="T42" fmla="*/ 2147483647 w 65"/>
              <a:gd name="T43" fmla="*/ 2147483647 h 126"/>
              <a:gd name="T44" fmla="*/ 2147483647 w 65"/>
              <a:gd name="T45" fmla="*/ 2147483647 h 126"/>
              <a:gd name="T46" fmla="*/ 2147483647 w 65"/>
              <a:gd name="T47" fmla="*/ 2147483647 h 126"/>
              <a:gd name="T48" fmla="*/ 2147483647 w 65"/>
              <a:gd name="T49" fmla="*/ 2147483647 h 126"/>
              <a:gd name="T50" fmla="*/ 2147483647 w 65"/>
              <a:gd name="T51" fmla="*/ 2147483647 h 126"/>
              <a:gd name="T52" fmla="*/ 2147483647 w 65"/>
              <a:gd name="T53" fmla="*/ 2147483647 h 126"/>
              <a:gd name="T54" fmla="*/ 2147483647 w 65"/>
              <a:gd name="T55" fmla="*/ 2147483647 h 126"/>
              <a:gd name="T56" fmla="*/ 2147483647 w 65"/>
              <a:gd name="T57" fmla="*/ 2147483647 h 126"/>
              <a:gd name="T58" fmla="*/ 2147483647 w 65"/>
              <a:gd name="T59" fmla="*/ 2147483647 h 126"/>
              <a:gd name="T60" fmla="*/ 2147483647 w 65"/>
              <a:gd name="T61" fmla="*/ 2147483647 h 126"/>
              <a:gd name="T62" fmla="*/ 2147483647 w 65"/>
              <a:gd name="T63" fmla="*/ 0 h 126"/>
              <a:gd name="T64" fmla="*/ 2147483647 w 65"/>
              <a:gd name="T65" fmla="*/ 0 h 12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"/>
              <a:gd name="T100" fmla="*/ 0 h 126"/>
              <a:gd name="T101" fmla="*/ 65 w 65"/>
              <a:gd name="T102" fmla="*/ 126 h 12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" h="126">
                <a:moveTo>
                  <a:pt x="31" y="0"/>
                </a:moveTo>
                <a:lnTo>
                  <a:pt x="25" y="0"/>
                </a:lnTo>
                <a:lnTo>
                  <a:pt x="18" y="5"/>
                </a:lnTo>
                <a:lnTo>
                  <a:pt x="13" y="10"/>
                </a:lnTo>
                <a:lnTo>
                  <a:pt x="9" y="18"/>
                </a:lnTo>
                <a:lnTo>
                  <a:pt x="5" y="27"/>
                </a:lnTo>
                <a:lnTo>
                  <a:pt x="2" y="37"/>
                </a:lnTo>
                <a:lnTo>
                  <a:pt x="0" y="50"/>
                </a:lnTo>
                <a:lnTo>
                  <a:pt x="0" y="63"/>
                </a:lnTo>
                <a:lnTo>
                  <a:pt x="0" y="75"/>
                </a:lnTo>
                <a:lnTo>
                  <a:pt x="2" y="88"/>
                </a:lnTo>
                <a:lnTo>
                  <a:pt x="5" y="97"/>
                </a:lnTo>
                <a:lnTo>
                  <a:pt x="9" y="107"/>
                </a:lnTo>
                <a:lnTo>
                  <a:pt x="13" y="115"/>
                </a:lnTo>
                <a:lnTo>
                  <a:pt x="18" y="120"/>
                </a:lnTo>
                <a:lnTo>
                  <a:pt x="25" y="125"/>
                </a:lnTo>
                <a:lnTo>
                  <a:pt x="31" y="125"/>
                </a:lnTo>
                <a:lnTo>
                  <a:pt x="38" y="125"/>
                </a:lnTo>
                <a:lnTo>
                  <a:pt x="44" y="120"/>
                </a:lnTo>
                <a:lnTo>
                  <a:pt x="49" y="115"/>
                </a:lnTo>
                <a:lnTo>
                  <a:pt x="54" y="107"/>
                </a:lnTo>
                <a:lnTo>
                  <a:pt x="57" y="97"/>
                </a:lnTo>
                <a:lnTo>
                  <a:pt x="61" y="88"/>
                </a:lnTo>
                <a:lnTo>
                  <a:pt x="62" y="75"/>
                </a:lnTo>
                <a:lnTo>
                  <a:pt x="64" y="63"/>
                </a:lnTo>
                <a:lnTo>
                  <a:pt x="62" y="50"/>
                </a:lnTo>
                <a:lnTo>
                  <a:pt x="61" y="37"/>
                </a:lnTo>
                <a:lnTo>
                  <a:pt x="57" y="27"/>
                </a:lnTo>
                <a:lnTo>
                  <a:pt x="54" y="18"/>
                </a:lnTo>
                <a:lnTo>
                  <a:pt x="49" y="10"/>
                </a:lnTo>
                <a:lnTo>
                  <a:pt x="44" y="5"/>
                </a:lnTo>
                <a:lnTo>
                  <a:pt x="38" y="0"/>
                </a:lnTo>
                <a:lnTo>
                  <a:pt x="31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6" name="Freeform 50">
            <a:extLst>
              <a:ext uri="{FF2B5EF4-FFF2-40B4-BE49-F238E27FC236}">
                <a16:creationId xmlns:a16="http://schemas.microsoft.com/office/drawing/2014/main" id="{1CE6640F-CA04-0607-0E4D-89C4FD0ADFE2}"/>
              </a:ext>
            </a:extLst>
          </p:cNvPr>
          <p:cNvSpPr>
            <a:spLocks/>
          </p:cNvSpPr>
          <p:nvPr/>
        </p:nvSpPr>
        <p:spPr bwMode="auto">
          <a:xfrm>
            <a:off x="6744711" y="3835039"/>
            <a:ext cx="103095" cy="199846"/>
          </a:xfrm>
          <a:custGeom>
            <a:avLst/>
            <a:gdLst>
              <a:gd name="T0" fmla="*/ 2147483647 w 65"/>
              <a:gd name="T1" fmla="*/ 0 h 126"/>
              <a:gd name="T2" fmla="*/ 2147483647 w 65"/>
              <a:gd name="T3" fmla="*/ 0 h 126"/>
              <a:gd name="T4" fmla="*/ 2147483647 w 65"/>
              <a:gd name="T5" fmla="*/ 2147483647 h 126"/>
              <a:gd name="T6" fmla="*/ 2147483647 w 65"/>
              <a:gd name="T7" fmla="*/ 2147483647 h 126"/>
              <a:gd name="T8" fmla="*/ 2147483647 w 65"/>
              <a:gd name="T9" fmla="*/ 2147483647 h 126"/>
              <a:gd name="T10" fmla="*/ 2147483647 w 65"/>
              <a:gd name="T11" fmla="*/ 2147483647 h 126"/>
              <a:gd name="T12" fmla="*/ 2147483647 w 65"/>
              <a:gd name="T13" fmla="*/ 2147483647 h 126"/>
              <a:gd name="T14" fmla="*/ 0 w 65"/>
              <a:gd name="T15" fmla="*/ 2147483647 h 126"/>
              <a:gd name="T16" fmla="*/ 0 w 65"/>
              <a:gd name="T17" fmla="*/ 2147483647 h 126"/>
              <a:gd name="T18" fmla="*/ 0 w 65"/>
              <a:gd name="T19" fmla="*/ 2147483647 h 126"/>
              <a:gd name="T20" fmla="*/ 2147483647 w 65"/>
              <a:gd name="T21" fmla="*/ 2147483647 h 126"/>
              <a:gd name="T22" fmla="*/ 2147483647 w 65"/>
              <a:gd name="T23" fmla="*/ 2147483647 h 126"/>
              <a:gd name="T24" fmla="*/ 2147483647 w 65"/>
              <a:gd name="T25" fmla="*/ 2147483647 h 126"/>
              <a:gd name="T26" fmla="*/ 2147483647 w 65"/>
              <a:gd name="T27" fmla="*/ 2147483647 h 126"/>
              <a:gd name="T28" fmla="*/ 2147483647 w 65"/>
              <a:gd name="T29" fmla="*/ 2147483647 h 126"/>
              <a:gd name="T30" fmla="*/ 2147483647 w 65"/>
              <a:gd name="T31" fmla="*/ 2147483647 h 126"/>
              <a:gd name="T32" fmla="*/ 2147483647 w 65"/>
              <a:gd name="T33" fmla="*/ 2147483647 h 126"/>
              <a:gd name="T34" fmla="*/ 2147483647 w 65"/>
              <a:gd name="T35" fmla="*/ 2147483647 h 126"/>
              <a:gd name="T36" fmla="*/ 2147483647 w 65"/>
              <a:gd name="T37" fmla="*/ 2147483647 h 126"/>
              <a:gd name="T38" fmla="*/ 2147483647 w 65"/>
              <a:gd name="T39" fmla="*/ 2147483647 h 126"/>
              <a:gd name="T40" fmla="*/ 2147483647 w 65"/>
              <a:gd name="T41" fmla="*/ 2147483647 h 126"/>
              <a:gd name="T42" fmla="*/ 2147483647 w 65"/>
              <a:gd name="T43" fmla="*/ 2147483647 h 126"/>
              <a:gd name="T44" fmla="*/ 2147483647 w 65"/>
              <a:gd name="T45" fmla="*/ 2147483647 h 126"/>
              <a:gd name="T46" fmla="*/ 2147483647 w 65"/>
              <a:gd name="T47" fmla="*/ 2147483647 h 126"/>
              <a:gd name="T48" fmla="*/ 2147483647 w 65"/>
              <a:gd name="T49" fmla="*/ 2147483647 h 126"/>
              <a:gd name="T50" fmla="*/ 2147483647 w 65"/>
              <a:gd name="T51" fmla="*/ 2147483647 h 126"/>
              <a:gd name="T52" fmla="*/ 2147483647 w 65"/>
              <a:gd name="T53" fmla="*/ 2147483647 h 126"/>
              <a:gd name="T54" fmla="*/ 2147483647 w 65"/>
              <a:gd name="T55" fmla="*/ 2147483647 h 126"/>
              <a:gd name="T56" fmla="*/ 2147483647 w 65"/>
              <a:gd name="T57" fmla="*/ 2147483647 h 126"/>
              <a:gd name="T58" fmla="*/ 2147483647 w 65"/>
              <a:gd name="T59" fmla="*/ 2147483647 h 126"/>
              <a:gd name="T60" fmla="*/ 2147483647 w 65"/>
              <a:gd name="T61" fmla="*/ 2147483647 h 126"/>
              <a:gd name="T62" fmla="*/ 2147483647 w 65"/>
              <a:gd name="T63" fmla="*/ 0 h 126"/>
              <a:gd name="T64" fmla="*/ 2147483647 w 65"/>
              <a:gd name="T65" fmla="*/ 0 h 12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"/>
              <a:gd name="T100" fmla="*/ 0 h 126"/>
              <a:gd name="T101" fmla="*/ 65 w 65"/>
              <a:gd name="T102" fmla="*/ 126 h 12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" h="126">
                <a:moveTo>
                  <a:pt x="31" y="0"/>
                </a:moveTo>
                <a:lnTo>
                  <a:pt x="25" y="0"/>
                </a:lnTo>
                <a:lnTo>
                  <a:pt x="18" y="5"/>
                </a:lnTo>
                <a:lnTo>
                  <a:pt x="13" y="10"/>
                </a:lnTo>
                <a:lnTo>
                  <a:pt x="9" y="18"/>
                </a:lnTo>
                <a:lnTo>
                  <a:pt x="5" y="27"/>
                </a:lnTo>
                <a:lnTo>
                  <a:pt x="2" y="37"/>
                </a:lnTo>
                <a:lnTo>
                  <a:pt x="0" y="50"/>
                </a:lnTo>
                <a:lnTo>
                  <a:pt x="0" y="63"/>
                </a:lnTo>
                <a:lnTo>
                  <a:pt x="0" y="75"/>
                </a:lnTo>
                <a:lnTo>
                  <a:pt x="2" y="88"/>
                </a:lnTo>
                <a:lnTo>
                  <a:pt x="5" y="97"/>
                </a:lnTo>
                <a:lnTo>
                  <a:pt x="9" y="107"/>
                </a:lnTo>
                <a:lnTo>
                  <a:pt x="13" y="115"/>
                </a:lnTo>
                <a:lnTo>
                  <a:pt x="18" y="120"/>
                </a:lnTo>
                <a:lnTo>
                  <a:pt x="25" y="125"/>
                </a:lnTo>
                <a:lnTo>
                  <a:pt x="31" y="125"/>
                </a:lnTo>
                <a:lnTo>
                  <a:pt x="38" y="125"/>
                </a:lnTo>
                <a:lnTo>
                  <a:pt x="44" y="120"/>
                </a:lnTo>
                <a:lnTo>
                  <a:pt x="49" y="115"/>
                </a:lnTo>
                <a:lnTo>
                  <a:pt x="54" y="107"/>
                </a:lnTo>
                <a:lnTo>
                  <a:pt x="57" y="97"/>
                </a:lnTo>
                <a:lnTo>
                  <a:pt x="61" y="88"/>
                </a:lnTo>
                <a:lnTo>
                  <a:pt x="62" y="75"/>
                </a:lnTo>
                <a:lnTo>
                  <a:pt x="64" y="63"/>
                </a:lnTo>
                <a:lnTo>
                  <a:pt x="62" y="50"/>
                </a:lnTo>
                <a:lnTo>
                  <a:pt x="61" y="37"/>
                </a:lnTo>
                <a:lnTo>
                  <a:pt x="57" y="27"/>
                </a:lnTo>
                <a:lnTo>
                  <a:pt x="54" y="18"/>
                </a:lnTo>
                <a:lnTo>
                  <a:pt x="49" y="10"/>
                </a:lnTo>
                <a:lnTo>
                  <a:pt x="44" y="5"/>
                </a:lnTo>
                <a:lnTo>
                  <a:pt x="38" y="0"/>
                </a:lnTo>
                <a:lnTo>
                  <a:pt x="3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7" name="Freeform 51">
            <a:extLst>
              <a:ext uri="{FF2B5EF4-FFF2-40B4-BE49-F238E27FC236}">
                <a16:creationId xmlns:a16="http://schemas.microsoft.com/office/drawing/2014/main" id="{3C84C412-D3DA-E2A6-F2E0-9503BB0B104B}"/>
              </a:ext>
            </a:extLst>
          </p:cNvPr>
          <p:cNvSpPr>
            <a:spLocks/>
          </p:cNvSpPr>
          <p:nvPr/>
        </p:nvSpPr>
        <p:spPr bwMode="auto">
          <a:xfrm>
            <a:off x="5967530" y="3559059"/>
            <a:ext cx="1254591" cy="471068"/>
          </a:xfrm>
          <a:custGeom>
            <a:avLst/>
            <a:gdLst>
              <a:gd name="T0" fmla="*/ 2147483647 w 791"/>
              <a:gd name="T1" fmla="*/ 2147483647 h 297"/>
              <a:gd name="T2" fmla="*/ 2147483647 w 791"/>
              <a:gd name="T3" fmla="*/ 2147483647 h 297"/>
              <a:gd name="T4" fmla="*/ 2147483647 w 791"/>
              <a:gd name="T5" fmla="*/ 2147483647 h 297"/>
              <a:gd name="T6" fmla="*/ 2147483647 w 791"/>
              <a:gd name="T7" fmla="*/ 2147483647 h 297"/>
              <a:gd name="T8" fmla="*/ 2147483647 w 791"/>
              <a:gd name="T9" fmla="*/ 2147483647 h 297"/>
              <a:gd name="T10" fmla="*/ 2147483647 w 791"/>
              <a:gd name="T11" fmla="*/ 2147483647 h 297"/>
              <a:gd name="T12" fmla="*/ 2147483647 w 791"/>
              <a:gd name="T13" fmla="*/ 2147483647 h 297"/>
              <a:gd name="T14" fmla="*/ 2147483647 w 791"/>
              <a:gd name="T15" fmla="*/ 2147483647 h 297"/>
              <a:gd name="T16" fmla="*/ 2147483647 w 791"/>
              <a:gd name="T17" fmla="*/ 2147483647 h 297"/>
              <a:gd name="T18" fmla="*/ 2147483647 w 791"/>
              <a:gd name="T19" fmla="*/ 0 h 297"/>
              <a:gd name="T20" fmla="*/ 0 w 791"/>
              <a:gd name="T21" fmla="*/ 2147483647 h 297"/>
              <a:gd name="T22" fmla="*/ 2147483647 w 791"/>
              <a:gd name="T23" fmla="*/ 2147483647 h 29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91"/>
              <a:gd name="T37" fmla="*/ 0 h 297"/>
              <a:gd name="T38" fmla="*/ 791 w 791"/>
              <a:gd name="T39" fmla="*/ 297 h 29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91" h="297">
                <a:moveTo>
                  <a:pt x="21" y="296"/>
                </a:moveTo>
                <a:lnTo>
                  <a:pt x="790" y="24"/>
                </a:lnTo>
                <a:lnTo>
                  <a:pt x="790" y="18"/>
                </a:lnTo>
                <a:lnTo>
                  <a:pt x="790" y="13"/>
                </a:lnTo>
                <a:lnTo>
                  <a:pt x="790" y="10"/>
                </a:lnTo>
                <a:lnTo>
                  <a:pt x="788" y="8"/>
                </a:lnTo>
                <a:lnTo>
                  <a:pt x="786" y="6"/>
                </a:lnTo>
                <a:lnTo>
                  <a:pt x="786" y="5"/>
                </a:lnTo>
                <a:lnTo>
                  <a:pt x="785" y="2"/>
                </a:lnTo>
                <a:lnTo>
                  <a:pt x="783" y="0"/>
                </a:lnTo>
                <a:lnTo>
                  <a:pt x="0" y="249"/>
                </a:lnTo>
                <a:lnTo>
                  <a:pt x="21" y="296"/>
                </a:lnTo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8" name="Freeform 52">
            <a:extLst>
              <a:ext uri="{FF2B5EF4-FFF2-40B4-BE49-F238E27FC236}">
                <a16:creationId xmlns:a16="http://schemas.microsoft.com/office/drawing/2014/main" id="{FEC73131-D567-30B3-EF16-AF472BC01F87}"/>
              </a:ext>
            </a:extLst>
          </p:cNvPr>
          <p:cNvSpPr>
            <a:spLocks/>
          </p:cNvSpPr>
          <p:nvPr/>
        </p:nvSpPr>
        <p:spPr bwMode="auto">
          <a:xfrm>
            <a:off x="5967530" y="3559059"/>
            <a:ext cx="1254591" cy="471068"/>
          </a:xfrm>
          <a:custGeom>
            <a:avLst/>
            <a:gdLst>
              <a:gd name="T0" fmla="*/ 2147483647 w 791"/>
              <a:gd name="T1" fmla="*/ 2147483647 h 297"/>
              <a:gd name="T2" fmla="*/ 2147483647 w 791"/>
              <a:gd name="T3" fmla="*/ 2147483647 h 297"/>
              <a:gd name="T4" fmla="*/ 2147483647 w 791"/>
              <a:gd name="T5" fmla="*/ 2147483647 h 297"/>
              <a:gd name="T6" fmla="*/ 2147483647 w 791"/>
              <a:gd name="T7" fmla="*/ 2147483647 h 297"/>
              <a:gd name="T8" fmla="*/ 2147483647 w 791"/>
              <a:gd name="T9" fmla="*/ 2147483647 h 297"/>
              <a:gd name="T10" fmla="*/ 2147483647 w 791"/>
              <a:gd name="T11" fmla="*/ 2147483647 h 297"/>
              <a:gd name="T12" fmla="*/ 2147483647 w 791"/>
              <a:gd name="T13" fmla="*/ 2147483647 h 297"/>
              <a:gd name="T14" fmla="*/ 2147483647 w 791"/>
              <a:gd name="T15" fmla="*/ 2147483647 h 297"/>
              <a:gd name="T16" fmla="*/ 2147483647 w 791"/>
              <a:gd name="T17" fmla="*/ 2147483647 h 297"/>
              <a:gd name="T18" fmla="*/ 2147483647 w 791"/>
              <a:gd name="T19" fmla="*/ 0 h 297"/>
              <a:gd name="T20" fmla="*/ 0 w 791"/>
              <a:gd name="T21" fmla="*/ 2147483647 h 297"/>
              <a:gd name="T22" fmla="*/ 2147483647 w 791"/>
              <a:gd name="T23" fmla="*/ 2147483647 h 29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91"/>
              <a:gd name="T37" fmla="*/ 0 h 297"/>
              <a:gd name="T38" fmla="*/ 791 w 791"/>
              <a:gd name="T39" fmla="*/ 297 h 29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91" h="297">
                <a:moveTo>
                  <a:pt x="21" y="296"/>
                </a:moveTo>
                <a:lnTo>
                  <a:pt x="790" y="24"/>
                </a:lnTo>
                <a:lnTo>
                  <a:pt x="790" y="18"/>
                </a:lnTo>
                <a:lnTo>
                  <a:pt x="790" y="13"/>
                </a:lnTo>
                <a:lnTo>
                  <a:pt x="790" y="10"/>
                </a:lnTo>
                <a:lnTo>
                  <a:pt x="788" y="8"/>
                </a:lnTo>
                <a:lnTo>
                  <a:pt x="786" y="6"/>
                </a:lnTo>
                <a:lnTo>
                  <a:pt x="786" y="5"/>
                </a:lnTo>
                <a:lnTo>
                  <a:pt x="785" y="2"/>
                </a:lnTo>
                <a:lnTo>
                  <a:pt x="783" y="0"/>
                </a:lnTo>
                <a:lnTo>
                  <a:pt x="0" y="249"/>
                </a:lnTo>
                <a:lnTo>
                  <a:pt x="21" y="296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9" name="Freeform 53">
            <a:extLst>
              <a:ext uri="{FF2B5EF4-FFF2-40B4-BE49-F238E27FC236}">
                <a16:creationId xmlns:a16="http://schemas.microsoft.com/office/drawing/2014/main" id="{9BD976F7-7FDA-BBB4-C1B6-8187D8A4831C}"/>
              </a:ext>
            </a:extLst>
          </p:cNvPr>
          <p:cNvSpPr>
            <a:spLocks/>
          </p:cNvSpPr>
          <p:nvPr/>
        </p:nvSpPr>
        <p:spPr bwMode="auto">
          <a:xfrm>
            <a:off x="6013524" y="3600297"/>
            <a:ext cx="1213354" cy="488514"/>
          </a:xfrm>
          <a:custGeom>
            <a:avLst/>
            <a:gdLst>
              <a:gd name="T0" fmla="*/ 0 w 765"/>
              <a:gd name="T1" fmla="*/ 2147483647 h 308"/>
              <a:gd name="T2" fmla="*/ 2147483647 w 765"/>
              <a:gd name="T3" fmla="*/ 2147483647 h 308"/>
              <a:gd name="T4" fmla="*/ 2147483647 w 765"/>
              <a:gd name="T5" fmla="*/ 2147483647 h 308"/>
              <a:gd name="T6" fmla="*/ 2147483647 w 765"/>
              <a:gd name="T7" fmla="*/ 2147483647 h 308"/>
              <a:gd name="T8" fmla="*/ 2147483647 w 765"/>
              <a:gd name="T9" fmla="*/ 2147483647 h 308"/>
              <a:gd name="T10" fmla="*/ 2147483647 w 765"/>
              <a:gd name="T11" fmla="*/ 2147483647 h 308"/>
              <a:gd name="T12" fmla="*/ 2147483647 w 765"/>
              <a:gd name="T13" fmla="*/ 2147483647 h 308"/>
              <a:gd name="T14" fmla="*/ 2147483647 w 765"/>
              <a:gd name="T15" fmla="*/ 2147483647 h 308"/>
              <a:gd name="T16" fmla="*/ 2147483647 w 765"/>
              <a:gd name="T17" fmla="*/ 2147483647 h 308"/>
              <a:gd name="T18" fmla="*/ 2147483647 w 765"/>
              <a:gd name="T19" fmla="*/ 2147483647 h 308"/>
              <a:gd name="T20" fmla="*/ 2147483647 w 765"/>
              <a:gd name="T21" fmla="*/ 0 h 308"/>
              <a:gd name="T22" fmla="*/ 0 w 765"/>
              <a:gd name="T23" fmla="*/ 2147483647 h 30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5"/>
              <a:gd name="T37" fmla="*/ 0 h 308"/>
              <a:gd name="T38" fmla="*/ 765 w 765"/>
              <a:gd name="T39" fmla="*/ 308 h 30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5" h="308">
                <a:moveTo>
                  <a:pt x="0" y="265"/>
                </a:moveTo>
                <a:lnTo>
                  <a:pt x="27" y="307"/>
                </a:lnTo>
                <a:lnTo>
                  <a:pt x="756" y="39"/>
                </a:lnTo>
                <a:lnTo>
                  <a:pt x="757" y="34"/>
                </a:lnTo>
                <a:lnTo>
                  <a:pt x="759" y="29"/>
                </a:lnTo>
                <a:lnTo>
                  <a:pt x="761" y="26"/>
                </a:lnTo>
                <a:lnTo>
                  <a:pt x="761" y="23"/>
                </a:lnTo>
                <a:lnTo>
                  <a:pt x="762" y="18"/>
                </a:lnTo>
                <a:lnTo>
                  <a:pt x="762" y="13"/>
                </a:lnTo>
                <a:lnTo>
                  <a:pt x="762" y="8"/>
                </a:lnTo>
                <a:lnTo>
                  <a:pt x="764" y="0"/>
                </a:lnTo>
                <a:lnTo>
                  <a:pt x="0" y="265"/>
                </a:lnTo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0" name="Freeform 54">
            <a:extLst>
              <a:ext uri="{FF2B5EF4-FFF2-40B4-BE49-F238E27FC236}">
                <a16:creationId xmlns:a16="http://schemas.microsoft.com/office/drawing/2014/main" id="{1E4B8F6F-0EE4-9405-5630-1F049052BD3E}"/>
              </a:ext>
            </a:extLst>
          </p:cNvPr>
          <p:cNvSpPr>
            <a:spLocks/>
          </p:cNvSpPr>
          <p:nvPr/>
        </p:nvSpPr>
        <p:spPr bwMode="auto">
          <a:xfrm>
            <a:off x="6013524" y="3600297"/>
            <a:ext cx="1213354" cy="488514"/>
          </a:xfrm>
          <a:custGeom>
            <a:avLst/>
            <a:gdLst>
              <a:gd name="T0" fmla="*/ 0 w 765"/>
              <a:gd name="T1" fmla="*/ 2147483647 h 308"/>
              <a:gd name="T2" fmla="*/ 2147483647 w 765"/>
              <a:gd name="T3" fmla="*/ 2147483647 h 308"/>
              <a:gd name="T4" fmla="*/ 2147483647 w 765"/>
              <a:gd name="T5" fmla="*/ 2147483647 h 308"/>
              <a:gd name="T6" fmla="*/ 2147483647 w 765"/>
              <a:gd name="T7" fmla="*/ 2147483647 h 308"/>
              <a:gd name="T8" fmla="*/ 2147483647 w 765"/>
              <a:gd name="T9" fmla="*/ 2147483647 h 308"/>
              <a:gd name="T10" fmla="*/ 2147483647 w 765"/>
              <a:gd name="T11" fmla="*/ 2147483647 h 308"/>
              <a:gd name="T12" fmla="*/ 2147483647 w 765"/>
              <a:gd name="T13" fmla="*/ 2147483647 h 308"/>
              <a:gd name="T14" fmla="*/ 2147483647 w 765"/>
              <a:gd name="T15" fmla="*/ 2147483647 h 308"/>
              <a:gd name="T16" fmla="*/ 2147483647 w 765"/>
              <a:gd name="T17" fmla="*/ 2147483647 h 308"/>
              <a:gd name="T18" fmla="*/ 2147483647 w 765"/>
              <a:gd name="T19" fmla="*/ 2147483647 h 308"/>
              <a:gd name="T20" fmla="*/ 2147483647 w 765"/>
              <a:gd name="T21" fmla="*/ 0 h 308"/>
              <a:gd name="T22" fmla="*/ 0 w 765"/>
              <a:gd name="T23" fmla="*/ 2147483647 h 30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5"/>
              <a:gd name="T37" fmla="*/ 0 h 308"/>
              <a:gd name="T38" fmla="*/ 765 w 765"/>
              <a:gd name="T39" fmla="*/ 308 h 30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5" h="308">
                <a:moveTo>
                  <a:pt x="0" y="265"/>
                </a:moveTo>
                <a:lnTo>
                  <a:pt x="27" y="307"/>
                </a:lnTo>
                <a:lnTo>
                  <a:pt x="756" y="39"/>
                </a:lnTo>
                <a:lnTo>
                  <a:pt x="757" y="34"/>
                </a:lnTo>
                <a:lnTo>
                  <a:pt x="759" y="29"/>
                </a:lnTo>
                <a:lnTo>
                  <a:pt x="761" y="26"/>
                </a:lnTo>
                <a:lnTo>
                  <a:pt x="761" y="23"/>
                </a:lnTo>
                <a:lnTo>
                  <a:pt x="762" y="18"/>
                </a:lnTo>
                <a:lnTo>
                  <a:pt x="762" y="13"/>
                </a:lnTo>
                <a:lnTo>
                  <a:pt x="762" y="8"/>
                </a:lnTo>
                <a:lnTo>
                  <a:pt x="764" y="0"/>
                </a:lnTo>
                <a:lnTo>
                  <a:pt x="0" y="265"/>
                </a:lnTo>
              </a:path>
            </a:pathLst>
          </a:custGeom>
          <a:noFill/>
          <a:ln w="12700" cap="rnd">
            <a:solidFill>
              <a:srgbClr val="99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1" name="Freeform 55">
            <a:extLst>
              <a:ext uri="{FF2B5EF4-FFF2-40B4-BE49-F238E27FC236}">
                <a16:creationId xmlns:a16="http://schemas.microsoft.com/office/drawing/2014/main" id="{F77A5374-8C7B-36FF-46C5-272AB30AA621}"/>
              </a:ext>
            </a:extLst>
          </p:cNvPr>
          <p:cNvSpPr>
            <a:spLocks/>
          </p:cNvSpPr>
          <p:nvPr/>
        </p:nvSpPr>
        <p:spPr bwMode="auto">
          <a:xfrm>
            <a:off x="5168142" y="2626443"/>
            <a:ext cx="1330723" cy="2266513"/>
          </a:xfrm>
          <a:custGeom>
            <a:avLst/>
            <a:gdLst>
              <a:gd name="T0" fmla="*/ 2147483647 w 839"/>
              <a:gd name="T1" fmla="*/ 2147483647 h 1429"/>
              <a:gd name="T2" fmla="*/ 2147483647 w 839"/>
              <a:gd name="T3" fmla="*/ 2147483647 h 1429"/>
              <a:gd name="T4" fmla="*/ 2147483647 w 839"/>
              <a:gd name="T5" fmla="*/ 2147483647 h 1429"/>
              <a:gd name="T6" fmla="*/ 2147483647 w 839"/>
              <a:gd name="T7" fmla="*/ 2147483647 h 1429"/>
              <a:gd name="T8" fmla="*/ 2147483647 w 839"/>
              <a:gd name="T9" fmla="*/ 2147483647 h 1429"/>
              <a:gd name="T10" fmla="*/ 2147483647 w 839"/>
              <a:gd name="T11" fmla="*/ 2147483647 h 1429"/>
              <a:gd name="T12" fmla="*/ 2147483647 w 839"/>
              <a:gd name="T13" fmla="*/ 2147483647 h 1429"/>
              <a:gd name="T14" fmla="*/ 2147483647 w 839"/>
              <a:gd name="T15" fmla="*/ 2147483647 h 1429"/>
              <a:gd name="T16" fmla="*/ 2147483647 w 839"/>
              <a:gd name="T17" fmla="*/ 2147483647 h 1429"/>
              <a:gd name="T18" fmla="*/ 2147483647 w 839"/>
              <a:gd name="T19" fmla="*/ 2147483647 h 1429"/>
              <a:gd name="T20" fmla="*/ 2147483647 w 839"/>
              <a:gd name="T21" fmla="*/ 2147483647 h 1429"/>
              <a:gd name="T22" fmla="*/ 2147483647 w 839"/>
              <a:gd name="T23" fmla="*/ 2147483647 h 1429"/>
              <a:gd name="T24" fmla="*/ 2147483647 w 839"/>
              <a:gd name="T25" fmla="*/ 2147483647 h 1429"/>
              <a:gd name="T26" fmla="*/ 2147483647 w 839"/>
              <a:gd name="T27" fmla="*/ 2147483647 h 1429"/>
              <a:gd name="T28" fmla="*/ 2147483647 w 839"/>
              <a:gd name="T29" fmla="*/ 2147483647 h 1429"/>
              <a:gd name="T30" fmla="*/ 2147483647 w 839"/>
              <a:gd name="T31" fmla="*/ 2147483647 h 1429"/>
              <a:gd name="T32" fmla="*/ 2147483647 w 839"/>
              <a:gd name="T33" fmla="*/ 2147483647 h 1429"/>
              <a:gd name="T34" fmla="*/ 2147483647 w 839"/>
              <a:gd name="T35" fmla="*/ 2147483647 h 1429"/>
              <a:gd name="T36" fmla="*/ 2147483647 w 839"/>
              <a:gd name="T37" fmla="*/ 2147483647 h 1429"/>
              <a:gd name="T38" fmla="*/ 2147483647 w 839"/>
              <a:gd name="T39" fmla="*/ 2147483647 h 1429"/>
              <a:gd name="T40" fmla="*/ 2147483647 w 839"/>
              <a:gd name="T41" fmla="*/ 2147483647 h 1429"/>
              <a:gd name="T42" fmla="*/ 2147483647 w 839"/>
              <a:gd name="T43" fmla="*/ 2147483647 h 1429"/>
              <a:gd name="T44" fmla="*/ 2147483647 w 839"/>
              <a:gd name="T45" fmla="*/ 2147483647 h 1429"/>
              <a:gd name="T46" fmla="*/ 2147483647 w 839"/>
              <a:gd name="T47" fmla="*/ 2147483647 h 1429"/>
              <a:gd name="T48" fmla="*/ 2147483647 w 839"/>
              <a:gd name="T49" fmla="*/ 2147483647 h 1429"/>
              <a:gd name="T50" fmla="*/ 2147483647 w 839"/>
              <a:gd name="T51" fmla="*/ 2147483647 h 1429"/>
              <a:gd name="T52" fmla="*/ 2147483647 w 839"/>
              <a:gd name="T53" fmla="*/ 2147483647 h 1429"/>
              <a:gd name="T54" fmla="*/ 2147483647 w 839"/>
              <a:gd name="T55" fmla="*/ 2147483647 h 1429"/>
              <a:gd name="T56" fmla="*/ 2147483647 w 839"/>
              <a:gd name="T57" fmla="*/ 2147483647 h 1429"/>
              <a:gd name="T58" fmla="*/ 2147483647 w 839"/>
              <a:gd name="T59" fmla="*/ 2147483647 h 1429"/>
              <a:gd name="T60" fmla="*/ 2147483647 w 839"/>
              <a:gd name="T61" fmla="*/ 2147483647 h 1429"/>
              <a:gd name="T62" fmla="*/ 2147483647 w 839"/>
              <a:gd name="T63" fmla="*/ 2147483647 h 1429"/>
              <a:gd name="T64" fmla="*/ 2147483647 w 839"/>
              <a:gd name="T65" fmla="*/ 2147483647 h 1429"/>
              <a:gd name="T66" fmla="*/ 2147483647 w 839"/>
              <a:gd name="T67" fmla="*/ 2147483647 h 1429"/>
              <a:gd name="T68" fmla="*/ 2147483647 w 839"/>
              <a:gd name="T69" fmla="*/ 2147483647 h 1429"/>
              <a:gd name="T70" fmla="*/ 2147483647 w 839"/>
              <a:gd name="T71" fmla="*/ 2147483647 h 1429"/>
              <a:gd name="T72" fmla="*/ 2147483647 w 839"/>
              <a:gd name="T73" fmla="*/ 2147483647 h 1429"/>
              <a:gd name="T74" fmla="*/ 2147483647 w 839"/>
              <a:gd name="T75" fmla="*/ 2147483647 h 1429"/>
              <a:gd name="T76" fmla="*/ 2147483647 w 839"/>
              <a:gd name="T77" fmla="*/ 2147483647 h 1429"/>
              <a:gd name="T78" fmla="*/ 2147483647 w 839"/>
              <a:gd name="T79" fmla="*/ 2147483647 h 1429"/>
              <a:gd name="T80" fmla="*/ 2147483647 w 839"/>
              <a:gd name="T81" fmla="*/ 2147483647 h 1429"/>
              <a:gd name="T82" fmla="*/ 2147483647 w 839"/>
              <a:gd name="T83" fmla="*/ 2147483647 h 1429"/>
              <a:gd name="T84" fmla="*/ 2147483647 w 839"/>
              <a:gd name="T85" fmla="*/ 2147483647 h 1429"/>
              <a:gd name="T86" fmla="*/ 2147483647 w 839"/>
              <a:gd name="T87" fmla="*/ 2147483647 h 1429"/>
              <a:gd name="T88" fmla="*/ 2147483647 w 839"/>
              <a:gd name="T89" fmla="*/ 2147483647 h 1429"/>
              <a:gd name="T90" fmla="*/ 2147483647 w 839"/>
              <a:gd name="T91" fmla="*/ 2147483647 h 1429"/>
              <a:gd name="T92" fmla="*/ 2147483647 w 839"/>
              <a:gd name="T93" fmla="*/ 2147483647 h 1429"/>
              <a:gd name="T94" fmla="*/ 2147483647 w 839"/>
              <a:gd name="T95" fmla="*/ 2147483647 h 1429"/>
              <a:gd name="T96" fmla="*/ 2147483647 w 839"/>
              <a:gd name="T97" fmla="*/ 2147483647 h 1429"/>
              <a:gd name="T98" fmla="*/ 2147483647 w 839"/>
              <a:gd name="T99" fmla="*/ 2147483647 h 1429"/>
              <a:gd name="T100" fmla="*/ 2147483647 w 839"/>
              <a:gd name="T101" fmla="*/ 2147483647 h 1429"/>
              <a:gd name="T102" fmla="*/ 2147483647 w 839"/>
              <a:gd name="T103" fmla="*/ 2147483647 h 1429"/>
              <a:gd name="T104" fmla="*/ 2147483647 w 839"/>
              <a:gd name="T105" fmla="*/ 2147483647 h 1429"/>
              <a:gd name="T106" fmla="*/ 2147483647 w 839"/>
              <a:gd name="T107" fmla="*/ 2147483647 h 1429"/>
              <a:gd name="T108" fmla="*/ 2147483647 w 839"/>
              <a:gd name="T109" fmla="*/ 2147483647 h 1429"/>
              <a:gd name="T110" fmla="*/ 2147483647 w 839"/>
              <a:gd name="T111" fmla="*/ 2147483647 h 1429"/>
              <a:gd name="T112" fmla="*/ 2147483647 w 839"/>
              <a:gd name="T113" fmla="*/ 2147483647 h 1429"/>
              <a:gd name="T114" fmla="*/ 2147483647 w 839"/>
              <a:gd name="T115" fmla="*/ 2147483647 h 1429"/>
              <a:gd name="T116" fmla="*/ 2147483647 w 839"/>
              <a:gd name="T117" fmla="*/ 2147483647 h 1429"/>
              <a:gd name="T118" fmla="*/ 2147483647 w 839"/>
              <a:gd name="T119" fmla="*/ 2147483647 h 1429"/>
              <a:gd name="T120" fmla="*/ 2147483647 w 839"/>
              <a:gd name="T121" fmla="*/ 2147483647 h 1429"/>
              <a:gd name="T122" fmla="*/ 2147483647 w 839"/>
              <a:gd name="T123" fmla="*/ 2147483647 h 142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839"/>
              <a:gd name="T187" fmla="*/ 0 h 1429"/>
              <a:gd name="T188" fmla="*/ 839 w 839"/>
              <a:gd name="T189" fmla="*/ 1429 h 1429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839" h="1429">
                <a:moveTo>
                  <a:pt x="777" y="0"/>
                </a:moveTo>
                <a:lnTo>
                  <a:pt x="720" y="13"/>
                </a:lnTo>
                <a:lnTo>
                  <a:pt x="658" y="31"/>
                </a:lnTo>
                <a:lnTo>
                  <a:pt x="593" y="52"/>
                </a:lnTo>
                <a:lnTo>
                  <a:pt x="526" y="76"/>
                </a:lnTo>
                <a:lnTo>
                  <a:pt x="461" y="102"/>
                </a:lnTo>
                <a:lnTo>
                  <a:pt x="396" y="128"/>
                </a:lnTo>
                <a:lnTo>
                  <a:pt x="336" y="156"/>
                </a:lnTo>
                <a:lnTo>
                  <a:pt x="281" y="182"/>
                </a:lnTo>
                <a:lnTo>
                  <a:pt x="284" y="196"/>
                </a:lnTo>
                <a:lnTo>
                  <a:pt x="284" y="211"/>
                </a:lnTo>
                <a:lnTo>
                  <a:pt x="283" y="224"/>
                </a:lnTo>
                <a:lnTo>
                  <a:pt x="278" y="235"/>
                </a:lnTo>
                <a:lnTo>
                  <a:pt x="271" y="247"/>
                </a:lnTo>
                <a:lnTo>
                  <a:pt x="261" y="256"/>
                </a:lnTo>
                <a:lnTo>
                  <a:pt x="252" y="265"/>
                </a:lnTo>
                <a:lnTo>
                  <a:pt x="242" y="271"/>
                </a:lnTo>
                <a:lnTo>
                  <a:pt x="229" y="276"/>
                </a:lnTo>
                <a:lnTo>
                  <a:pt x="218" y="279"/>
                </a:lnTo>
                <a:lnTo>
                  <a:pt x="205" y="281"/>
                </a:lnTo>
                <a:lnTo>
                  <a:pt x="193" y="281"/>
                </a:lnTo>
                <a:lnTo>
                  <a:pt x="182" y="279"/>
                </a:lnTo>
                <a:lnTo>
                  <a:pt x="170" y="276"/>
                </a:lnTo>
                <a:lnTo>
                  <a:pt x="161" y="269"/>
                </a:lnTo>
                <a:lnTo>
                  <a:pt x="153" y="263"/>
                </a:lnTo>
                <a:lnTo>
                  <a:pt x="131" y="276"/>
                </a:lnTo>
                <a:lnTo>
                  <a:pt x="110" y="291"/>
                </a:lnTo>
                <a:lnTo>
                  <a:pt x="89" y="305"/>
                </a:lnTo>
                <a:lnTo>
                  <a:pt x="70" y="320"/>
                </a:lnTo>
                <a:lnTo>
                  <a:pt x="52" y="334"/>
                </a:lnTo>
                <a:lnTo>
                  <a:pt x="34" y="347"/>
                </a:lnTo>
                <a:lnTo>
                  <a:pt x="16" y="362"/>
                </a:lnTo>
                <a:lnTo>
                  <a:pt x="0" y="377"/>
                </a:lnTo>
                <a:lnTo>
                  <a:pt x="13" y="429"/>
                </a:lnTo>
                <a:lnTo>
                  <a:pt x="24" y="482"/>
                </a:lnTo>
                <a:lnTo>
                  <a:pt x="32" y="534"/>
                </a:lnTo>
                <a:lnTo>
                  <a:pt x="42" y="586"/>
                </a:lnTo>
                <a:lnTo>
                  <a:pt x="50" y="638"/>
                </a:lnTo>
                <a:lnTo>
                  <a:pt x="57" y="689"/>
                </a:lnTo>
                <a:lnTo>
                  <a:pt x="65" y="739"/>
                </a:lnTo>
                <a:lnTo>
                  <a:pt x="73" y="789"/>
                </a:lnTo>
                <a:lnTo>
                  <a:pt x="83" y="791"/>
                </a:lnTo>
                <a:lnTo>
                  <a:pt x="92" y="794"/>
                </a:lnTo>
                <a:lnTo>
                  <a:pt x="101" y="798"/>
                </a:lnTo>
                <a:lnTo>
                  <a:pt x="109" y="802"/>
                </a:lnTo>
                <a:lnTo>
                  <a:pt x="123" y="812"/>
                </a:lnTo>
                <a:lnTo>
                  <a:pt x="135" y="824"/>
                </a:lnTo>
                <a:lnTo>
                  <a:pt x="143" y="837"/>
                </a:lnTo>
                <a:lnTo>
                  <a:pt x="149" y="851"/>
                </a:lnTo>
                <a:lnTo>
                  <a:pt x="154" y="866"/>
                </a:lnTo>
                <a:lnTo>
                  <a:pt x="156" y="882"/>
                </a:lnTo>
                <a:lnTo>
                  <a:pt x="154" y="898"/>
                </a:lnTo>
                <a:lnTo>
                  <a:pt x="151" y="913"/>
                </a:lnTo>
                <a:lnTo>
                  <a:pt x="146" y="929"/>
                </a:lnTo>
                <a:lnTo>
                  <a:pt x="138" y="942"/>
                </a:lnTo>
                <a:lnTo>
                  <a:pt x="128" y="955"/>
                </a:lnTo>
                <a:lnTo>
                  <a:pt x="115" y="967"/>
                </a:lnTo>
                <a:lnTo>
                  <a:pt x="102" y="976"/>
                </a:lnTo>
                <a:lnTo>
                  <a:pt x="84" y="983"/>
                </a:lnTo>
                <a:lnTo>
                  <a:pt x="86" y="1014"/>
                </a:lnTo>
                <a:lnTo>
                  <a:pt x="88" y="1048"/>
                </a:lnTo>
                <a:lnTo>
                  <a:pt x="88" y="1082"/>
                </a:lnTo>
                <a:lnTo>
                  <a:pt x="89" y="1119"/>
                </a:lnTo>
                <a:lnTo>
                  <a:pt x="91" y="1155"/>
                </a:lnTo>
                <a:lnTo>
                  <a:pt x="91" y="1193"/>
                </a:lnTo>
                <a:lnTo>
                  <a:pt x="91" y="1230"/>
                </a:lnTo>
                <a:lnTo>
                  <a:pt x="91" y="1264"/>
                </a:lnTo>
                <a:lnTo>
                  <a:pt x="157" y="1279"/>
                </a:lnTo>
                <a:lnTo>
                  <a:pt x="226" y="1295"/>
                </a:lnTo>
                <a:lnTo>
                  <a:pt x="297" y="1311"/>
                </a:lnTo>
                <a:lnTo>
                  <a:pt x="375" y="1331"/>
                </a:lnTo>
                <a:lnTo>
                  <a:pt x="458" y="1350"/>
                </a:lnTo>
                <a:lnTo>
                  <a:pt x="549" y="1373"/>
                </a:lnTo>
                <a:lnTo>
                  <a:pt x="650" y="1399"/>
                </a:lnTo>
                <a:lnTo>
                  <a:pt x="762" y="1428"/>
                </a:lnTo>
                <a:lnTo>
                  <a:pt x="777" y="1360"/>
                </a:lnTo>
                <a:lnTo>
                  <a:pt x="791" y="1284"/>
                </a:lnTo>
                <a:lnTo>
                  <a:pt x="803" y="1204"/>
                </a:lnTo>
                <a:lnTo>
                  <a:pt x="812" y="1119"/>
                </a:lnTo>
                <a:lnTo>
                  <a:pt x="822" y="1032"/>
                </a:lnTo>
                <a:lnTo>
                  <a:pt x="829" y="939"/>
                </a:lnTo>
                <a:lnTo>
                  <a:pt x="834" y="846"/>
                </a:lnTo>
                <a:lnTo>
                  <a:pt x="837" y="750"/>
                </a:lnTo>
                <a:lnTo>
                  <a:pt x="837" y="728"/>
                </a:lnTo>
                <a:lnTo>
                  <a:pt x="838" y="708"/>
                </a:lnTo>
                <a:lnTo>
                  <a:pt x="838" y="690"/>
                </a:lnTo>
                <a:lnTo>
                  <a:pt x="838" y="674"/>
                </a:lnTo>
                <a:lnTo>
                  <a:pt x="838" y="656"/>
                </a:lnTo>
                <a:lnTo>
                  <a:pt x="838" y="640"/>
                </a:lnTo>
                <a:lnTo>
                  <a:pt x="838" y="619"/>
                </a:lnTo>
                <a:lnTo>
                  <a:pt x="838" y="598"/>
                </a:lnTo>
                <a:lnTo>
                  <a:pt x="827" y="596"/>
                </a:lnTo>
                <a:lnTo>
                  <a:pt x="816" y="593"/>
                </a:lnTo>
                <a:lnTo>
                  <a:pt x="806" y="588"/>
                </a:lnTo>
                <a:lnTo>
                  <a:pt x="796" y="583"/>
                </a:lnTo>
                <a:lnTo>
                  <a:pt x="788" y="578"/>
                </a:lnTo>
                <a:lnTo>
                  <a:pt x="780" y="570"/>
                </a:lnTo>
                <a:lnTo>
                  <a:pt x="773" y="564"/>
                </a:lnTo>
                <a:lnTo>
                  <a:pt x="769" y="555"/>
                </a:lnTo>
                <a:lnTo>
                  <a:pt x="762" y="546"/>
                </a:lnTo>
                <a:lnTo>
                  <a:pt x="759" y="536"/>
                </a:lnTo>
                <a:lnTo>
                  <a:pt x="756" y="526"/>
                </a:lnTo>
                <a:lnTo>
                  <a:pt x="752" y="516"/>
                </a:lnTo>
                <a:lnTo>
                  <a:pt x="749" y="494"/>
                </a:lnTo>
                <a:lnTo>
                  <a:pt x="747" y="473"/>
                </a:lnTo>
                <a:lnTo>
                  <a:pt x="749" y="450"/>
                </a:lnTo>
                <a:lnTo>
                  <a:pt x="754" y="429"/>
                </a:lnTo>
                <a:lnTo>
                  <a:pt x="760" y="409"/>
                </a:lnTo>
                <a:lnTo>
                  <a:pt x="770" y="391"/>
                </a:lnTo>
                <a:lnTo>
                  <a:pt x="775" y="383"/>
                </a:lnTo>
                <a:lnTo>
                  <a:pt x="780" y="375"/>
                </a:lnTo>
                <a:lnTo>
                  <a:pt x="786" y="369"/>
                </a:lnTo>
                <a:lnTo>
                  <a:pt x="795" y="364"/>
                </a:lnTo>
                <a:lnTo>
                  <a:pt x="801" y="359"/>
                </a:lnTo>
                <a:lnTo>
                  <a:pt x="809" y="356"/>
                </a:lnTo>
                <a:lnTo>
                  <a:pt x="817" y="352"/>
                </a:lnTo>
                <a:lnTo>
                  <a:pt x="827" y="351"/>
                </a:lnTo>
                <a:lnTo>
                  <a:pt x="822" y="304"/>
                </a:lnTo>
                <a:lnTo>
                  <a:pt x="819" y="258"/>
                </a:lnTo>
                <a:lnTo>
                  <a:pt x="812" y="214"/>
                </a:lnTo>
                <a:lnTo>
                  <a:pt x="808" y="170"/>
                </a:lnTo>
                <a:lnTo>
                  <a:pt x="801" y="126"/>
                </a:lnTo>
                <a:lnTo>
                  <a:pt x="793" y="84"/>
                </a:lnTo>
                <a:lnTo>
                  <a:pt x="785" y="42"/>
                </a:lnTo>
                <a:lnTo>
                  <a:pt x="777" y="0"/>
                </a:lnTo>
              </a:path>
            </a:pathLst>
          </a:custGeom>
          <a:solidFill>
            <a:srgbClr val="FAF0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2" name="Freeform 56">
            <a:extLst>
              <a:ext uri="{FF2B5EF4-FFF2-40B4-BE49-F238E27FC236}">
                <a16:creationId xmlns:a16="http://schemas.microsoft.com/office/drawing/2014/main" id="{0133EDB0-1A92-FC6C-6443-60F01A335456}"/>
              </a:ext>
            </a:extLst>
          </p:cNvPr>
          <p:cNvSpPr>
            <a:spLocks/>
          </p:cNvSpPr>
          <p:nvPr/>
        </p:nvSpPr>
        <p:spPr bwMode="auto">
          <a:xfrm>
            <a:off x="5168142" y="2626443"/>
            <a:ext cx="1330723" cy="2266513"/>
          </a:xfrm>
          <a:custGeom>
            <a:avLst/>
            <a:gdLst>
              <a:gd name="T0" fmla="*/ 2147483647 w 839"/>
              <a:gd name="T1" fmla="*/ 2147483647 h 1429"/>
              <a:gd name="T2" fmla="*/ 2147483647 w 839"/>
              <a:gd name="T3" fmla="*/ 2147483647 h 1429"/>
              <a:gd name="T4" fmla="*/ 2147483647 w 839"/>
              <a:gd name="T5" fmla="*/ 2147483647 h 1429"/>
              <a:gd name="T6" fmla="*/ 2147483647 w 839"/>
              <a:gd name="T7" fmla="*/ 2147483647 h 1429"/>
              <a:gd name="T8" fmla="*/ 2147483647 w 839"/>
              <a:gd name="T9" fmla="*/ 2147483647 h 1429"/>
              <a:gd name="T10" fmla="*/ 2147483647 w 839"/>
              <a:gd name="T11" fmla="*/ 2147483647 h 1429"/>
              <a:gd name="T12" fmla="*/ 2147483647 w 839"/>
              <a:gd name="T13" fmla="*/ 2147483647 h 1429"/>
              <a:gd name="T14" fmla="*/ 2147483647 w 839"/>
              <a:gd name="T15" fmla="*/ 2147483647 h 1429"/>
              <a:gd name="T16" fmla="*/ 2147483647 w 839"/>
              <a:gd name="T17" fmla="*/ 2147483647 h 1429"/>
              <a:gd name="T18" fmla="*/ 2147483647 w 839"/>
              <a:gd name="T19" fmla="*/ 2147483647 h 1429"/>
              <a:gd name="T20" fmla="*/ 2147483647 w 839"/>
              <a:gd name="T21" fmla="*/ 2147483647 h 1429"/>
              <a:gd name="T22" fmla="*/ 2147483647 w 839"/>
              <a:gd name="T23" fmla="*/ 2147483647 h 1429"/>
              <a:gd name="T24" fmla="*/ 2147483647 w 839"/>
              <a:gd name="T25" fmla="*/ 2147483647 h 1429"/>
              <a:gd name="T26" fmla="*/ 2147483647 w 839"/>
              <a:gd name="T27" fmla="*/ 2147483647 h 1429"/>
              <a:gd name="T28" fmla="*/ 2147483647 w 839"/>
              <a:gd name="T29" fmla="*/ 2147483647 h 1429"/>
              <a:gd name="T30" fmla="*/ 2147483647 w 839"/>
              <a:gd name="T31" fmla="*/ 2147483647 h 1429"/>
              <a:gd name="T32" fmla="*/ 2147483647 w 839"/>
              <a:gd name="T33" fmla="*/ 2147483647 h 1429"/>
              <a:gd name="T34" fmla="*/ 2147483647 w 839"/>
              <a:gd name="T35" fmla="*/ 2147483647 h 1429"/>
              <a:gd name="T36" fmla="*/ 2147483647 w 839"/>
              <a:gd name="T37" fmla="*/ 2147483647 h 1429"/>
              <a:gd name="T38" fmla="*/ 2147483647 w 839"/>
              <a:gd name="T39" fmla="*/ 2147483647 h 1429"/>
              <a:gd name="T40" fmla="*/ 2147483647 w 839"/>
              <a:gd name="T41" fmla="*/ 2147483647 h 1429"/>
              <a:gd name="T42" fmla="*/ 2147483647 w 839"/>
              <a:gd name="T43" fmla="*/ 2147483647 h 1429"/>
              <a:gd name="T44" fmla="*/ 2147483647 w 839"/>
              <a:gd name="T45" fmla="*/ 2147483647 h 1429"/>
              <a:gd name="T46" fmla="*/ 2147483647 w 839"/>
              <a:gd name="T47" fmla="*/ 2147483647 h 1429"/>
              <a:gd name="T48" fmla="*/ 2147483647 w 839"/>
              <a:gd name="T49" fmla="*/ 2147483647 h 1429"/>
              <a:gd name="T50" fmla="*/ 2147483647 w 839"/>
              <a:gd name="T51" fmla="*/ 2147483647 h 1429"/>
              <a:gd name="T52" fmla="*/ 2147483647 w 839"/>
              <a:gd name="T53" fmla="*/ 2147483647 h 1429"/>
              <a:gd name="T54" fmla="*/ 2147483647 w 839"/>
              <a:gd name="T55" fmla="*/ 2147483647 h 1429"/>
              <a:gd name="T56" fmla="*/ 2147483647 w 839"/>
              <a:gd name="T57" fmla="*/ 2147483647 h 1429"/>
              <a:gd name="T58" fmla="*/ 2147483647 w 839"/>
              <a:gd name="T59" fmla="*/ 2147483647 h 1429"/>
              <a:gd name="T60" fmla="*/ 2147483647 w 839"/>
              <a:gd name="T61" fmla="*/ 2147483647 h 1429"/>
              <a:gd name="T62" fmla="*/ 2147483647 w 839"/>
              <a:gd name="T63" fmla="*/ 2147483647 h 1429"/>
              <a:gd name="T64" fmla="*/ 2147483647 w 839"/>
              <a:gd name="T65" fmla="*/ 2147483647 h 1429"/>
              <a:gd name="T66" fmla="*/ 2147483647 w 839"/>
              <a:gd name="T67" fmla="*/ 2147483647 h 1429"/>
              <a:gd name="T68" fmla="*/ 2147483647 w 839"/>
              <a:gd name="T69" fmla="*/ 2147483647 h 1429"/>
              <a:gd name="T70" fmla="*/ 2147483647 w 839"/>
              <a:gd name="T71" fmla="*/ 2147483647 h 1429"/>
              <a:gd name="T72" fmla="*/ 2147483647 w 839"/>
              <a:gd name="T73" fmla="*/ 2147483647 h 1429"/>
              <a:gd name="T74" fmla="*/ 2147483647 w 839"/>
              <a:gd name="T75" fmla="*/ 2147483647 h 1429"/>
              <a:gd name="T76" fmla="*/ 2147483647 w 839"/>
              <a:gd name="T77" fmla="*/ 2147483647 h 1429"/>
              <a:gd name="T78" fmla="*/ 2147483647 w 839"/>
              <a:gd name="T79" fmla="*/ 2147483647 h 1429"/>
              <a:gd name="T80" fmla="*/ 2147483647 w 839"/>
              <a:gd name="T81" fmla="*/ 2147483647 h 1429"/>
              <a:gd name="T82" fmla="*/ 2147483647 w 839"/>
              <a:gd name="T83" fmla="*/ 2147483647 h 1429"/>
              <a:gd name="T84" fmla="*/ 2147483647 w 839"/>
              <a:gd name="T85" fmla="*/ 2147483647 h 1429"/>
              <a:gd name="T86" fmla="*/ 2147483647 w 839"/>
              <a:gd name="T87" fmla="*/ 2147483647 h 1429"/>
              <a:gd name="T88" fmla="*/ 2147483647 w 839"/>
              <a:gd name="T89" fmla="*/ 2147483647 h 1429"/>
              <a:gd name="T90" fmla="*/ 2147483647 w 839"/>
              <a:gd name="T91" fmla="*/ 2147483647 h 1429"/>
              <a:gd name="T92" fmla="*/ 2147483647 w 839"/>
              <a:gd name="T93" fmla="*/ 2147483647 h 1429"/>
              <a:gd name="T94" fmla="*/ 2147483647 w 839"/>
              <a:gd name="T95" fmla="*/ 2147483647 h 1429"/>
              <a:gd name="T96" fmla="*/ 2147483647 w 839"/>
              <a:gd name="T97" fmla="*/ 2147483647 h 1429"/>
              <a:gd name="T98" fmla="*/ 2147483647 w 839"/>
              <a:gd name="T99" fmla="*/ 2147483647 h 1429"/>
              <a:gd name="T100" fmla="*/ 2147483647 w 839"/>
              <a:gd name="T101" fmla="*/ 2147483647 h 1429"/>
              <a:gd name="T102" fmla="*/ 2147483647 w 839"/>
              <a:gd name="T103" fmla="*/ 2147483647 h 1429"/>
              <a:gd name="T104" fmla="*/ 2147483647 w 839"/>
              <a:gd name="T105" fmla="*/ 2147483647 h 1429"/>
              <a:gd name="T106" fmla="*/ 2147483647 w 839"/>
              <a:gd name="T107" fmla="*/ 2147483647 h 1429"/>
              <a:gd name="T108" fmla="*/ 2147483647 w 839"/>
              <a:gd name="T109" fmla="*/ 2147483647 h 1429"/>
              <a:gd name="T110" fmla="*/ 2147483647 w 839"/>
              <a:gd name="T111" fmla="*/ 2147483647 h 1429"/>
              <a:gd name="T112" fmla="*/ 2147483647 w 839"/>
              <a:gd name="T113" fmla="*/ 2147483647 h 1429"/>
              <a:gd name="T114" fmla="*/ 2147483647 w 839"/>
              <a:gd name="T115" fmla="*/ 2147483647 h 1429"/>
              <a:gd name="T116" fmla="*/ 2147483647 w 839"/>
              <a:gd name="T117" fmla="*/ 2147483647 h 1429"/>
              <a:gd name="T118" fmla="*/ 2147483647 w 839"/>
              <a:gd name="T119" fmla="*/ 2147483647 h 1429"/>
              <a:gd name="T120" fmla="*/ 2147483647 w 839"/>
              <a:gd name="T121" fmla="*/ 2147483647 h 1429"/>
              <a:gd name="T122" fmla="*/ 2147483647 w 839"/>
              <a:gd name="T123" fmla="*/ 2147483647 h 142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839"/>
              <a:gd name="T187" fmla="*/ 0 h 1429"/>
              <a:gd name="T188" fmla="*/ 839 w 839"/>
              <a:gd name="T189" fmla="*/ 1429 h 1429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839" h="1429">
                <a:moveTo>
                  <a:pt x="777" y="0"/>
                </a:moveTo>
                <a:lnTo>
                  <a:pt x="720" y="13"/>
                </a:lnTo>
                <a:lnTo>
                  <a:pt x="658" y="31"/>
                </a:lnTo>
                <a:lnTo>
                  <a:pt x="593" y="52"/>
                </a:lnTo>
                <a:lnTo>
                  <a:pt x="526" y="76"/>
                </a:lnTo>
                <a:lnTo>
                  <a:pt x="461" y="102"/>
                </a:lnTo>
                <a:lnTo>
                  <a:pt x="396" y="128"/>
                </a:lnTo>
                <a:lnTo>
                  <a:pt x="336" y="156"/>
                </a:lnTo>
                <a:lnTo>
                  <a:pt x="281" y="182"/>
                </a:lnTo>
                <a:lnTo>
                  <a:pt x="284" y="196"/>
                </a:lnTo>
                <a:lnTo>
                  <a:pt x="284" y="211"/>
                </a:lnTo>
                <a:lnTo>
                  <a:pt x="283" y="224"/>
                </a:lnTo>
                <a:lnTo>
                  <a:pt x="278" y="235"/>
                </a:lnTo>
                <a:lnTo>
                  <a:pt x="271" y="247"/>
                </a:lnTo>
                <a:lnTo>
                  <a:pt x="261" y="256"/>
                </a:lnTo>
                <a:lnTo>
                  <a:pt x="252" y="265"/>
                </a:lnTo>
                <a:lnTo>
                  <a:pt x="242" y="271"/>
                </a:lnTo>
                <a:lnTo>
                  <a:pt x="229" y="276"/>
                </a:lnTo>
                <a:lnTo>
                  <a:pt x="218" y="279"/>
                </a:lnTo>
                <a:lnTo>
                  <a:pt x="205" y="281"/>
                </a:lnTo>
                <a:lnTo>
                  <a:pt x="193" y="281"/>
                </a:lnTo>
                <a:lnTo>
                  <a:pt x="182" y="279"/>
                </a:lnTo>
                <a:lnTo>
                  <a:pt x="170" y="276"/>
                </a:lnTo>
                <a:lnTo>
                  <a:pt x="161" y="269"/>
                </a:lnTo>
                <a:lnTo>
                  <a:pt x="153" y="263"/>
                </a:lnTo>
                <a:lnTo>
                  <a:pt x="131" y="276"/>
                </a:lnTo>
                <a:lnTo>
                  <a:pt x="110" y="291"/>
                </a:lnTo>
                <a:lnTo>
                  <a:pt x="89" y="305"/>
                </a:lnTo>
                <a:lnTo>
                  <a:pt x="70" y="320"/>
                </a:lnTo>
                <a:lnTo>
                  <a:pt x="52" y="334"/>
                </a:lnTo>
                <a:lnTo>
                  <a:pt x="34" y="347"/>
                </a:lnTo>
                <a:lnTo>
                  <a:pt x="16" y="362"/>
                </a:lnTo>
                <a:lnTo>
                  <a:pt x="0" y="377"/>
                </a:lnTo>
                <a:lnTo>
                  <a:pt x="13" y="429"/>
                </a:lnTo>
                <a:lnTo>
                  <a:pt x="24" y="482"/>
                </a:lnTo>
                <a:lnTo>
                  <a:pt x="32" y="534"/>
                </a:lnTo>
                <a:lnTo>
                  <a:pt x="42" y="586"/>
                </a:lnTo>
                <a:lnTo>
                  <a:pt x="50" y="638"/>
                </a:lnTo>
                <a:lnTo>
                  <a:pt x="57" y="689"/>
                </a:lnTo>
                <a:lnTo>
                  <a:pt x="65" y="739"/>
                </a:lnTo>
                <a:lnTo>
                  <a:pt x="73" y="789"/>
                </a:lnTo>
                <a:lnTo>
                  <a:pt x="83" y="791"/>
                </a:lnTo>
                <a:lnTo>
                  <a:pt x="92" y="794"/>
                </a:lnTo>
                <a:lnTo>
                  <a:pt x="101" y="798"/>
                </a:lnTo>
                <a:lnTo>
                  <a:pt x="109" y="802"/>
                </a:lnTo>
                <a:lnTo>
                  <a:pt x="123" y="812"/>
                </a:lnTo>
                <a:lnTo>
                  <a:pt x="135" y="824"/>
                </a:lnTo>
                <a:lnTo>
                  <a:pt x="143" y="837"/>
                </a:lnTo>
                <a:lnTo>
                  <a:pt x="149" y="851"/>
                </a:lnTo>
                <a:lnTo>
                  <a:pt x="154" y="866"/>
                </a:lnTo>
                <a:lnTo>
                  <a:pt x="156" y="882"/>
                </a:lnTo>
                <a:lnTo>
                  <a:pt x="154" y="898"/>
                </a:lnTo>
                <a:lnTo>
                  <a:pt x="151" y="913"/>
                </a:lnTo>
                <a:lnTo>
                  <a:pt x="146" y="929"/>
                </a:lnTo>
                <a:lnTo>
                  <a:pt x="138" y="942"/>
                </a:lnTo>
                <a:lnTo>
                  <a:pt x="128" y="955"/>
                </a:lnTo>
                <a:lnTo>
                  <a:pt x="115" y="967"/>
                </a:lnTo>
                <a:lnTo>
                  <a:pt x="102" y="976"/>
                </a:lnTo>
                <a:lnTo>
                  <a:pt x="84" y="983"/>
                </a:lnTo>
                <a:lnTo>
                  <a:pt x="86" y="1014"/>
                </a:lnTo>
                <a:lnTo>
                  <a:pt x="88" y="1048"/>
                </a:lnTo>
                <a:lnTo>
                  <a:pt x="88" y="1082"/>
                </a:lnTo>
                <a:lnTo>
                  <a:pt x="89" y="1119"/>
                </a:lnTo>
                <a:lnTo>
                  <a:pt x="91" y="1155"/>
                </a:lnTo>
                <a:lnTo>
                  <a:pt x="91" y="1193"/>
                </a:lnTo>
                <a:lnTo>
                  <a:pt x="91" y="1230"/>
                </a:lnTo>
                <a:lnTo>
                  <a:pt x="91" y="1264"/>
                </a:lnTo>
                <a:lnTo>
                  <a:pt x="157" y="1279"/>
                </a:lnTo>
                <a:lnTo>
                  <a:pt x="226" y="1295"/>
                </a:lnTo>
                <a:lnTo>
                  <a:pt x="297" y="1311"/>
                </a:lnTo>
                <a:lnTo>
                  <a:pt x="375" y="1331"/>
                </a:lnTo>
                <a:lnTo>
                  <a:pt x="458" y="1350"/>
                </a:lnTo>
                <a:lnTo>
                  <a:pt x="549" y="1373"/>
                </a:lnTo>
                <a:lnTo>
                  <a:pt x="650" y="1399"/>
                </a:lnTo>
                <a:lnTo>
                  <a:pt x="762" y="1428"/>
                </a:lnTo>
                <a:lnTo>
                  <a:pt x="777" y="1360"/>
                </a:lnTo>
                <a:lnTo>
                  <a:pt x="791" y="1284"/>
                </a:lnTo>
                <a:lnTo>
                  <a:pt x="803" y="1204"/>
                </a:lnTo>
                <a:lnTo>
                  <a:pt x="812" y="1119"/>
                </a:lnTo>
                <a:lnTo>
                  <a:pt x="822" y="1032"/>
                </a:lnTo>
                <a:lnTo>
                  <a:pt x="829" y="939"/>
                </a:lnTo>
                <a:lnTo>
                  <a:pt x="834" y="846"/>
                </a:lnTo>
                <a:lnTo>
                  <a:pt x="837" y="750"/>
                </a:lnTo>
                <a:lnTo>
                  <a:pt x="837" y="728"/>
                </a:lnTo>
                <a:lnTo>
                  <a:pt x="838" y="708"/>
                </a:lnTo>
                <a:lnTo>
                  <a:pt x="838" y="690"/>
                </a:lnTo>
                <a:lnTo>
                  <a:pt x="838" y="674"/>
                </a:lnTo>
                <a:lnTo>
                  <a:pt x="838" y="656"/>
                </a:lnTo>
                <a:lnTo>
                  <a:pt x="838" y="640"/>
                </a:lnTo>
                <a:lnTo>
                  <a:pt x="838" y="619"/>
                </a:lnTo>
                <a:lnTo>
                  <a:pt x="838" y="598"/>
                </a:lnTo>
                <a:lnTo>
                  <a:pt x="827" y="596"/>
                </a:lnTo>
                <a:lnTo>
                  <a:pt x="816" y="593"/>
                </a:lnTo>
                <a:lnTo>
                  <a:pt x="806" y="588"/>
                </a:lnTo>
                <a:lnTo>
                  <a:pt x="796" y="583"/>
                </a:lnTo>
                <a:lnTo>
                  <a:pt x="788" y="578"/>
                </a:lnTo>
                <a:lnTo>
                  <a:pt x="780" y="570"/>
                </a:lnTo>
                <a:lnTo>
                  <a:pt x="773" y="564"/>
                </a:lnTo>
                <a:lnTo>
                  <a:pt x="769" y="555"/>
                </a:lnTo>
                <a:lnTo>
                  <a:pt x="762" y="546"/>
                </a:lnTo>
                <a:lnTo>
                  <a:pt x="759" y="536"/>
                </a:lnTo>
                <a:lnTo>
                  <a:pt x="756" y="526"/>
                </a:lnTo>
                <a:lnTo>
                  <a:pt x="752" y="516"/>
                </a:lnTo>
                <a:lnTo>
                  <a:pt x="749" y="494"/>
                </a:lnTo>
                <a:lnTo>
                  <a:pt x="747" y="473"/>
                </a:lnTo>
                <a:lnTo>
                  <a:pt x="749" y="450"/>
                </a:lnTo>
                <a:lnTo>
                  <a:pt x="754" y="429"/>
                </a:lnTo>
                <a:lnTo>
                  <a:pt x="760" y="409"/>
                </a:lnTo>
                <a:lnTo>
                  <a:pt x="770" y="391"/>
                </a:lnTo>
                <a:lnTo>
                  <a:pt x="775" y="383"/>
                </a:lnTo>
                <a:lnTo>
                  <a:pt x="780" y="375"/>
                </a:lnTo>
                <a:lnTo>
                  <a:pt x="786" y="369"/>
                </a:lnTo>
                <a:lnTo>
                  <a:pt x="795" y="364"/>
                </a:lnTo>
                <a:lnTo>
                  <a:pt x="801" y="359"/>
                </a:lnTo>
                <a:lnTo>
                  <a:pt x="809" y="356"/>
                </a:lnTo>
                <a:lnTo>
                  <a:pt x="817" y="352"/>
                </a:lnTo>
                <a:lnTo>
                  <a:pt x="827" y="351"/>
                </a:lnTo>
                <a:lnTo>
                  <a:pt x="822" y="304"/>
                </a:lnTo>
                <a:lnTo>
                  <a:pt x="819" y="258"/>
                </a:lnTo>
                <a:lnTo>
                  <a:pt x="812" y="214"/>
                </a:lnTo>
                <a:lnTo>
                  <a:pt x="808" y="170"/>
                </a:lnTo>
                <a:lnTo>
                  <a:pt x="801" y="126"/>
                </a:lnTo>
                <a:lnTo>
                  <a:pt x="793" y="84"/>
                </a:lnTo>
                <a:lnTo>
                  <a:pt x="785" y="42"/>
                </a:lnTo>
                <a:lnTo>
                  <a:pt x="777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3" name="Freeform 57">
            <a:extLst>
              <a:ext uri="{FF2B5EF4-FFF2-40B4-BE49-F238E27FC236}">
                <a16:creationId xmlns:a16="http://schemas.microsoft.com/office/drawing/2014/main" id="{A28A7975-AE2E-4F9C-EB45-D5D6BBD32E41}"/>
              </a:ext>
            </a:extLst>
          </p:cNvPr>
          <p:cNvSpPr>
            <a:spLocks/>
          </p:cNvSpPr>
          <p:nvPr/>
        </p:nvSpPr>
        <p:spPr bwMode="auto">
          <a:xfrm>
            <a:off x="6352948" y="2626443"/>
            <a:ext cx="499617" cy="2266513"/>
          </a:xfrm>
          <a:custGeom>
            <a:avLst/>
            <a:gdLst>
              <a:gd name="T0" fmla="*/ 2147483647 w 315"/>
              <a:gd name="T1" fmla="*/ 2147483647 h 1429"/>
              <a:gd name="T2" fmla="*/ 2147483647 w 315"/>
              <a:gd name="T3" fmla="*/ 2147483647 h 1429"/>
              <a:gd name="T4" fmla="*/ 2147483647 w 315"/>
              <a:gd name="T5" fmla="*/ 2147483647 h 1429"/>
              <a:gd name="T6" fmla="*/ 2147483647 w 315"/>
              <a:gd name="T7" fmla="*/ 2147483647 h 1429"/>
              <a:gd name="T8" fmla="*/ 2147483647 w 315"/>
              <a:gd name="T9" fmla="*/ 2147483647 h 1429"/>
              <a:gd name="T10" fmla="*/ 2147483647 w 315"/>
              <a:gd name="T11" fmla="*/ 2147483647 h 1429"/>
              <a:gd name="T12" fmla="*/ 2147483647 w 315"/>
              <a:gd name="T13" fmla="*/ 2147483647 h 1429"/>
              <a:gd name="T14" fmla="*/ 2147483647 w 315"/>
              <a:gd name="T15" fmla="*/ 2147483647 h 1429"/>
              <a:gd name="T16" fmla="*/ 2147483647 w 315"/>
              <a:gd name="T17" fmla="*/ 2147483647 h 1429"/>
              <a:gd name="T18" fmla="*/ 2147483647 w 315"/>
              <a:gd name="T19" fmla="*/ 2147483647 h 1429"/>
              <a:gd name="T20" fmla="*/ 2147483647 w 315"/>
              <a:gd name="T21" fmla="*/ 2147483647 h 1429"/>
              <a:gd name="T22" fmla="*/ 2147483647 w 315"/>
              <a:gd name="T23" fmla="*/ 2147483647 h 1429"/>
              <a:gd name="T24" fmla="*/ 2147483647 w 315"/>
              <a:gd name="T25" fmla="*/ 2147483647 h 1429"/>
              <a:gd name="T26" fmla="*/ 2147483647 w 315"/>
              <a:gd name="T27" fmla="*/ 2147483647 h 1429"/>
              <a:gd name="T28" fmla="*/ 2147483647 w 315"/>
              <a:gd name="T29" fmla="*/ 2147483647 h 1429"/>
              <a:gd name="T30" fmla="*/ 2147483647 w 315"/>
              <a:gd name="T31" fmla="*/ 2147483647 h 1429"/>
              <a:gd name="T32" fmla="*/ 2147483647 w 315"/>
              <a:gd name="T33" fmla="*/ 2147483647 h 1429"/>
              <a:gd name="T34" fmla="*/ 2147483647 w 315"/>
              <a:gd name="T35" fmla="*/ 2147483647 h 1429"/>
              <a:gd name="T36" fmla="*/ 2147483647 w 315"/>
              <a:gd name="T37" fmla="*/ 2147483647 h 1429"/>
              <a:gd name="T38" fmla="*/ 2147483647 w 315"/>
              <a:gd name="T39" fmla="*/ 2147483647 h 1429"/>
              <a:gd name="T40" fmla="*/ 2147483647 w 315"/>
              <a:gd name="T41" fmla="*/ 2147483647 h 1429"/>
              <a:gd name="T42" fmla="*/ 2147483647 w 315"/>
              <a:gd name="T43" fmla="*/ 2147483647 h 1429"/>
              <a:gd name="T44" fmla="*/ 2147483647 w 315"/>
              <a:gd name="T45" fmla="*/ 2147483647 h 1429"/>
              <a:gd name="T46" fmla="*/ 2147483647 w 315"/>
              <a:gd name="T47" fmla="*/ 2147483647 h 1429"/>
              <a:gd name="T48" fmla="*/ 2147483647 w 315"/>
              <a:gd name="T49" fmla="*/ 2147483647 h 1429"/>
              <a:gd name="T50" fmla="*/ 2147483647 w 315"/>
              <a:gd name="T51" fmla="*/ 2147483647 h 1429"/>
              <a:gd name="T52" fmla="*/ 2147483647 w 315"/>
              <a:gd name="T53" fmla="*/ 2147483647 h 1429"/>
              <a:gd name="T54" fmla="*/ 2147483647 w 315"/>
              <a:gd name="T55" fmla="*/ 2147483647 h 1429"/>
              <a:gd name="T56" fmla="*/ 2147483647 w 315"/>
              <a:gd name="T57" fmla="*/ 2147483647 h 1429"/>
              <a:gd name="T58" fmla="*/ 2147483647 w 315"/>
              <a:gd name="T59" fmla="*/ 2147483647 h 1429"/>
              <a:gd name="T60" fmla="*/ 2147483647 w 315"/>
              <a:gd name="T61" fmla="*/ 2147483647 h 1429"/>
              <a:gd name="T62" fmla="*/ 2147483647 w 315"/>
              <a:gd name="T63" fmla="*/ 2147483647 h 1429"/>
              <a:gd name="T64" fmla="*/ 2147483647 w 315"/>
              <a:gd name="T65" fmla="*/ 2147483647 h 1429"/>
              <a:gd name="T66" fmla="*/ 2147483647 w 315"/>
              <a:gd name="T67" fmla="*/ 2147483647 h 1429"/>
              <a:gd name="T68" fmla="*/ 2147483647 w 315"/>
              <a:gd name="T69" fmla="*/ 2147483647 h 1429"/>
              <a:gd name="T70" fmla="*/ 2147483647 w 315"/>
              <a:gd name="T71" fmla="*/ 2147483647 h 1429"/>
              <a:gd name="T72" fmla="*/ 2147483647 w 315"/>
              <a:gd name="T73" fmla="*/ 2147483647 h 1429"/>
              <a:gd name="T74" fmla="*/ 2147483647 w 315"/>
              <a:gd name="T75" fmla="*/ 2147483647 h 1429"/>
              <a:gd name="T76" fmla="*/ 2147483647 w 315"/>
              <a:gd name="T77" fmla="*/ 2147483647 h 1429"/>
              <a:gd name="T78" fmla="*/ 2147483647 w 315"/>
              <a:gd name="T79" fmla="*/ 2147483647 h 1429"/>
              <a:gd name="T80" fmla="*/ 2147483647 w 315"/>
              <a:gd name="T81" fmla="*/ 2147483647 h 1429"/>
              <a:gd name="T82" fmla="*/ 2147483647 w 315"/>
              <a:gd name="T83" fmla="*/ 2147483647 h 1429"/>
              <a:gd name="T84" fmla="*/ 2147483647 w 315"/>
              <a:gd name="T85" fmla="*/ 2147483647 h 1429"/>
              <a:gd name="T86" fmla="*/ 2147483647 w 315"/>
              <a:gd name="T87" fmla="*/ 2147483647 h 1429"/>
              <a:gd name="T88" fmla="*/ 2147483647 w 315"/>
              <a:gd name="T89" fmla="*/ 2147483647 h 1429"/>
              <a:gd name="T90" fmla="*/ 2147483647 w 315"/>
              <a:gd name="T91" fmla="*/ 2147483647 h 1429"/>
              <a:gd name="T92" fmla="*/ 2147483647 w 315"/>
              <a:gd name="T93" fmla="*/ 2147483647 h 1429"/>
              <a:gd name="T94" fmla="*/ 2147483647 w 315"/>
              <a:gd name="T95" fmla="*/ 2147483647 h 1429"/>
              <a:gd name="T96" fmla="*/ 2147483647 w 315"/>
              <a:gd name="T97" fmla="*/ 2147483647 h 142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5"/>
              <a:gd name="T148" fmla="*/ 0 h 1429"/>
              <a:gd name="T149" fmla="*/ 315 w 315"/>
              <a:gd name="T150" fmla="*/ 1429 h 142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5" h="1429">
                <a:moveTo>
                  <a:pt x="30" y="0"/>
                </a:moveTo>
                <a:lnTo>
                  <a:pt x="74" y="32"/>
                </a:lnTo>
                <a:lnTo>
                  <a:pt x="106" y="60"/>
                </a:lnTo>
                <a:lnTo>
                  <a:pt x="135" y="86"/>
                </a:lnTo>
                <a:lnTo>
                  <a:pt x="161" y="112"/>
                </a:lnTo>
                <a:lnTo>
                  <a:pt x="187" y="141"/>
                </a:lnTo>
                <a:lnTo>
                  <a:pt x="220" y="177"/>
                </a:lnTo>
                <a:lnTo>
                  <a:pt x="260" y="224"/>
                </a:lnTo>
                <a:lnTo>
                  <a:pt x="314" y="281"/>
                </a:lnTo>
                <a:lnTo>
                  <a:pt x="312" y="349"/>
                </a:lnTo>
                <a:lnTo>
                  <a:pt x="311" y="419"/>
                </a:lnTo>
                <a:lnTo>
                  <a:pt x="309" y="489"/>
                </a:lnTo>
                <a:lnTo>
                  <a:pt x="306" y="559"/>
                </a:lnTo>
                <a:lnTo>
                  <a:pt x="301" y="629"/>
                </a:lnTo>
                <a:lnTo>
                  <a:pt x="296" y="695"/>
                </a:lnTo>
                <a:lnTo>
                  <a:pt x="290" y="760"/>
                </a:lnTo>
                <a:lnTo>
                  <a:pt x="282" y="824"/>
                </a:lnTo>
                <a:lnTo>
                  <a:pt x="272" y="828"/>
                </a:lnTo>
                <a:lnTo>
                  <a:pt x="264" y="835"/>
                </a:lnTo>
                <a:lnTo>
                  <a:pt x="256" y="843"/>
                </a:lnTo>
                <a:lnTo>
                  <a:pt x="249" y="851"/>
                </a:lnTo>
                <a:lnTo>
                  <a:pt x="244" y="859"/>
                </a:lnTo>
                <a:lnTo>
                  <a:pt x="239" y="869"/>
                </a:lnTo>
                <a:lnTo>
                  <a:pt x="236" y="879"/>
                </a:lnTo>
                <a:lnTo>
                  <a:pt x="234" y="889"/>
                </a:lnTo>
                <a:lnTo>
                  <a:pt x="234" y="900"/>
                </a:lnTo>
                <a:lnTo>
                  <a:pt x="236" y="910"/>
                </a:lnTo>
                <a:lnTo>
                  <a:pt x="238" y="921"/>
                </a:lnTo>
                <a:lnTo>
                  <a:pt x="243" y="931"/>
                </a:lnTo>
                <a:lnTo>
                  <a:pt x="247" y="941"/>
                </a:lnTo>
                <a:lnTo>
                  <a:pt x="254" y="950"/>
                </a:lnTo>
                <a:lnTo>
                  <a:pt x="262" y="960"/>
                </a:lnTo>
                <a:lnTo>
                  <a:pt x="272" y="968"/>
                </a:lnTo>
                <a:lnTo>
                  <a:pt x="270" y="1007"/>
                </a:lnTo>
                <a:lnTo>
                  <a:pt x="269" y="1051"/>
                </a:lnTo>
                <a:lnTo>
                  <a:pt x="265" y="1097"/>
                </a:lnTo>
                <a:lnTo>
                  <a:pt x="264" y="1142"/>
                </a:lnTo>
                <a:lnTo>
                  <a:pt x="260" y="1189"/>
                </a:lnTo>
                <a:lnTo>
                  <a:pt x="257" y="1236"/>
                </a:lnTo>
                <a:lnTo>
                  <a:pt x="256" y="1280"/>
                </a:lnTo>
                <a:lnTo>
                  <a:pt x="256" y="1321"/>
                </a:lnTo>
                <a:lnTo>
                  <a:pt x="228" y="1337"/>
                </a:lnTo>
                <a:lnTo>
                  <a:pt x="199" y="1352"/>
                </a:lnTo>
                <a:lnTo>
                  <a:pt x="169" y="1366"/>
                </a:lnTo>
                <a:lnTo>
                  <a:pt x="140" y="1381"/>
                </a:lnTo>
                <a:lnTo>
                  <a:pt x="109" y="1394"/>
                </a:lnTo>
                <a:lnTo>
                  <a:pt x="78" y="1405"/>
                </a:lnTo>
                <a:lnTo>
                  <a:pt x="48" y="1418"/>
                </a:lnTo>
                <a:lnTo>
                  <a:pt x="15" y="1428"/>
                </a:lnTo>
                <a:lnTo>
                  <a:pt x="33" y="1344"/>
                </a:lnTo>
                <a:lnTo>
                  <a:pt x="48" y="1254"/>
                </a:lnTo>
                <a:lnTo>
                  <a:pt x="61" y="1165"/>
                </a:lnTo>
                <a:lnTo>
                  <a:pt x="70" y="1072"/>
                </a:lnTo>
                <a:lnTo>
                  <a:pt x="78" y="978"/>
                </a:lnTo>
                <a:lnTo>
                  <a:pt x="85" y="885"/>
                </a:lnTo>
                <a:lnTo>
                  <a:pt x="90" y="789"/>
                </a:lnTo>
                <a:lnTo>
                  <a:pt x="91" y="695"/>
                </a:lnTo>
                <a:lnTo>
                  <a:pt x="91" y="676"/>
                </a:lnTo>
                <a:lnTo>
                  <a:pt x="91" y="663"/>
                </a:lnTo>
                <a:lnTo>
                  <a:pt x="93" y="653"/>
                </a:lnTo>
                <a:lnTo>
                  <a:pt x="93" y="646"/>
                </a:lnTo>
                <a:lnTo>
                  <a:pt x="93" y="638"/>
                </a:lnTo>
                <a:lnTo>
                  <a:pt x="93" y="630"/>
                </a:lnTo>
                <a:lnTo>
                  <a:pt x="93" y="616"/>
                </a:lnTo>
                <a:lnTo>
                  <a:pt x="91" y="598"/>
                </a:lnTo>
                <a:lnTo>
                  <a:pt x="80" y="596"/>
                </a:lnTo>
                <a:lnTo>
                  <a:pt x="70" y="593"/>
                </a:lnTo>
                <a:lnTo>
                  <a:pt x="61" y="590"/>
                </a:lnTo>
                <a:lnTo>
                  <a:pt x="51" y="585"/>
                </a:lnTo>
                <a:lnTo>
                  <a:pt x="43" y="580"/>
                </a:lnTo>
                <a:lnTo>
                  <a:pt x="36" y="573"/>
                </a:lnTo>
                <a:lnTo>
                  <a:pt x="30" y="567"/>
                </a:lnTo>
                <a:lnTo>
                  <a:pt x="23" y="559"/>
                </a:lnTo>
                <a:lnTo>
                  <a:pt x="18" y="549"/>
                </a:lnTo>
                <a:lnTo>
                  <a:pt x="13" y="541"/>
                </a:lnTo>
                <a:lnTo>
                  <a:pt x="10" y="531"/>
                </a:lnTo>
                <a:lnTo>
                  <a:pt x="7" y="520"/>
                </a:lnTo>
                <a:lnTo>
                  <a:pt x="2" y="499"/>
                </a:lnTo>
                <a:lnTo>
                  <a:pt x="0" y="476"/>
                </a:lnTo>
                <a:lnTo>
                  <a:pt x="2" y="455"/>
                </a:lnTo>
                <a:lnTo>
                  <a:pt x="5" y="434"/>
                </a:lnTo>
                <a:lnTo>
                  <a:pt x="12" y="412"/>
                </a:lnTo>
                <a:lnTo>
                  <a:pt x="20" y="395"/>
                </a:lnTo>
                <a:lnTo>
                  <a:pt x="26" y="385"/>
                </a:lnTo>
                <a:lnTo>
                  <a:pt x="31" y="378"/>
                </a:lnTo>
                <a:lnTo>
                  <a:pt x="39" y="370"/>
                </a:lnTo>
                <a:lnTo>
                  <a:pt x="46" y="365"/>
                </a:lnTo>
                <a:lnTo>
                  <a:pt x="54" y="360"/>
                </a:lnTo>
                <a:lnTo>
                  <a:pt x="62" y="356"/>
                </a:lnTo>
                <a:lnTo>
                  <a:pt x="70" y="352"/>
                </a:lnTo>
                <a:lnTo>
                  <a:pt x="80" y="351"/>
                </a:lnTo>
                <a:lnTo>
                  <a:pt x="77" y="307"/>
                </a:lnTo>
                <a:lnTo>
                  <a:pt x="72" y="261"/>
                </a:lnTo>
                <a:lnTo>
                  <a:pt x="65" y="214"/>
                </a:lnTo>
                <a:lnTo>
                  <a:pt x="59" y="169"/>
                </a:lnTo>
                <a:lnTo>
                  <a:pt x="52" y="123"/>
                </a:lnTo>
                <a:lnTo>
                  <a:pt x="46" y="81"/>
                </a:lnTo>
                <a:lnTo>
                  <a:pt x="38" y="39"/>
                </a:lnTo>
                <a:lnTo>
                  <a:pt x="30" y="0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4" name="Freeform 58">
            <a:extLst>
              <a:ext uri="{FF2B5EF4-FFF2-40B4-BE49-F238E27FC236}">
                <a16:creationId xmlns:a16="http://schemas.microsoft.com/office/drawing/2014/main" id="{5A58696C-BE9E-F6E7-1825-8DF403715269}"/>
              </a:ext>
            </a:extLst>
          </p:cNvPr>
          <p:cNvSpPr>
            <a:spLocks/>
          </p:cNvSpPr>
          <p:nvPr/>
        </p:nvSpPr>
        <p:spPr bwMode="auto">
          <a:xfrm>
            <a:off x="6352948" y="2626443"/>
            <a:ext cx="499617" cy="2266513"/>
          </a:xfrm>
          <a:custGeom>
            <a:avLst/>
            <a:gdLst>
              <a:gd name="T0" fmla="*/ 2147483647 w 315"/>
              <a:gd name="T1" fmla="*/ 2147483647 h 1429"/>
              <a:gd name="T2" fmla="*/ 2147483647 w 315"/>
              <a:gd name="T3" fmla="*/ 2147483647 h 1429"/>
              <a:gd name="T4" fmla="*/ 2147483647 w 315"/>
              <a:gd name="T5" fmla="*/ 2147483647 h 1429"/>
              <a:gd name="T6" fmla="*/ 2147483647 w 315"/>
              <a:gd name="T7" fmla="*/ 2147483647 h 1429"/>
              <a:gd name="T8" fmla="*/ 2147483647 w 315"/>
              <a:gd name="T9" fmla="*/ 2147483647 h 1429"/>
              <a:gd name="T10" fmla="*/ 2147483647 w 315"/>
              <a:gd name="T11" fmla="*/ 2147483647 h 1429"/>
              <a:gd name="T12" fmla="*/ 2147483647 w 315"/>
              <a:gd name="T13" fmla="*/ 2147483647 h 1429"/>
              <a:gd name="T14" fmla="*/ 2147483647 w 315"/>
              <a:gd name="T15" fmla="*/ 2147483647 h 1429"/>
              <a:gd name="T16" fmla="*/ 2147483647 w 315"/>
              <a:gd name="T17" fmla="*/ 2147483647 h 1429"/>
              <a:gd name="T18" fmla="*/ 2147483647 w 315"/>
              <a:gd name="T19" fmla="*/ 2147483647 h 1429"/>
              <a:gd name="T20" fmla="*/ 2147483647 w 315"/>
              <a:gd name="T21" fmla="*/ 2147483647 h 1429"/>
              <a:gd name="T22" fmla="*/ 2147483647 w 315"/>
              <a:gd name="T23" fmla="*/ 2147483647 h 1429"/>
              <a:gd name="T24" fmla="*/ 2147483647 w 315"/>
              <a:gd name="T25" fmla="*/ 2147483647 h 1429"/>
              <a:gd name="T26" fmla="*/ 2147483647 w 315"/>
              <a:gd name="T27" fmla="*/ 2147483647 h 1429"/>
              <a:gd name="T28" fmla="*/ 2147483647 w 315"/>
              <a:gd name="T29" fmla="*/ 2147483647 h 1429"/>
              <a:gd name="T30" fmla="*/ 2147483647 w 315"/>
              <a:gd name="T31" fmla="*/ 2147483647 h 1429"/>
              <a:gd name="T32" fmla="*/ 2147483647 w 315"/>
              <a:gd name="T33" fmla="*/ 2147483647 h 1429"/>
              <a:gd name="T34" fmla="*/ 2147483647 w 315"/>
              <a:gd name="T35" fmla="*/ 2147483647 h 1429"/>
              <a:gd name="T36" fmla="*/ 2147483647 w 315"/>
              <a:gd name="T37" fmla="*/ 2147483647 h 1429"/>
              <a:gd name="T38" fmla="*/ 2147483647 w 315"/>
              <a:gd name="T39" fmla="*/ 2147483647 h 1429"/>
              <a:gd name="T40" fmla="*/ 2147483647 w 315"/>
              <a:gd name="T41" fmla="*/ 2147483647 h 1429"/>
              <a:gd name="T42" fmla="*/ 2147483647 w 315"/>
              <a:gd name="T43" fmla="*/ 2147483647 h 1429"/>
              <a:gd name="T44" fmla="*/ 2147483647 w 315"/>
              <a:gd name="T45" fmla="*/ 2147483647 h 1429"/>
              <a:gd name="T46" fmla="*/ 2147483647 w 315"/>
              <a:gd name="T47" fmla="*/ 2147483647 h 1429"/>
              <a:gd name="T48" fmla="*/ 2147483647 w 315"/>
              <a:gd name="T49" fmla="*/ 2147483647 h 1429"/>
              <a:gd name="T50" fmla="*/ 2147483647 w 315"/>
              <a:gd name="T51" fmla="*/ 2147483647 h 1429"/>
              <a:gd name="T52" fmla="*/ 2147483647 w 315"/>
              <a:gd name="T53" fmla="*/ 2147483647 h 1429"/>
              <a:gd name="T54" fmla="*/ 2147483647 w 315"/>
              <a:gd name="T55" fmla="*/ 2147483647 h 1429"/>
              <a:gd name="T56" fmla="*/ 2147483647 w 315"/>
              <a:gd name="T57" fmla="*/ 2147483647 h 1429"/>
              <a:gd name="T58" fmla="*/ 2147483647 w 315"/>
              <a:gd name="T59" fmla="*/ 2147483647 h 1429"/>
              <a:gd name="T60" fmla="*/ 2147483647 w 315"/>
              <a:gd name="T61" fmla="*/ 2147483647 h 1429"/>
              <a:gd name="T62" fmla="*/ 2147483647 w 315"/>
              <a:gd name="T63" fmla="*/ 2147483647 h 1429"/>
              <a:gd name="T64" fmla="*/ 2147483647 w 315"/>
              <a:gd name="T65" fmla="*/ 2147483647 h 1429"/>
              <a:gd name="T66" fmla="*/ 2147483647 w 315"/>
              <a:gd name="T67" fmla="*/ 2147483647 h 1429"/>
              <a:gd name="T68" fmla="*/ 2147483647 w 315"/>
              <a:gd name="T69" fmla="*/ 2147483647 h 1429"/>
              <a:gd name="T70" fmla="*/ 2147483647 w 315"/>
              <a:gd name="T71" fmla="*/ 2147483647 h 1429"/>
              <a:gd name="T72" fmla="*/ 2147483647 w 315"/>
              <a:gd name="T73" fmla="*/ 2147483647 h 1429"/>
              <a:gd name="T74" fmla="*/ 2147483647 w 315"/>
              <a:gd name="T75" fmla="*/ 2147483647 h 1429"/>
              <a:gd name="T76" fmla="*/ 2147483647 w 315"/>
              <a:gd name="T77" fmla="*/ 2147483647 h 1429"/>
              <a:gd name="T78" fmla="*/ 2147483647 w 315"/>
              <a:gd name="T79" fmla="*/ 2147483647 h 1429"/>
              <a:gd name="T80" fmla="*/ 2147483647 w 315"/>
              <a:gd name="T81" fmla="*/ 2147483647 h 1429"/>
              <a:gd name="T82" fmla="*/ 2147483647 w 315"/>
              <a:gd name="T83" fmla="*/ 2147483647 h 1429"/>
              <a:gd name="T84" fmla="*/ 2147483647 w 315"/>
              <a:gd name="T85" fmla="*/ 2147483647 h 1429"/>
              <a:gd name="T86" fmla="*/ 2147483647 w 315"/>
              <a:gd name="T87" fmla="*/ 2147483647 h 1429"/>
              <a:gd name="T88" fmla="*/ 2147483647 w 315"/>
              <a:gd name="T89" fmla="*/ 2147483647 h 1429"/>
              <a:gd name="T90" fmla="*/ 2147483647 w 315"/>
              <a:gd name="T91" fmla="*/ 2147483647 h 1429"/>
              <a:gd name="T92" fmla="*/ 2147483647 w 315"/>
              <a:gd name="T93" fmla="*/ 2147483647 h 1429"/>
              <a:gd name="T94" fmla="*/ 2147483647 w 315"/>
              <a:gd name="T95" fmla="*/ 2147483647 h 1429"/>
              <a:gd name="T96" fmla="*/ 2147483647 w 315"/>
              <a:gd name="T97" fmla="*/ 2147483647 h 142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5"/>
              <a:gd name="T148" fmla="*/ 0 h 1429"/>
              <a:gd name="T149" fmla="*/ 315 w 315"/>
              <a:gd name="T150" fmla="*/ 1429 h 142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5" h="1429">
                <a:moveTo>
                  <a:pt x="30" y="0"/>
                </a:moveTo>
                <a:lnTo>
                  <a:pt x="74" y="32"/>
                </a:lnTo>
                <a:lnTo>
                  <a:pt x="106" y="60"/>
                </a:lnTo>
                <a:lnTo>
                  <a:pt x="135" y="86"/>
                </a:lnTo>
                <a:lnTo>
                  <a:pt x="161" y="112"/>
                </a:lnTo>
                <a:lnTo>
                  <a:pt x="187" y="141"/>
                </a:lnTo>
                <a:lnTo>
                  <a:pt x="220" y="177"/>
                </a:lnTo>
                <a:lnTo>
                  <a:pt x="260" y="224"/>
                </a:lnTo>
                <a:lnTo>
                  <a:pt x="314" y="281"/>
                </a:lnTo>
                <a:lnTo>
                  <a:pt x="312" y="349"/>
                </a:lnTo>
                <a:lnTo>
                  <a:pt x="311" y="419"/>
                </a:lnTo>
                <a:lnTo>
                  <a:pt x="309" y="489"/>
                </a:lnTo>
                <a:lnTo>
                  <a:pt x="306" y="559"/>
                </a:lnTo>
                <a:lnTo>
                  <a:pt x="301" y="629"/>
                </a:lnTo>
                <a:lnTo>
                  <a:pt x="296" y="695"/>
                </a:lnTo>
                <a:lnTo>
                  <a:pt x="290" y="760"/>
                </a:lnTo>
                <a:lnTo>
                  <a:pt x="282" y="824"/>
                </a:lnTo>
                <a:lnTo>
                  <a:pt x="272" y="828"/>
                </a:lnTo>
                <a:lnTo>
                  <a:pt x="264" y="835"/>
                </a:lnTo>
                <a:lnTo>
                  <a:pt x="256" y="843"/>
                </a:lnTo>
                <a:lnTo>
                  <a:pt x="249" y="851"/>
                </a:lnTo>
                <a:lnTo>
                  <a:pt x="244" y="859"/>
                </a:lnTo>
                <a:lnTo>
                  <a:pt x="239" y="869"/>
                </a:lnTo>
                <a:lnTo>
                  <a:pt x="236" y="879"/>
                </a:lnTo>
                <a:lnTo>
                  <a:pt x="234" y="889"/>
                </a:lnTo>
                <a:lnTo>
                  <a:pt x="234" y="900"/>
                </a:lnTo>
                <a:lnTo>
                  <a:pt x="236" y="910"/>
                </a:lnTo>
                <a:lnTo>
                  <a:pt x="238" y="921"/>
                </a:lnTo>
                <a:lnTo>
                  <a:pt x="243" y="931"/>
                </a:lnTo>
                <a:lnTo>
                  <a:pt x="247" y="941"/>
                </a:lnTo>
                <a:lnTo>
                  <a:pt x="254" y="950"/>
                </a:lnTo>
                <a:lnTo>
                  <a:pt x="262" y="960"/>
                </a:lnTo>
                <a:lnTo>
                  <a:pt x="272" y="968"/>
                </a:lnTo>
                <a:lnTo>
                  <a:pt x="270" y="1007"/>
                </a:lnTo>
                <a:lnTo>
                  <a:pt x="269" y="1051"/>
                </a:lnTo>
                <a:lnTo>
                  <a:pt x="265" y="1097"/>
                </a:lnTo>
                <a:lnTo>
                  <a:pt x="264" y="1142"/>
                </a:lnTo>
                <a:lnTo>
                  <a:pt x="260" y="1189"/>
                </a:lnTo>
                <a:lnTo>
                  <a:pt x="257" y="1236"/>
                </a:lnTo>
                <a:lnTo>
                  <a:pt x="256" y="1280"/>
                </a:lnTo>
                <a:lnTo>
                  <a:pt x="256" y="1321"/>
                </a:lnTo>
                <a:lnTo>
                  <a:pt x="228" y="1337"/>
                </a:lnTo>
                <a:lnTo>
                  <a:pt x="199" y="1352"/>
                </a:lnTo>
                <a:lnTo>
                  <a:pt x="169" y="1366"/>
                </a:lnTo>
                <a:lnTo>
                  <a:pt x="140" y="1381"/>
                </a:lnTo>
                <a:lnTo>
                  <a:pt x="109" y="1394"/>
                </a:lnTo>
                <a:lnTo>
                  <a:pt x="78" y="1405"/>
                </a:lnTo>
                <a:lnTo>
                  <a:pt x="48" y="1418"/>
                </a:lnTo>
                <a:lnTo>
                  <a:pt x="15" y="1428"/>
                </a:lnTo>
                <a:lnTo>
                  <a:pt x="33" y="1344"/>
                </a:lnTo>
                <a:lnTo>
                  <a:pt x="48" y="1254"/>
                </a:lnTo>
                <a:lnTo>
                  <a:pt x="61" y="1165"/>
                </a:lnTo>
                <a:lnTo>
                  <a:pt x="70" y="1072"/>
                </a:lnTo>
                <a:lnTo>
                  <a:pt x="78" y="978"/>
                </a:lnTo>
                <a:lnTo>
                  <a:pt x="85" y="885"/>
                </a:lnTo>
                <a:lnTo>
                  <a:pt x="90" y="789"/>
                </a:lnTo>
                <a:lnTo>
                  <a:pt x="91" y="695"/>
                </a:lnTo>
                <a:lnTo>
                  <a:pt x="91" y="676"/>
                </a:lnTo>
                <a:lnTo>
                  <a:pt x="91" y="663"/>
                </a:lnTo>
                <a:lnTo>
                  <a:pt x="93" y="653"/>
                </a:lnTo>
                <a:lnTo>
                  <a:pt x="93" y="646"/>
                </a:lnTo>
                <a:lnTo>
                  <a:pt x="93" y="638"/>
                </a:lnTo>
                <a:lnTo>
                  <a:pt x="93" y="630"/>
                </a:lnTo>
                <a:lnTo>
                  <a:pt x="93" y="616"/>
                </a:lnTo>
                <a:lnTo>
                  <a:pt x="91" y="598"/>
                </a:lnTo>
                <a:lnTo>
                  <a:pt x="80" y="596"/>
                </a:lnTo>
                <a:lnTo>
                  <a:pt x="70" y="593"/>
                </a:lnTo>
                <a:lnTo>
                  <a:pt x="61" y="590"/>
                </a:lnTo>
                <a:lnTo>
                  <a:pt x="51" y="585"/>
                </a:lnTo>
                <a:lnTo>
                  <a:pt x="43" y="580"/>
                </a:lnTo>
                <a:lnTo>
                  <a:pt x="36" y="573"/>
                </a:lnTo>
                <a:lnTo>
                  <a:pt x="30" y="567"/>
                </a:lnTo>
                <a:lnTo>
                  <a:pt x="23" y="559"/>
                </a:lnTo>
                <a:lnTo>
                  <a:pt x="18" y="549"/>
                </a:lnTo>
                <a:lnTo>
                  <a:pt x="13" y="541"/>
                </a:lnTo>
                <a:lnTo>
                  <a:pt x="10" y="531"/>
                </a:lnTo>
                <a:lnTo>
                  <a:pt x="7" y="520"/>
                </a:lnTo>
                <a:lnTo>
                  <a:pt x="2" y="499"/>
                </a:lnTo>
                <a:lnTo>
                  <a:pt x="0" y="476"/>
                </a:lnTo>
                <a:lnTo>
                  <a:pt x="2" y="455"/>
                </a:lnTo>
                <a:lnTo>
                  <a:pt x="5" y="434"/>
                </a:lnTo>
                <a:lnTo>
                  <a:pt x="12" y="412"/>
                </a:lnTo>
                <a:lnTo>
                  <a:pt x="20" y="395"/>
                </a:lnTo>
                <a:lnTo>
                  <a:pt x="26" y="385"/>
                </a:lnTo>
                <a:lnTo>
                  <a:pt x="31" y="378"/>
                </a:lnTo>
                <a:lnTo>
                  <a:pt x="39" y="370"/>
                </a:lnTo>
                <a:lnTo>
                  <a:pt x="46" y="365"/>
                </a:lnTo>
                <a:lnTo>
                  <a:pt x="54" y="360"/>
                </a:lnTo>
                <a:lnTo>
                  <a:pt x="62" y="356"/>
                </a:lnTo>
                <a:lnTo>
                  <a:pt x="70" y="352"/>
                </a:lnTo>
                <a:lnTo>
                  <a:pt x="80" y="351"/>
                </a:lnTo>
                <a:lnTo>
                  <a:pt x="77" y="307"/>
                </a:lnTo>
                <a:lnTo>
                  <a:pt x="72" y="261"/>
                </a:lnTo>
                <a:lnTo>
                  <a:pt x="65" y="214"/>
                </a:lnTo>
                <a:lnTo>
                  <a:pt x="59" y="169"/>
                </a:lnTo>
                <a:lnTo>
                  <a:pt x="52" y="123"/>
                </a:lnTo>
                <a:lnTo>
                  <a:pt x="46" y="81"/>
                </a:lnTo>
                <a:lnTo>
                  <a:pt x="38" y="39"/>
                </a:lnTo>
                <a:lnTo>
                  <a:pt x="3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5" name="Freeform 59">
            <a:extLst>
              <a:ext uri="{FF2B5EF4-FFF2-40B4-BE49-F238E27FC236}">
                <a16:creationId xmlns:a16="http://schemas.microsoft.com/office/drawing/2014/main" id="{7AE4A5B7-87B9-010D-D75B-837725990048}"/>
              </a:ext>
            </a:extLst>
          </p:cNvPr>
          <p:cNvSpPr>
            <a:spLocks/>
          </p:cNvSpPr>
          <p:nvPr/>
        </p:nvSpPr>
        <p:spPr bwMode="auto">
          <a:xfrm>
            <a:off x="5938980" y="3806488"/>
            <a:ext cx="249014" cy="344181"/>
          </a:xfrm>
          <a:custGeom>
            <a:avLst/>
            <a:gdLst>
              <a:gd name="T0" fmla="*/ 2147483647 w 157"/>
              <a:gd name="T1" fmla="*/ 0 h 217"/>
              <a:gd name="T2" fmla="*/ 2147483647 w 157"/>
              <a:gd name="T3" fmla="*/ 0 h 217"/>
              <a:gd name="T4" fmla="*/ 2147483647 w 157"/>
              <a:gd name="T5" fmla="*/ 2147483647 h 217"/>
              <a:gd name="T6" fmla="*/ 2147483647 w 157"/>
              <a:gd name="T7" fmla="*/ 2147483647 h 217"/>
              <a:gd name="T8" fmla="*/ 2147483647 w 157"/>
              <a:gd name="T9" fmla="*/ 2147483647 h 217"/>
              <a:gd name="T10" fmla="*/ 2147483647 w 157"/>
              <a:gd name="T11" fmla="*/ 2147483647 h 217"/>
              <a:gd name="T12" fmla="*/ 2147483647 w 157"/>
              <a:gd name="T13" fmla="*/ 2147483647 h 217"/>
              <a:gd name="T14" fmla="*/ 2147483647 w 157"/>
              <a:gd name="T15" fmla="*/ 2147483647 h 217"/>
              <a:gd name="T16" fmla="*/ 2147483647 w 157"/>
              <a:gd name="T17" fmla="*/ 2147483647 h 217"/>
              <a:gd name="T18" fmla="*/ 2147483647 w 157"/>
              <a:gd name="T19" fmla="*/ 2147483647 h 217"/>
              <a:gd name="T20" fmla="*/ 2147483647 w 157"/>
              <a:gd name="T21" fmla="*/ 2147483647 h 217"/>
              <a:gd name="T22" fmla="*/ 2147483647 w 157"/>
              <a:gd name="T23" fmla="*/ 2147483647 h 217"/>
              <a:gd name="T24" fmla="*/ 0 w 157"/>
              <a:gd name="T25" fmla="*/ 2147483647 h 217"/>
              <a:gd name="T26" fmla="*/ 2147483647 w 157"/>
              <a:gd name="T27" fmla="*/ 2147483647 h 217"/>
              <a:gd name="T28" fmla="*/ 2147483647 w 157"/>
              <a:gd name="T29" fmla="*/ 2147483647 h 217"/>
              <a:gd name="T30" fmla="*/ 2147483647 w 157"/>
              <a:gd name="T31" fmla="*/ 2147483647 h 217"/>
              <a:gd name="T32" fmla="*/ 2147483647 w 157"/>
              <a:gd name="T33" fmla="*/ 2147483647 h 217"/>
              <a:gd name="T34" fmla="*/ 2147483647 w 157"/>
              <a:gd name="T35" fmla="*/ 2147483647 h 217"/>
              <a:gd name="T36" fmla="*/ 2147483647 w 157"/>
              <a:gd name="T37" fmla="*/ 2147483647 h 217"/>
              <a:gd name="T38" fmla="*/ 2147483647 w 157"/>
              <a:gd name="T39" fmla="*/ 2147483647 h 217"/>
              <a:gd name="T40" fmla="*/ 2147483647 w 157"/>
              <a:gd name="T41" fmla="*/ 2147483647 h 217"/>
              <a:gd name="T42" fmla="*/ 2147483647 w 157"/>
              <a:gd name="T43" fmla="*/ 2147483647 h 217"/>
              <a:gd name="T44" fmla="*/ 2147483647 w 157"/>
              <a:gd name="T45" fmla="*/ 2147483647 h 217"/>
              <a:gd name="T46" fmla="*/ 2147483647 w 157"/>
              <a:gd name="T47" fmla="*/ 2147483647 h 217"/>
              <a:gd name="T48" fmla="*/ 2147483647 w 157"/>
              <a:gd name="T49" fmla="*/ 2147483647 h 217"/>
              <a:gd name="T50" fmla="*/ 2147483647 w 157"/>
              <a:gd name="T51" fmla="*/ 2147483647 h 217"/>
              <a:gd name="T52" fmla="*/ 2147483647 w 157"/>
              <a:gd name="T53" fmla="*/ 2147483647 h 217"/>
              <a:gd name="T54" fmla="*/ 2147483647 w 157"/>
              <a:gd name="T55" fmla="*/ 2147483647 h 217"/>
              <a:gd name="T56" fmla="*/ 2147483647 w 157"/>
              <a:gd name="T57" fmla="*/ 2147483647 h 217"/>
              <a:gd name="T58" fmla="*/ 2147483647 w 157"/>
              <a:gd name="T59" fmla="*/ 2147483647 h 217"/>
              <a:gd name="T60" fmla="*/ 2147483647 w 157"/>
              <a:gd name="T61" fmla="*/ 2147483647 h 217"/>
              <a:gd name="T62" fmla="*/ 2147483647 w 157"/>
              <a:gd name="T63" fmla="*/ 2147483647 h 217"/>
              <a:gd name="T64" fmla="*/ 2147483647 w 157"/>
              <a:gd name="T65" fmla="*/ 2147483647 h 217"/>
              <a:gd name="T66" fmla="*/ 2147483647 w 157"/>
              <a:gd name="T67" fmla="*/ 2147483647 h 217"/>
              <a:gd name="T68" fmla="*/ 2147483647 w 157"/>
              <a:gd name="T69" fmla="*/ 2147483647 h 217"/>
              <a:gd name="T70" fmla="*/ 2147483647 w 157"/>
              <a:gd name="T71" fmla="*/ 2147483647 h 217"/>
              <a:gd name="T72" fmla="*/ 2147483647 w 157"/>
              <a:gd name="T73" fmla="*/ 2147483647 h 217"/>
              <a:gd name="T74" fmla="*/ 2147483647 w 157"/>
              <a:gd name="T75" fmla="*/ 2147483647 h 217"/>
              <a:gd name="T76" fmla="*/ 2147483647 w 157"/>
              <a:gd name="T77" fmla="*/ 2147483647 h 217"/>
              <a:gd name="T78" fmla="*/ 2147483647 w 157"/>
              <a:gd name="T79" fmla="*/ 2147483647 h 217"/>
              <a:gd name="T80" fmla="*/ 2147483647 w 157"/>
              <a:gd name="T81" fmla="*/ 2147483647 h 217"/>
              <a:gd name="T82" fmla="*/ 2147483647 w 157"/>
              <a:gd name="T83" fmla="*/ 2147483647 h 217"/>
              <a:gd name="T84" fmla="*/ 2147483647 w 157"/>
              <a:gd name="T85" fmla="*/ 2147483647 h 217"/>
              <a:gd name="T86" fmla="*/ 2147483647 w 157"/>
              <a:gd name="T87" fmla="*/ 2147483647 h 217"/>
              <a:gd name="T88" fmla="*/ 2147483647 w 157"/>
              <a:gd name="T89" fmla="*/ 2147483647 h 217"/>
              <a:gd name="T90" fmla="*/ 2147483647 w 157"/>
              <a:gd name="T91" fmla="*/ 2147483647 h 217"/>
              <a:gd name="T92" fmla="*/ 2147483647 w 157"/>
              <a:gd name="T93" fmla="*/ 2147483647 h 217"/>
              <a:gd name="T94" fmla="*/ 2147483647 w 157"/>
              <a:gd name="T95" fmla="*/ 0 h 217"/>
              <a:gd name="T96" fmla="*/ 2147483647 w 157"/>
              <a:gd name="T97" fmla="*/ 0 h 217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57"/>
              <a:gd name="T148" fmla="*/ 0 h 217"/>
              <a:gd name="T149" fmla="*/ 157 w 157"/>
              <a:gd name="T150" fmla="*/ 217 h 217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57" h="217">
                <a:moveTo>
                  <a:pt x="78" y="0"/>
                </a:moveTo>
                <a:lnTo>
                  <a:pt x="70" y="0"/>
                </a:lnTo>
                <a:lnTo>
                  <a:pt x="61" y="2"/>
                </a:lnTo>
                <a:lnTo>
                  <a:pt x="55" y="5"/>
                </a:lnTo>
                <a:lnTo>
                  <a:pt x="47" y="8"/>
                </a:lnTo>
                <a:lnTo>
                  <a:pt x="40" y="13"/>
                </a:lnTo>
                <a:lnTo>
                  <a:pt x="34" y="18"/>
                </a:lnTo>
                <a:lnTo>
                  <a:pt x="29" y="24"/>
                </a:lnTo>
                <a:lnTo>
                  <a:pt x="22" y="31"/>
                </a:lnTo>
                <a:lnTo>
                  <a:pt x="13" y="47"/>
                </a:lnTo>
                <a:lnTo>
                  <a:pt x="6" y="67"/>
                </a:lnTo>
                <a:lnTo>
                  <a:pt x="1" y="86"/>
                </a:lnTo>
                <a:lnTo>
                  <a:pt x="0" y="109"/>
                </a:lnTo>
                <a:lnTo>
                  <a:pt x="1" y="130"/>
                </a:lnTo>
                <a:lnTo>
                  <a:pt x="6" y="149"/>
                </a:lnTo>
                <a:lnTo>
                  <a:pt x="13" y="169"/>
                </a:lnTo>
                <a:lnTo>
                  <a:pt x="22" y="184"/>
                </a:lnTo>
                <a:lnTo>
                  <a:pt x="29" y="192"/>
                </a:lnTo>
                <a:lnTo>
                  <a:pt x="34" y="198"/>
                </a:lnTo>
                <a:lnTo>
                  <a:pt x="40" y="203"/>
                </a:lnTo>
                <a:lnTo>
                  <a:pt x="47" y="208"/>
                </a:lnTo>
                <a:lnTo>
                  <a:pt x="55" y="211"/>
                </a:lnTo>
                <a:lnTo>
                  <a:pt x="61" y="214"/>
                </a:lnTo>
                <a:lnTo>
                  <a:pt x="70" y="216"/>
                </a:lnTo>
                <a:lnTo>
                  <a:pt x="78" y="216"/>
                </a:lnTo>
                <a:lnTo>
                  <a:pt x="86" y="216"/>
                </a:lnTo>
                <a:lnTo>
                  <a:pt x="94" y="214"/>
                </a:lnTo>
                <a:lnTo>
                  <a:pt x="101" y="211"/>
                </a:lnTo>
                <a:lnTo>
                  <a:pt x="107" y="208"/>
                </a:lnTo>
                <a:lnTo>
                  <a:pt x="115" y="203"/>
                </a:lnTo>
                <a:lnTo>
                  <a:pt x="122" y="198"/>
                </a:lnTo>
                <a:lnTo>
                  <a:pt x="127" y="192"/>
                </a:lnTo>
                <a:lnTo>
                  <a:pt x="133" y="184"/>
                </a:lnTo>
                <a:lnTo>
                  <a:pt x="143" y="169"/>
                </a:lnTo>
                <a:lnTo>
                  <a:pt x="149" y="149"/>
                </a:lnTo>
                <a:lnTo>
                  <a:pt x="154" y="130"/>
                </a:lnTo>
                <a:lnTo>
                  <a:pt x="156" y="109"/>
                </a:lnTo>
                <a:lnTo>
                  <a:pt x="154" y="86"/>
                </a:lnTo>
                <a:lnTo>
                  <a:pt x="149" y="67"/>
                </a:lnTo>
                <a:lnTo>
                  <a:pt x="143" y="47"/>
                </a:lnTo>
                <a:lnTo>
                  <a:pt x="133" y="31"/>
                </a:lnTo>
                <a:lnTo>
                  <a:pt x="127" y="24"/>
                </a:lnTo>
                <a:lnTo>
                  <a:pt x="122" y="18"/>
                </a:lnTo>
                <a:lnTo>
                  <a:pt x="115" y="13"/>
                </a:lnTo>
                <a:lnTo>
                  <a:pt x="107" y="8"/>
                </a:lnTo>
                <a:lnTo>
                  <a:pt x="101" y="5"/>
                </a:lnTo>
                <a:lnTo>
                  <a:pt x="94" y="2"/>
                </a:lnTo>
                <a:lnTo>
                  <a:pt x="86" y="0"/>
                </a:lnTo>
                <a:lnTo>
                  <a:pt x="78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6" name="Freeform 60">
            <a:extLst>
              <a:ext uri="{FF2B5EF4-FFF2-40B4-BE49-F238E27FC236}">
                <a16:creationId xmlns:a16="http://schemas.microsoft.com/office/drawing/2014/main" id="{7C1054BD-8506-F44E-6292-85DC0FB87C90}"/>
              </a:ext>
            </a:extLst>
          </p:cNvPr>
          <p:cNvSpPr>
            <a:spLocks/>
          </p:cNvSpPr>
          <p:nvPr/>
        </p:nvSpPr>
        <p:spPr bwMode="auto">
          <a:xfrm>
            <a:off x="5510737" y="4195081"/>
            <a:ext cx="231569" cy="325146"/>
          </a:xfrm>
          <a:custGeom>
            <a:avLst/>
            <a:gdLst>
              <a:gd name="T0" fmla="*/ 2147483647 w 146"/>
              <a:gd name="T1" fmla="*/ 0 h 205"/>
              <a:gd name="T2" fmla="*/ 2147483647 w 146"/>
              <a:gd name="T3" fmla="*/ 0 h 205"/>
              <a:gd name="T4" fmla="*/ 2147483647 w 146"/>
              <a:gd name="T5" fmla="*/ 2147483647 h 205"/>
              <a:gd name="T6" fmla="*/ 2147483647 w 146"/>
              <a:gd name="T7" fmla="*/ 2147483647 h 205"/>
              <a:gd name="T8" fmla="*/ 2147483647 w 146"/>
              <a:gd name="T9" fmla="*/ 2147483647 h 205"/>
              <a:gd name="T10" fmla="*/ 2147483647 w 146"/>
              <a:gd name="T11" fmla="*/ 2147483647 h 205"/>
              <a:gd name="T12" fmla="*/ 2147483647 w 146"/>
              <a:gd name="T13" fmla="*/ 2147483647 h 205"/>
              <a:gd name="T14" fmla="*/ 2147483647 w 146"/>
              <a:gd name="T15" fmla="*/ 2147483647 h 205"/>
              <a:gd name="T16" fmla="*/ 2147483647 w 146"/>
              <a:gd name="T17" fmla="*/ 2147483647 h 205"/>
              <a:gd name="T18" fmla="*/ 2147483647 w 146"/>
              <a:gd name="T19" fmla="*/ 2147483647 h 205"/>
              <a:gd name="T20" fmla="*/ 2147483647 w 146"/>
              <a:gd name="T21" fmla="*/ 2147483647 h 205"/>
              <a:gd name="T22" fmla="*/ 2147483647 w 146"/>
              <a:gd name="T23" fmla="*/ 2147483647 h 205"/>
              <a:gd name="T24" fmla="*/ 0 w 146"/>
              <a:gd name="T25" fmla="*/ 2147483647 h 205"/>
              <a:gd name="T26" fmla="*/ 2147483647 w 146"/>
              <a:gd name="T27" fmla="*/ 2147483647 h 205"/>
              <a:gd name="T28" fmla="*/ 2147483647 w 146"/>
              <a:gd name="T29" fmla="*/ 2147483647 h 205"/>
              <a:gd name="T30" fmla="*/ 2147483647 w 146"/>
              <a:gd name="T31" fmla="*/ 2147483647 h 205"/>
              <a:gd name="T32" fmla="*/ 2147483647 w 146"/>
              <a:gd name="T33" fmla="*/ 2147483647 h 205"/>
              <a:gd name="T34" fmla="*/ 2147483647 w 146"/>
              <a:gd name="T35" fmla="*/ 2147483647 h 205"/>
              <a:gd name="T36" fmla="*/ 2147483647 w 146"/>
              <a:gd name="T37" fmla="*/ 2147483647 h 205"/>
              <a:gd name="T38" fmla="*/ 2147483647 w 146"/>
              <a:gd name="T39" fmla="*/ 2147483647 h 205"/>
              <a:gd name="T40" fmla="*/ 2147483647 w 146"/>
              <a:gd name="T41" fmla="*/ 2147483647 h 205"/>
              <a:gd name="T42" fmla="*/ 2147483647 w 146"/>
              <a:gd name="T43" fmla="*/ 2147483647 h 205"/>
              <a:gd name="T44" fmla="*/ 2147483647 w 146"/>
              <a:gd name="T45" fmla="*/ 2147483647 h 205"/>
              <a:gd name="T46" fmla="*/ 2147483647 w 146"/>
              <a:gd name="T47" fmla="*/ 2147483647 h 205"/>
              <a:gd name="T48" fmla="*/ 2147483647 w 146"/>
              <a:gd name="T49" fmla="*/ 2147483647 h 205"/>
              <a:gd name="T50" fmla="*/ 2147483647 w 146"/>
              <a:gd name="T51" fmla="*/ 2147483647 h 205"/>
              <a:gd name="T52" fmla="*/ 2147483647 w 146"/>
              <a:gd name="T53" fmla="*/ 2147483647 h 205"/>
              <a:gd name="T54" fmla="*/ 2147483647 w 146"/>
              <a:gd name="T55" fmla="*/ 2147483647 h 205"/>
              <a:gd name="T56" fmla="*/ 2147483647 w 146"/>
              <a:gd name="T57" fmla="*/ 2147483647 h 205"/>
              <a:gd name="T58" fmla="*/ 2147483647 w 146"/>
              <a:gd name="T59" fmla="*/ 2147483647 h 205"/>
              <a:gd name="T60" fmla="*/ 2147483647 w 146"/>
              <a:gd name="T61" fmla="*/ 2147483647 h 205"/>
              <a:gd name="T62" fmla="*/ 2147483647 w 146"/>
              <a:gd name="T63" fmla="*/ 2147483647 h 205"/>
              <a:gd name="T64" fmla="*/ 2147483647 w 146"/>
              <a:gd name="T65" fmla="*/ 2147483647 h 205"/>
              <a:gd name="T66" fmla="*/ 2147483647 w 146"/>
              <a:gd name="T67" fmla="*/ 2147483647 h 205"/>
              <a:gd name="T68" fmla="*/ 2147483647 w 146"/>
              <a:gd name="T69" fmla="*/ 2147483647 h 205"/>
              <a:gd name="T70" fmla="*/ 2147483647 w 146"/>
              <a:gd name="T71" fmla="*/ 2147483647 h 205"/>
              <a:gd name="T72" fmla="*/ 2147483647 w 146"/>
              <a:gd name="T73" fmla="*/ 2147483647 h 205"/>
              <a:gd name="T74" fmla="*/ 2147483647 w 146"/>
              <a:gd name="T75" fmla="*/ 2147483647 h 205"/>
              <a:gd name="T76" fmla="*/ 2147483647 w 146"/>
              <a:gd name="T77" fmla="*/ 2147483647 h 205"/>
              <a:gd name="T78" fmla="*/ 2147483647 w 146"/>
              <a:gd name="T79" fmla="*/ 2147483647 h 205"/>
              <a:gd name="T80" fmla="*/ 2147483647 w 146"/>
              <a:gd name="T81" fmla="*/ 2147483647 h 205"/>
              <a:gd name="T82" fmla="*/ 2147483647 w 146"/>
              <a:gd name="T83" fmla="*/ 2147483647 h 205"/>
              <a:gd name="T84" fmla="*/ 2147483647 w 146"/>
              <a:gd name="T85" fmla="*/ 2147483647 h 205"/>
              <a:gd name="T86" fmla="*/ 2147483647 w 146"/>
              <a:gd name="T87" fmla="*/ 2147483647 h 205"/>
              <a:gd name="T88" fmla="*/ 2147483647 w 146"/>
              <a:gd name="T89" fmla="*/ 2147483647 h 205"/>
              <a:gd name="T90" fmla="*/ 2147483647 w 146"/>
              <a:gd name="T91" fmla="*/ 2147483647 h 205"/>
              <a:gd name="T92" fmla="*/ 2147483647 w 146"/>
              <a:gd name="T93" fmla="*/ 2147483647 h 205"/>
              <a:gd name="T94" fmla="*/ 2147483647 w 146"/>
              <a:gd name="T95" fmla="*/ 0 h 205"/>
              <a:gd name="T96" fmla="*/ 2147483647 w 146"/>
              <a:gd name="T97" fmla="*/ 0 h 20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46"/>
              <a:gd name="T148" fmla="*/ 0 h 205"/>
              <a:gd name="T149" fmla="*/ 146 w 146"/>
              <a:gd name="T150" fmla="*/ 205 h 20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46" h="205">
                <a:moveTo>
                  <a:pt x="73" y="0"/>
                </a:moveTo>
                <a:lnTo>
                  <a:pt x="65" y="0"/>
                </a:lnTo>
                <a:lnTo>
                  <a:pt x="58" y="2"/>
                </a:lnTo>
                <a:lnTo>
                  <a:pt x="52" y="5"/>
                </a:lnTo>
                <a:lnTo>
                  <a:pt x="44" y="8"/>
                </a:lnTo>
                <a:lnTo>
                  <a:pt x="37" y="13"/>
                </a:lnTo>
                <a:lnTo>
                  <a:pt x="32" y="18"/>
                </a:lnTo>
                <a:lnTo>
                  <a:pt x="26" y="23"/>
                </a:lnTo>
                <a:lnTo>
                  <a:pt x="21" y="30"/>
                </a:lnTo>
                <a:lnTo>
                  <a:pt x="13" y="46"/>
                </a:lnTo>
                <a:lnTo>
                  <a:pt x="6" y="62"/>
                </a:lnTo>
                <a:lnTo>
                  <a:pt x="2" y="82"/>
                </a:lnTo>
                <a:lnTo>
                  <a:pt x="0" y="101"/>
                </a:lnTo>
                <a:lnTo>
                  <a:pt x="2" y="122"/>
                </a:lnTo>
                <a:lnTo>
                  <a:pt x="6" y="142"/>
                </a:lnTo>
                <a:lnTo>
                  <a:pt x="13" y="158"/>
                </a:lnTo>
                <a:lnTo>
                  <a:pt x="21" y="173"/>
                </a:lnTo>
                <a:lnTo>
                  <a:pt x="26" y="179"/>
                </a:lnTo>
                <a:lnTo>
                  <a:pt x="32" y="186"/>
                </a:lnTo>
                <a:lnTo>
                  <a:pt x="37" y="191"/>
                </a:lnTo>
                <a:lnTo>
                  <a:pt x="44" y="195"/>
                </a:lnTo>
                <a:lnTo>
                  <a:pt x="52" y="199"/>
                </a:lnTo>
                <a:lnTo>
                  <a:pt x="58" y="200"/>
                </a:lnTo>
                <a:lnTo>
                  <a:pt x="65" y="202"/>
                </a:lnTo>
                <a:lnTo>
                  <a:pt x="73" y="204"/>
                </a:lnTo>
                <a:lnTo>
                  <a:pt x="80" y="202"/>
                </a:lnTo>
                <a:lnTo>
                  <a:pt x="88" y="200"/>
                </a:lnTo>
                <a:lnTo>
                  <a:pt x="94" y="199"/>
                </a:lnTo>
                <a:lnTo>
                  <a:pt x="101" y="195"/>
                </a:lnTo>
                <a:lnTo>
                  <a:pt x="107" y="191"/>
                </a:lnTo>
                <a:lnTo>
                  <a:pt x="114" y="186"/>
                </a:lnTo>
                <a:lnTo>
                  <a:pt x="119" y="179"/>
                </a:lnTo>
                <a:lnTo>
                  <a:pt x="123" y="173"/>
                </a:lnTo>
                <a:lnTo>
                  <a:pt x="133" y="158"/>
                </a:lnTo>
                <a:lnTo>
                  <a:pt x="140" y="142"/>
                </a:lnTo>
                <a:lnTo>
                  <a:pt x="143" y="122"/>
                </a:lnTo>
                <a:lnTo>
                  <a:pt x="145" y="101"/>
                </a:lnTo>
                <a:lnTo>
                  <a:pt x="143" y="82"/>
                </a:lnTo>
                <a:lnTo>
                  <a:pt x="140" y="62"/>
                </a:lnTo>
                <a:lnTo>
                  <a:pt x="133" y="46"/>
                </a:lnTo>
                <a:lnTo>
                  <a:pt x="123" y="30"/>
                </a:lnTo>
                <a:lnTo>
                  <a:pt x="119" y="23"/>
                </a:lnTo>
                <a:lnTo>
                  <a:pt x="114" y="18"/>
                </a:lnTo>
                <a:lnTo>
                  <a:pt x="107" y="13"/>
                </a:lnTo>
                <a:lnTo>
                  <a:pt x="101" y="8"/>
                </a:lnTo>
                <a:lnTo>
                  <a:pt x="94" y="5"/>
                </a:lnTo>
                <a:lnTo>
                  <a:pt x="88" y="2"/>
                </a:lnTo>
                <a:lnTo>
                  <a:pt x="80" y="0"/>
                </a:lnTo>
                <a:lnTo>
                  <a:pt x="73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7" name="Freeform 61">
            <a:extLst>
              <a:ext uri="{FF2B5EF4-FFF2-40B4-BE49-F238E27FC236}">
                <a16:creationId xmlns:a16="http://schemas.microsoft.com/office/drawing/2014/main" id="{3403CB30-403D-9C8C-1615-89CF60AB2B63}"/>
              </a:ext>
            </a:extLst>
          </p:cNvPr>
          <p:cNvSpPr>
            <a:spLocks/>
          </p:cNvSpPr>
          <p:nvPr/>
        </p:nvSpPr>
        <p:spPr bwMode="auto">
          <a:xfrm>
            <a:off x="5505977" y="3455965"/>
            <a:ext cx="191917" cy="266462"/>
          </a:xfrm>
          <a:custGeom>
            <a:avLst/>
            <a:gdLst>
              <a:gd name="T0" fmla="*/ 2147483647 w 121"/>
              <a:gd name="T1" fmla="*/ 0 h 168"/>
              <a:gd name="T2" fmla="*/ 2147483647 w 121"/>
              <a:gd name="T3" fmla="*/ 0 h 168"/>
              <a:gd name="T4" fmla="*/ 2147483647 w 121"/>
              <a:gd name="T5" fmla="*/ 2147483647 h 168"/>
              <a:gd name="T6" fmla="*/ 2147483647 w 121"/>
              <a:gd name="T7" fmla="*/ 2147483647 h 168"/>
              <a:gd name="T8" fmla="*/ 2147483647 w 121"/>
              <a:gd name="T9" fmla="*/ 2147483647 h 168"/>
              <a:gd name="T10" fmla="*/ 2147483647 w 121"/>
              <a:gd name="T11" fmla="*/ 2147483647 h 168"/>
              <a:gd name="T12" fmla="*/ 2147483647 w 121"/>
              <a:gd name="T13" fmla="*/ 2147483647 h 168"/>
              <a:gd name="T14" fmla="*/ 2147483647 w 121"/>
              <a:gd name="T15" fmla="*/ 2147483647 h 168"/>
              <a:gd name="T16" fmla="*/ 2147483647 w 121"/>
              <a:gd name="T17" fmla="*/ 2147483647 h 168"/>
              <a:gd name="T18" fmla="*/ 2147483647 w 121"/>
              <a:gd name="T19" fmla="*/ 2147483647 h 168"/>
              <a:gd name="T20" fmla="*/ 0 w 121"/>
              <a:gd name="T21" fmla="*/ 2147483647 h 168"/>
              <a:gd name="T22" fmla="*/ 2147483647 w 121"/>
              <a:gd name="T23" fmla="*/ 2147483647 h 168"/>
              <a:gd name="T24" fmla="*/ 2147483647 w 121"/>
              <a:gd name="T25" fmla="*/ 2147483647 h 168"/>
              <a:gd name="T26" fmla="*/ 2147483647 w 121"/>
              <a:gd name="T27" fmla="*/ 2147483647 h 168"/>
              <a:gd name="T28" fmla="*/ 2147483647 w 121"/>
              <a:gd name="T29" fmla="*/ 2147483647 h 168"/>
              <a:gd name="T30" fmla="*/ 2147483647 w 121"/>
              <a:gd name="T31" fmla="*/ 2147483647 h 168"/>
              <a:gd name="T32" fmla="*/ 2147483647 w 121"/>
              <a:gd name="T33" fmla="*/ 2147483647 h 168"/>
              <a:gd name="T34" fmla="*/ 2147483647 w 121"/>
              <a:gd name="T35" fmla="*/ 2147483647 h 168"/>
              <a:gd name="T36" fmla="*/ 2147483647 w 121"/>
              <a:gd name="T37" fmla="*/ 2147483647 h 168"/>
              <a:gd name="T38" fmla="*/ 2147483647 w 121"/>
              <a:gd name="T39" fmla="*/ 2147483647 h 168"/>
              <a:gd name="T40" fmla="*/ 2147483647 w 121"/>
              <a:gd name="T41" fmla="*/ 2147483647 h 168"/>
              <a:gd name="T42" fmla="*/ 2147483647 w 121"/>
              <a:gd name="T43" fmla="*/ 2147483647 h 168"/>
              <a:gd name="T44" fmla="*/ 2147483647 w 121"/>
              <a:gd name="T45" fmla="*/ 2147483647 h 168"/>
              <a:gd name="T46" fmla="*/ 2147483647 w 121"/>
              <a:gd name="T47" fmla="*/ 2147483647 h 168"/>
              <a:gd name="T48" fmla="*/ 2147483647 w 121"/>
              <a:gd name="T49" fmla="*/ 2147483647 h 168"/>
              <a:gd name="T50" fmla="*/ 2147483647 w 121"/>
              <a:gd name="T51" fmla="*/ 2147483647 h 168"/>
              <a:gd name="T52" fmla="*/ 2147483647 w 121"/>
              <a:gd name="T53" fmla="*/ 2147483647 h 168"/>
              <a:gd name="T54" fmla="*/ 2147483647 w 121"/>
              <a:gd name="T55" fmla="*/ 2147483647 h 168"/>
              <a:gd name="T56" fmla="*/ 2147483647 w 121"/>
              <a:gd name="T57" fmla="*/ 2147483647 h 168"/>
              <a:gd name="T58" fmla="*/ 2147483647 w 121"/>
              <a:gd name="T59" fmla="*/ 2147483647 h 168"/>
              <a:gd name="T60" fmla="*/ 2147483647 w 121"/>
              <a:gd name="T61" fmla="*/ 2147483647 h 168"/>
              <a:gd name="T62" fmla="*/ 2147483647 w 121"/>
              <a:gd name="T63" fmla="*/ 2147483647 h 168"/>
              <a:gd name="T64" fmla="*/ 2147483647 w 121"/>
              <a:gd name="T65" fmla="*/ 2147483647 h 168"/>
              <a:gd name="T66" fmla="*/ 2147483647 w 121"/>
              <a:gd name="T67" fmla="*/ 2147483647 h 168"/>
              <a:gd name="T68" fmla="*/ 2147483647 w 121"/>
              <a:gd name="T69" fmla="*/ 2147483647 h 168"/>
              <a:gd name="T70" fmla="*/ 2147483647 w 121"/>
              <a:gd name="T71" fmla="*/ 2147483647 h 168"/>
              <a:gd name="T72" fmla="*/ 2147483647 w 121"/>
              <a:gd name="T73" fmla="*/ 2147483647 h 168"/>
              <a:gd name="T74" fmla="*/ 2147483647 w 121"/>
              <a:gd name="T75" fmla="*/ 2147483647 h 168"/>
              <a:gd name="T76" fmla="*/ 2147483647 w 121"/>
              <a:gd name="T77" fmla="*/ 2147483647 h 168"/>
              <a:gd name="T78" fmla="*/ 2147483647 w 121"/>
              <a:gd name="T79" fmla="*/ 0 h 168"/>
              <a:gd name="T80" fmla="*/ 2147483647 w 121"/>
              <a:gd name="T81" fmla="*/ 0 h 168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1"/>
              <a:gd name="T124" fmla="*/ 0 h 168"/>
              <a:gd name="T125" fmla="*/ 121 w 121"/>
              <a:gd name="T126" fmla="*/ 168 h 168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1" h="168">
                <a:moveTo>
                  <a:pt x="60" y="0"/>
                </a:moveTo>
                <a:lnTo>
                  <a:pt x="53" y="0"/>
                </a:lnTo>
                <a:lnTo>
                  <a:pt x="47" y="2"/>
                </a:lnTo>
                <a:lnTo>
                  <a:pt x="42" y="5"/>
                </a:lnTo>
                <a:lnTo>
                  <a:pt x="37" y="6"/>
                </a:lnTo>
                <a:lnTo>
                  <a:pt x="26" y="15"/>
                </a:lnTo>
                <a:lnTo>
                  <a:pt x="18" y="24"/>
                </a:lnTo>
                <a:lnTo>
                  <a:pt x="9" y="37"/>
                </a:lnTo>
                <a:lnTo>
                  <a:pt x="5" y="52"/>
                </a:lnTo>
                <a:lnTo>
                  <a:pt x="1" y="67"/>
                </a:lnTo>
                <a:lnTo>
                  <a:pt x="0" y="84"/>
                </a:lnTo>
                <a:lnTo>
                  <a:pt x="1" y="101"/>
                </a:lnTo>
                <a:lnTo>
                  <a:pt x="5" y="115"/>
                </a:lnTo>
                <a:lnTo>
                  <a:pt x="9" y="130"/>
                </a:lnTo>
                <a:lnTo>
                  <a:pt x="18" y="143"/>
                </a:lnTo>
                <a:lnTo>
                  <a:pt x="26" y="153"/>
                </a:lnTo>
                <a:lnTo>
                  <a:pt x="37" y="161"/>
                </a:lnTo>
                <a:lnTo>
                  <a:pt x="42" y="162"/>
                </a:lnTo>
                <a:lnTo>
                  <a:pt x="47" y="166"/>
                </a:lnTo>
                <a:lnTo>
                  <a:pt x="53" y="166"/>
                </a:lnTo>
                <a:lnTo>
                  <a:pt x="60" y="167"/>
                </a:lnTo>
                <a:lnTo>
                  <a:pt x="66" y="166"/>
                </a:lnTo>
                <a:lnTo>
                  <a:pt x="71" y="166"/>
                </a:lnTo>
                <a:lnTo>
                  <a:pt x="78" y="162"/>
                </a:lnTo>
                <a:lnTo>
                  <a:pt x="83" y="161"/>
                </a:lnTo>
                <a:lnTo>
                  <a:pt x="92" y="153"/>
                </a:lnTo>
                <a:lnTo>
                  <a:pt x="102" y="143"/>
                </a:lnTo>
                <a:lnTo>
                  <a:pt x="109" y="130"/>
                </a:lnTo>
                <a:lnTo>
                  <a:pt x="115" y="115"/>
                </a:lnTo>
                <a:lnTo>
                  <a:pt x="118" y="101"/>
                </a:lnTo>
                <a:lnTo>
                  <a:pt x="120" y="84"/>
                </a:lnTo>
                <a:lnTo>
                  <a:pt x="118" y="67"/>
                </a:lnTo>
                <a:lnTo>
                  <a:pt x="115" y="52"/>
                </a:lnTo>
                <a:lnTo>
                  <a:pt x="109" y="37"/>
                </a:lnTo>
                <a:lnTo>
                  <a:pt x="102" y="24"/>
                </a:lnTo>
                <a:lnTo>
                  <a:pt x="92" y="15"/>
                </a:lnTo>
                <a:lnTo>
                  <a:pt x="83" y="6"/>
                </a:lnTo>
                <a:lnTo>
                  <a:pt x="78" y="5"/>
                </a:lnTo>
                <a:lnTo>
                  <a:pt x="71" y="2"/>
                </a:lnTo>
                <a:lnTo>
                  <a:pt x="66" y="0"/>
                </a:lnTo>
                <a:lnTo>
                  <a:pt x="6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8" name="Freeform 62">
            <a:extLst>
              <a:ext uri="{FF2B5EF4-FFF2-40B4-BE49-F238E27FC236}">
                <a16:creationId xmlns:a16="http://schemas.microsoft.com/office/drawing/2014/main" id="{26B5BCD6-3483-80A6-2C64-B10C93D93FF0}"/>
              </a:ext>
            </a:extLst>
          </p:cNvPr>
          <p:cNvSpPr>
            <a:spLocks/>
          </p:cNvSpPr>
          <p:nvPr/>
        </p:nvSpPr>
        <p:spPr bwMode="auto">
          <a:xfrm>
            <a:off x="6446525" y="2681957"/>
            <a:ext cx="385418" cy="1011921"/>
          </a:xfrm>
          <a:custGeom>
            <a:avLst/>
            <a:gdLst>
              <a:gd name="T0" fmla="*/ 0 w 243"/>
              <a:gd name="T1" fmla="*/ 0 h 638"/>
              <a:gd name="T2" fmla="*/ 2147483647 w 243"/>
              <a:gd name="T3" fmla="*/ 2147483647 h 638"/>
              <a:gd name="T4" fmla="*/ 2147483647 w 243"/>
              <a:gd name="T5" fmla="*/ 2147483647 h 638"/>
              <a:gd name="T6" fmla="*/ 2147483647 w 243"/>
              <a:gd name="T7" fmla="*/ 2147483647 h 638"/>
              <a:gd name="T8" fmla="*/ 2147483647 w 243"/>
              <a:gd name="T9" fmla="*/ 2147483647 h 638"/>
              <a:gd name="T10" fmla="*/ 2147483647 w 243"/>
              <a:gd name="T11" fmla="*/ 2147483647 h 638"/>
              <a:gd name="T12" fmla="*/ 2147483647 w 243"/>
              <a:gd name="T13" fmla="*/ 2147483647 h 638"/>
              <a:gd name="T14" fmla="*/ 2147483647 w 243"/>
              <a:gd name="T15" fmla="*/ 2147483647 h 638"/>
              <a:gd name="T16" fmla="*/ 2147483647 w 243"/>
              <a:gd name="T17" fmla="*/ 2147483647 h 638"/>
              <a:gd name="T18" fmla="*/ 2147483647 w 243"/>
              <a:gd name="T19" fmla="*/ 2147483647 h 638"/>
              <a:gd name="T20" fmla="*/ 2147483647 w 243"/>
              <a:gd name="T21" fmla="*/ 2147483647 h 638"/>
              <a:gd name="T22" fmla="*/ 2147483647 w 243"/>
              <a:gd name="T23" fmla="*/ 2147483647 h 638"/>
              <a:gd name="T24" fmla="*/ 2147483647 w 243"/>
              <a:gd name="T25" fmla="*/ 2147483647 h 638"/>
              <a:gd name="T26" fmla="*/ 2147483647 w 243"/>
              <a:gd name="T27" fmla="*/ 2147483647 h 638"/>
              <a:gd name="T28" fmla="*/ 2147483647 w 243"/>
              <a:gd name="T29" fmla="*/ 2147483647 h 638"/>
              <a:gd name="T30" fmla="*/ 2147483647 w 243"/>
              <a:gd name="T31" fmla="*/ 2147483647 h 638"/>
              <a:gd name="T32" fmla="*/ 2147483647 w 243"/>
              <a:gd name="T33" fmla="*/ 2147483647 h 638"/>
              <a:gd name="T34" fmla="*/ 2147483647 w 243"/>
              <a:gd name="T35" fmla="*/ 2147483647 h 638"/>
              <a:gd name="T36" fmla="*/ 2147483647 w 243"/>
              <a:gd name="T37" fmla="*/ 2147483647 h 638"/>
              <a:gd name="T38" fmla="*/ 2147483647 w 243"/>
              <a:gd name="T39" fmla="*/ 2147483647 h 638"/>
              <a:gd name="T40" fmla="*/ 2147483647 w 243"/>
              <a:gd name="T41" fmla="*/ 2147483647 h 638"/>
              <a:gd name="T42" fmla="*/ 2147483647 w 243"/>
              <a:gd name="T43" fmla="*/ 2147483647 h 638"/>
              <a:gd name="T44" fmla="*/ 2147483647 w 243"/>
              <a:gd name="T45" fmla="*/ 2147483647 h 638"/>
              <a:gd name="T46" fmla="*/ 2147483647 w 243"/>
              <a:gd name="T47" fmla="*/ 2147483647 h 638"/>
              <a:gd name="T48" fmla="*/ 2147483647 w 243"/>
              <a:gd name="T49" fmla="*/ 2147483647 h 638"/>
              <a:gd name="T50" fmla="*/ 2147483647 w 243"/>
              <a:gd name="T51" fmla="*/ 2147483647 h 638"/>
              <a:gd name="T52" fmla="*/ 2147483647 w 243"/>
              <a:gd name="T53" fmla="*/ 2147483647 h 638"/>
              <a:gd name="T54" fmla="*/ 2147483647 w 243"/>
              <a:gd name="T55" fmla="*/ 2147483647 h 638"/>
              <a:gd name="T56" fmla="*/ 2147483647 w 243"/>
              <a:gd name="T57" fmla="*/ 2147483647 h 638"/>
              <a:gd name="T58" fmla="*/ 2147483647 w 243"/>
              <a:gd name="T59" fmla="*/ 2147483647 h 638"/>
              <a:gd name="T60" fmla="*/ 2147483647 w 243"/>
              <a:gd name="T61" fmla="*/ 2147483647 h 638"/>
              <a:gd name="T62" fmla="*/ 2147483647 w 243"/>
              <a:gd name="T63" fmla="*/ 2147483647 h 638"/>
              <a:gd name="T64" fmla="*/ 0 w 243"/>
              <a:gd name="T65" fmla="*/ 0 h 63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43"/>
              <a:gd name="T100" fmla="*/ 0 h 638"/>
              <a:gd name="T101" fmla="*/ 243 w 243"/>
              <a:gd name="T102" fmla="*/ 638 h 638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43" h="638">
                <a:moveTo>
                  <a:pt x="0" y="0"/>
                </a:moveTo>
                <a:lnTo>
                  <a:pt x="31" y="28"/>
                </a:lnTo>
                <a:lnTo>
                  <a:pt x="62" y="57"/>
                </a:lnTo>
                <a:lnTo>
                  <a:pt x="93" y="88"/>
                </a:lnTo>
                <a:lnTo>
                  <a:pt x="122" y="121"/>
                </a:lnTo>
                <a:lnTo>
                  <a:pt x="153" y="155"/>
                </a:lnTo>
                <a:lnTo>
                  <a:pt x="184" y="187"/>
                </a:lnTo>
                <a:lnTo>
                  <a:pt x="213" y="220"/>
                </a:lnTo>
                <a:lnTo>
                  <a:pt x="242" y="252"/>
                </a:lnTo>
                <a:lnTo>
                  <a:pt x="242" y="299"/>
                </a:lnTo>
                <a:lnTo>
                  <a:pt x="240" y="348"/>
                </a:lnTo>
                <a:lnTo>
                  <a:pt x="239" y="395"/>
                </a:lnTo>
                <a:lnTo>
                  <a:pt x="237" y="442"/>
                </a:lnTo>
                <a:lnTo>
                  <a:pt x="236" y="491"/>
                </a:lnTo>
                <a:lnTo>
                  <a:pt x="232" y="540"/>
                </a:lnTo>
                <a:lnTo>
                  <a:pt x="231" y="589"/>
                </a:lnTo>
                <a:lnTo>
                  <a:pt x="227" y="637"/>
                </a:lnTo>
                <a:lnTo>
                  <a:pt x="224" y="587"/>
                </a:lnTo>
                <a:lnTo>
                  <a:pt x="221" y="538"/>
                </a:lnTo>
                <a:lnTo>
                  <a:pt x="216" y="488"/>
                </a:lnTo>
                <a:lnTo>
                  <a:pt x="213" y="438"/>
                </a:lnTo>
                <a:lnTo>
                  <a:pt x="208" y="389"/>
                </a:lnTo>
                <a:lnTo>
                  <a:pt x="201" y="342"/>
                </a:lnTo>
                <a:lnTo>
                  <a:pt x="195" y="295"/>
                </a:lnTo>
                <a:lnTo>
                  <a:pt x="187" y="251"/>
                </a:lnTo>
                <a:lnTo>
                  <a:pt x="164" y="217"/>
                </a:lnTo>
                <a:lnTo>
                  <a:pt x="141" y="184"/>
                </a:lnTo>
                <a:lnTo>
                  <a:pt x="119" y="153"/>
                </a:lnTo>
                <a:lnTo>
                  <a:pt x="96" y="122"/>
                </a:lnTo>
                <a:lnTo>
                  <a:pt x="71" y="91"/>
                </a:lnTo>
                <a:lnTo>
                  <a:pt x="49" y="61"/>
                </a:lnTo>
                <a:lnTo>
                  <a:pt x="24" y="31"/>
                </a:lnTo>
                <a:lnTo>
                  <a:pt x="0" y="0"/>
                </a:lnTo>
              </a:path>
            </a:pathLst>
          </a:custGeom>
          <a:solidFill>
            <a:srgbClr val="E0BC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9" name="Freeform 63">
            <a:extLst>
              <a:ext uri="{FF2B5EF4-FFF2-40B4-BE49-F238E27FC236}">
                <a16:creationId xmlns:a16="http://schemas.microsoft.com/office/drawing/2014/main" id="{EE59809E-BCDB-E153-4151-375B5728037E}"/>
              </a:ext>
            </a:extLst>
          </p:cNvPr>
          <p:cNvSpPr>
            <a:spLocks/>
          </p:cNvSpPr>
          <p:nvPr/>
        </p:nvSpPr>
        <p:spPr bwMode="auto">
          <a:xfrm>
            <a:off x="6311708" y="3184743"/>
            <a:ext cx="182401" cy="388591"/>
          </a:xfrm>
          <a:custGeom>
            <a:avLst/>
            <a:gdLst>
              <a:gd name="T0" fmla="*/ 2147483647 w 115"/>
              <a:gd name="T1" fmla="*/ 0 h 245"/>
              <a:gd name="T2" fmla="*/ 2147483647 w 115"/>
              <a:gd name="T3" fmla="*/ 2147483647 h 245"/>
              <a:gd name="T4" fmla="*/ 2147483647 w 115"/>
              <a:gd name="T5" fmla="*/ 2147483647 h 245"/>
              <a:gd name="T6" fmla="*/ 2147483647 w 115"/>
              <a:gd name="T7" fmla="*/ 2147483647 h 245"/>
              <a:gd name="T8" fmla="*/ 2147483647 w 115"/>
              <a:gd name="T9" fmla="*/ 2147483647 h 245"/>
              <a:gd name="T10" fmla="*/ 2147483647 w 115"/>
              <a:gd name="T11" fmla="*/ 2147483647 h 245"/>
              <a:gd name="T12" fmla="*/ 2147483647 w 115"/>
              <a:gd name="T13" fmla="*/ 2147483647 h 245"/>
              <a:gd name="T14" fmla="*/ 2147483647 w 115"/>
              <a:gd name="T15" fmla="*/ 2147483647 h 245"/>
              <a:gd name="T16" fmla="*/ 2147483647 w 115"/>
              <a:gd name="T17" fmla="*/ 2147483647 h 245"/>
              <a:gd name="T18" fmla="*/ 2147483647 w 115"/>
              <a:gd name="T19" fmla="*/ 2147483647 h 245"/>
              <a:gd name="T20" fmla="*/ 2147483647 w 115"/>
              <a:gd name="T21" fmla="*/ 2147483647 h 245"/>
              <a:gd name="T22" fmla="*/ 2147483647 w 115"/>
              <a:gd name="T23" fmla="*/ 2147483647 h 245"/>
              <a:gd name="T24" fmla="*/ 2147483647 w 115"/>
              <a:gd name="T25" fmla="*/ 2147483647 h 245"/>
              <a:gd name="T26" fmla="*/ 2147483647 w 115"/>
              <a:gd name="T27" fmla="*/ 2147483647 h 245"/>
              <a:gd name="T28" fmla="*/ 2147483647 w 115"/>
              <a:gd name="T29" fmla="*/ 2147483647 h 245"/>
              <a:gd name="T30" fmla="*/ 2147483647 w 115"/>
              <a:gd name="T31" fmla="*/ 2147483647 h 245"/>
              <a:gd name="T32" fmla="*/ 2147483647 w 115"/>
              <a:gd name="T33" fmla="*/ 2147483647 h 245"/>
              <a:gd name="T34" fmla="*/ 2147483647 w 115"/>
              <a:gd name="T35" fmla="*/ 2147483647 h 245"/>
              <a:gd name="T36" fmla="*/ 2147483647 w 115"/>
              <a:gd name="T37" fmla="*/ 2147483647 h 245"/>
              <a:gd name="T38" fmla="*/ 2147483647 w 115"/>
              <a:gd name="T39" fmla="*/ 2147483647 h 245"/>
              <a:gd name="T40" fmla="*/ 2147483647 w 115"/>
              <a:gd name="T41" fmla="*/ 2147483647 h 245"/>
              <a:gd name="T42" fmla="*/ 2147483647 w 115"/>
              <a:gd name="T43" fmla="*/ 2147483647 h 245"/>
              <a:gd name="T44" fmla="*/ 2147483647 w 115"/>
              <a:gd name="T45" fmla="*/ 2147483647 h 245"/>
              <a:gd name="T46" fmla="*/ 2147483647 w 115"/>
              <a:gd name="T47" fmla="*/ 2147483647 h 245"/>
              <a:gd name="T48" fmla="*/ 2147483647 w 115"/>
              <a:gd name="T49" fmla="*/ 2147483647 h 245"/>
              <a:gd name="T50" fmla="*/ 2147483647 w 115"/>
              <a:gd name="T51" fmla="*/ 2147483647 h 245"/>
              <a:gd name="T52" fmla="*/ 2147483647 w 115"/>
              <a:gd name="T53" fmla="*/ 2147483647 h 245"/>
              <a:gd name="T54" fmla="*/ 2147483647 w 115"/>
              <a:gd name="T55" fmla="*/ 2147483647 h 245"/>
              <a:gd name="T56" fmla="*/ 2147483647 w 115"/>
              <a:gd name="T57" fmla="*/ 2147483647 h 245"/>
              <a:gd name="T58" fmla="*/ 2147483647 w 115"/>
              <a:gd name="T59" fmla="*/ 2147483647 h 245"/>
              <a:gd name="T60" fmla="*/ 2147483647 w 115"/>
              <a:gd name="T61" fmla="*/ 2147483647 h 245"/>
              <a:gd name="T62" fmla="*/ 2147483647 w 115"/>
              <a:gd name="T63" fmla="*/ 2147483647 h 245"/>
              <a:gd name="T64" fmla="*/ 2147483647 w 115"/>
              <a:gd name="T65" fmla="*/ 2147483647 h 245"/>
              <a:gd name="T66" fmla="*/ 2147483647 w 115"/>
              <a:gd name="T67" fmla="*/ 2147483647 h 245"/>
              <a:gd name="T68" fmla="*/ 2147483647 w 115"/>
              <a:gd name="T69" fmla="*/ 2147483647 h 245"/>
              <a:gd name="T70" fmla="*/ 2147483647 w 115"/>
              <a:gd name="T71" fmla="*/ 2147483647 h 245"/>
              <a:gd name="T72" fmla="*/ 0 w 115"/>
              <a:gd name="T73" fmla="*/ 2147483647 h 245"/>
              <a:gd name="T74" fmla="*/ 0 w 115"/>
              <a:gd name="T75" fmla="*/ 2147483647 h 245"/>
              <a:gd name="T76" fmla="*/ 2147483647 w 115"/>
              <a:gd name="T77" fmla="*/ 2147483647 h 245"/>
              <a:gd name="T78" fmla="*/ 2147483647 w 115"/>
              <a:gd name="T79" fmla="*/ 2147483647 h 245"/>
              <a:gd name="T80" fmla="*/ 2147483647 w 115"/>
              <a:gd name="T81" fmla="*/ 2147483647 h 245"/>
              <a:gd name="T82" fmla="*/ 2147483647 w 115"/>
              <a:gd name="T83" fmla="*/ 2147483647 h 245"/>
              <a:gd name="T84" fmla="*/ 2147483647 w 115"/>
              <a:gd name="T85" fmla="*/ 2147483647 h 245"/>
              <a:gd name="T86" fmla="*/ 2147483647 w 115"/>
              <a:gd name="T87" fmla="*/ 2147483647 h 245"/>
              <a:gd name="T88" fmla="*/ 2147483647 w 115"/>
              <a:gd name="T89" fmla="*/ 2147483647 h 245"/>
              <a:gd name="T90" fmla="*/ 2147483647 w 115"/>
              <a:gd name="T91" fmla="*/ 2147483647 h 245"/>
              <a:gd name="T92" fmla="*/ 2147483647 w 115"/>
              <a:gd name="T93" fmla="*/ 2147483647 h 245"/>
              <a:gd name="T94" fmla="*/ 2147483647 w 115"/>
              <a:gd name="T95" fmla="*/ 2147483647 h 245"/>
              <a:gd name="T96" fmla="*/ 2147483647 w 115"/>
              <a:gd name="T97" fmla="*/ 2147483647 h 245"/>
              <a:gd name="T98" fmla="*/ 2147483647 w 115"/>
              <a:gd name="T99" fmla="*/ 2147483647 h 245"/>
              <a:gd name="T100" fmla="*/ 2147483647 w 115"/>
              <a:gd name="T101" fmla="*/ 2147483647 h 245"/>
              <a:gd name="T102" fmla="*/ 2147483647 w 115"/>
              <a:gd name="T103" fmla="*/ 0 h 245"/>
              <a:gd name="T104" fmla="*/ 2147483647 w 115"/>
              <a:gd name="T105" fmla="*/ 0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15"/>
              <a:gd name="T160" fmla="*/ 0 h 245"/>
              <a:gd name="T161" fmla="*/ 115 w 115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15" h="245">
                <a:moveTo>
                  <a:pt x="106" y="0"/>
                </a:moveTo>
                <a:lnTo>
                  <a:pt x="101" y="4"/>
                </a:lnTo>
                <a:lnTo>
                  <a:pt x="96" y="8"/>
                </a:lnTo>
                <a:lnTo>
                  <a:pt x="91" y="15"/>
                </a:lnTo>
                <a:lnTo>
                  <a:pt x="87" y="23"/>
                </a:lnTo>
                <a:lnTo>
                  <a:pt x="80" y="41"/>
                </a:lnTo>
                <a:lnTo>
                  <a:pt x="75" y="60"/>
                </a:lnTo>
                <a:lnTo>
                  <a:pt x="72" y="80"/>
                </a:lnTo>
                <a:lnTo>
                  <a:pt x="70" y="99"/>
                </a:lnTo>
                <a:lnTo>
                  <a:pt x="69" y="116"/>
                </a:lnTo>
                <a:lnTo>
                  <a:pt x="69" y="129"/>
                </a:lnTo>
                <a:lnTo>
                  <a:pt x="70" y="142"/>
                </a:lnTo>
                <a:lnTo>
                  <a:pt x="72" y="158"/>
                </a:lnTo>
                <a:lnTo>
                  <a:pt x="74" y="174"/>
                </a:lnTo>
                <a:lnTo>
                  <a:pt x="78" y="192"/>
                </a:lnTo>
                <a:lnTo>
                  <a:pt x="85" y="208"/>
                </a:lnTo>
                <a:lnTo>
                  <a:pt x="93" y="223"/>
                </a:lnTo>
                <a:lnTo>
                  <a:pt x="98" y="229"/>
                </a:lnTo>
                <a:lnTo>
                  <a:pt x="103" y="236"/>
                </a:lnTo>
                <a:lnTo>
                  <a:pt x="108" y="241"/>
                </a:lnTo>
                <a:lnTo>
                  <a:pt x="114" y="244"/>
                </a:lnTo>
                <a:lnTo>
                  <a:pt x="103" y="244"/>
                </a:lnTo>
                <a:lnTo>
                  <a:pt x="91" y="242"/>
                </a:lnTo>
                <a:lnTo>
                  <a:pt x="80" y="241"/>
                </a:lnTo>
                <a:lnTo>
                  <a:pt x="69" y="236"/>
                </a:lnTo>
                <a:lnTo>
                  <a:pt x="59" y="231"/>
                </a:lnTo>
                <a:lnTo>
                  <a:pt x="51" y="225"/>
                </a:lnTo>
                <a:lnTo>
                  <a:pt x="41" y="218"/>
                </a:lnTo>
                <a:lnTo>
                  <a:pt x="35" y="208"/>
                </a:lnTo>
                <a:lnTo>
                  <a:pt x="26" y="200"/>
                </a:lnTo>
                <a:lnTo>
                  <a:pt x="20" y="190"/>
                </a:lnTo>
                <a:lnTo>
                  <a:pt x="15" y="179"/>
                </a:lnTo>
                <a:lnTo>
                  <a:pt x="10" y="168"/>
                </a:lnTo>
                <a:lnTo>
                  <a:pt x="7" y="156"/>
                </a:lnTo>
                <a:lnTo>
                  <a:pt x="4" y="145"/>
                </a:lnTo>
                <a:lnTo>
                  <a:pt x="2" y="132"/>
                </a:lnTo>
                <a:lnTo>
                  <a:pt x="0" y="119"/>
                </a:lnTo>
                <a:lnTo>
                  <a:pt x="0" y="108"/>
                </a:lnTo>
                <a:lnTo>
                  <a:pt x="2" y="95"/>
                </a:lnTo>
                <a:lnTo>
                  <a:pt x="5" y="83"/>
                </a:lnTo>
                <a:lnTo>
                  <a:pt x="9" y="72"/>
                </a:lnTo>
                <a:lnTo>
                  <a:pt x="12" y="62"/>
                </a:lnTo>
                <a:lnTo>
                  <a:pt x="18" y="52"/>
                </a:lnTo>
                <a:lnTo>
                  <a:pt x="23" y="43"/>
                </a:lnTo>
                <a:lnTo>
                  <a:pt x="31" y="34"/>
                </a:lnTo>
                <a:lnTo>
                  <a:pt x="38" y="28"/>
                </a:lnTo>
                <a:lnTo>
                  <a:pt x="46" y="20"/>
                </a:lnTo>
                <a:lnTo>
                  <a:pt x="56" y="15"/>
                </a:lnTo>
                <a:lnTo>
                  <a:pt x="65" y="10"/>
                </a:lnTo>
                <a:lnTo>
                  <a:pt x="75" y="5"/>
                </a:lnTo>
                <a:lnTo>
                  <a:pt x="85" y="2"/>
                </a:lnTo>
                <a:lnTo>
                  <a:pt x="96" y="0"/>
                </a:lnTo>
                <a:lnTo>
                  <a:pt x="106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0" name="Freeform 64">
            <a:extLst>
              <a:ext uri="{FF2B5EF4-FFF2-40B4-BE49-F238E27FC236}">
                <a16:creationId xmlns:a16="http://schemas.microsoft.com/office/drawing/2014/main" id="{FC492244-964C-FEDC-6CB8-D49A6602C657}"/>
              </a:ext>
            </a:extLst>
          </p:cNvPr>
          <p:cNvSpPr>
            <a:spLocks/>
          </p:cNvSpPr>
          <p:nvPr/>
        </p:nvSpPr>
        <p:spPr bwMode="auto">
          <a:xfrm>
            <a:off x="6311708" y="3184743"/>
            <a:ext cx="182401" cy="388591"/>
          </a:xfrm>
          <a:custGeom>
            <a:avLst/>
            <a:gdLst>
              <a:gd name="T0" fmla="*/ 2147483647 w 115"/>
              <a:gd name="T1" fmla="*/ 0 h 245"/>
              <a:gd name="T2" fmla="*/ 2147483647 w 115"/>
              <a:gd name="T3" fmla="*/ 2147483647 h 245"/>
              <a:gd name="T4" fmla="*/ 2147483647 w 115"/>
              <a:gd name="T5" fmla="*/ 2147483647 h 245"/>
              <a:gd name="T6" fmla="*/ 2147483647 w 115"/>
              <a:gd name="T7" fmla="*/ 2147483647 h 245"/>
              <a:gd name="T8" fmla="*/ 2147483647 w 115"/>
              <a:gd name="T9" fmla="*/ 2147483647 h 245"/>
              <a:gd name="T10" fmla="*/ 2147483647 w 115"/>
              <a:gd name="T11" fmla="*/ 2147483647 h 245"/>
              <a:gd name="T12" fmla="*/ 2147483647 w 115"/>
              <a:gd name="T13" fmla="*/ 2147483647 h 245"/>
              <a:gd name="T14" fmla="*/ 2147483647 w 115"/>
              <a:gd name="T15" fmla="*/ 2147483647 h 245"/>
              <a:gd name="T16" fmla="*/ 2147483647 w 115"/>
              <a:gd name="T17" fmla="*/ 2147483647 h 245"/>
              <a:gd name="T18" fmla="*/ 2147483647 w 115"/>
              <a:gd name="T19" fmla="*/ 2147483647 h 245"/>
              <a:gd name="T20" fmla="*/ 2147483647 w 115"/>
              <a:gd name="T21" fmla="*/ 2147483647 h 245"/>
              <a:gd name="T22" fmla="*/ 2147483647 w 115"/>
              <a:gd name="T23" fmla="*/ 2147483647 h 245"/>
              <a:gd name="T24" fmla="*/ 2147483647 w 115"/>
              <a:gd name="T25" fmla="*/ 2147483647 h 245"/>
              <a:gd name="T26" fmla="*/ 2147483647 w 115"/>
              <a:gd name="T27" fmla="*/ 2147483647 h 245"/>
              <a:gd name="T28" fmla="*/ 2147483647 w 115"/>
              <a:gd name="T29" fmla="*/ 2147483647 h 245"/>
              <a:gd name="T30" fmla="*/ 2147483647 w 115"/>
              <a:gd name="T31" fmla="*/ 2147483647 h 245"/>
              <a:gd name="T32" fmla="*/ 2147483647 w 115"/>
              <a:gd name="T33" fmla="*/ 2147483647 h 245"/>
              <a:gd name="T34" fmla="*/ 2147483647 w 115"/>
              <a:gd name="T35" fmla="*/ 2147483647 h 245"/>
              <a:gd name="T36" fmla="*/ 2147483647 w 115"/>
              <a:gd name="T37" fmla="*/ 2147483647 h 245"/>
              <a:gd name="T38" fmla="*/ 2147483647 w 115"/>
              <a:gd name="T39" fmla="*/ 2147483647 h 245"/>
              <a:gd name="T40" fmla="*/ 2147483647 w 115"/>
              <a:gd name="T41" fmla="*/ 2147483647 h 245"/>
              <a:gd name="T42" fmla="*/ 2147483647 w 115"/>
              <a:gd name="T43" fmla="*/ 2147483647 h 245"/>
              <a:gd name="T44" fmla="*/ 2147483647 w 115"/>
              <a:gd name="T45" fmla="*/ 2147483647 h 245"/>
              <a:gd name="T46" fmla="*/ 2147483647 w 115"/>
              <a:gd name="T47" fmla="*/ 2147483647 h 245"/>
              <a:gd name="T48" fmla="*/ 2147483647 w 115"/>
              <a:gd name="T49" fmla="*/ 2147483647 h 245"/>
              <a:gd name="T50" fmla="*/ 2147483647 w 115"/>
              <a:gd name="T51" fmla="*/ 2147483647 h 245"/>
              <a:gd name="T52" fmla="*/ 2147483647 w 115"/>
              <a:gd name="T53" fmla="*/ 2147483647 h 245"/>
              <a:gd name="T54" fmla="*/ 2147483647 w 115"/>
              <a:gd name="T55" fmla="*/ 2147483647 h 245"/>
              <a:gd name="T56" fmla="*/ 2147483647 w 115"/>
              <a:gd name="T57" fmla="*/ 2147483647 h 245"/>
              <a:gd name="T58" fmla="*/ 2147483647 w 115"/>
              <a:gd name="T59" fmla="*/ 2147483647 h 245"/>
              <a:gd name="T60" fmla="*/ 2147483647 w 115"/>
              <a:gd name="T61" fmla="*/ 2147483647 h 245"/>
              <a:gd name="T62" fmla="*/ 2147483647 w 115"/>
              <a:gd name="T63" fmla="*/ 2147483647 h 245"/>
              <a:gd name="T64" fmla="*/ 2147483647 w 115"/>
              <a:gd name="T65" fmla="*/ 2147483647 h 245"/>
              <a:gd name="T66" fmla="*/ 2147483647 w 115"/>
              <a:gd name="T67" fmla="*/ 2147483647 h 245"/>
              <a:gd name="T68" fmla="*/ 2147483647 w 115"/>
              <a:gd name="T69" fmla="*/ 2147483647 h 245"/>
              <a:gd name="T70" fmla="*/ 2147483647 w 115"/>
              <a:gd name="T71" fmla="*/ 2147483647 h 245"/>
              <a:gd name="T72" fmla="*/ 0 w 115"/>
              <a:gd name="T73" fmla="*/ 2147483647 h 245"/>
              <a:gd name="T74" fmla="*/ 0 w 115"/>
              <a:gd name="T75" fmla="*/ 2147483647 h 245"/>
              <a:gd name="T76" fmla="*/ 2147483647 w 115"/>
              <a:gd name="T77" fmla="*/ 2147483647 h 245"/>
              <a:gd name="T78" fmla="*/ 2147483647 w 115"/>
              <a:gd name="T79" fmla="*/ 2147483647 h 245"/>
              <a:gd name="T80" fmla="*/ 2147483647 w 115"/>
              <a:gd name="T81" fmla="*/ 2147483647 h 245"/>
              <a:gd name="T82" fmla="*/ 2147483647 w 115"/>
              <a:gd name="T83" fmla="*/ 2147483647 h 245"/>
              <a:gd name="T84" fmla="*/ 2147483647 w 115"/>
              <a:gd name="T85" fmla="*/ 2147483647 h 245"/>
              <a:gd name="T86" fmla="*/ 2147483647 w 115"/>
              <a:gd name="T87" fmla="*/ 2147483647 h 245"/>
              <a:gd name="T88" fmla="*/ 2147483647 w 115"/>
              <a:gd name="T89" fmla="*/ 2147483647 h 245"/>
              <a:gd name="T90" fmla="*/ 2147483647 w 115"/>
              <a:gd name="T91" fmla="*/ 2147483647 h 245"/>
              <a:gd name="T92" fmla="*/ 2147483647 w 115"/>
              <a:gd name="T93" fmla="*/ 2147483647 h 245"/>
              <a:gd name="T94" fmla="*/ 2147483647 w 115"/>
              <a:gd name="T95" fmla="*/ 2147483647 h 245"/>
              <a:gd name="T96" fmla="*/ 2147483647 w 115"/>
              <a:gd name="T97" fmla="*/ 2147483647 h 245"/>
              <a:gd name="T98" fmla="*/ 2147483647 w 115"/>
              <a:gd name="T99" fmla="*/ 2147483647 h 245"/>
              <a:gd name="T100" fmla="*/ 2147483647 w 115"/>
              <a:gd name="T101" fmla="*/ 2147483647 h 245"/>
              <a:gd name="T102" fmla="*/ 2147483647 w 115"/>
              <a:gd name="T103" fmla="*/ 0 h 245"/>
              <a:gd name="T104" fmla="*/ 2147483647 w 115"/>
              <a:gd name="T105" fmla="*/ 0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15"/>
              <a:gd name="T160" fmla="*/ 0 h 245"/>
              <a:gd name="T161" fmla="*/ 115 w 115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15" h="245">
                <a:moveTo>
                  <a:pt x="106" y="0"/>
                </a:moveTo>
                <a:lnTo>
                  <a:pt x="101" y="4"/>
                </a:lnTo>
                <a:lnTo>
                  <a:pt x="96" y="8"/>
                </a:lnTo>
                <a:lnTo>
                  <a:pt x="91" y="15"/>
                </a:lnTo>
                <a:lnTo>
                  <a:pt x="87" y="23"/>
                </a:lnTo>
                <a:lnTo>
                  <a:pt x="80" y="41"/>
                </a:lnTo>
                <a:lnTo>
                  <a:pt x="75" y="60"/>
                </a:lnTo>
                <a:lnTo>
                  <a:pt x="72" y="80"/>
                </a:lnTo>
                <a:lnTo>
                  <a:pt x="70" y="99"/>
                </a:lnTo>
                <a:lnTo>
                  <a:pt x="69" y="116"/>
                </a:lnTo>
                <a:lnTo>
                  <a:pt x="69" y="129"/>
                </a:lnTo>
                <a:lnTo>
                  <a:pt x="70" y="142"/>
                </a:lnTo>
                <a:lnTo>
                  <a:pt x="72" y="158"/>
                </a:lnTo>
                <a:lnTo>
                  <a:pt x="74" y="174"/>
                </a:lnTo>
                <a:lnTo>
                  <a:pt x="78" y="192"/>
                </a:lnTo>
                <a:lnTo>
                  <a:pt x="85" y="208"/>
                </a:lnTo>
                <a:lnTo>
                  <a:pt x="93" y="223"/>
                </a:lnTo>
                <a:lnTo>
                  <a:pt x="98" y="229"/>
                </a:lnTo>
                <a:lnTo>
                  <a:pt x="103" y="236"/>
                </a:lnTo>
                <a:lnTo>
                  <a:pt x="108" y="241"/>
                </a:lnTo>
                <a:lnTo>
                  <a:pt x="114" y="244"/>
                </a:lnTo>
                <a:lnTo>
                  <a:pt x="103" y="244"/>
                </a:lnTo>
                <a:lnTo>
                  <a:pt x="91" y="242"/>
                </a:lnTo>
                <a:lnTo>
                  <a:pt x="80" y="241"/>
                </a:lnTo>
                <a:lnTo>
                  <a:pt x="69" y="236"/>
                </a:lnTo>
                <a:lnTo>
                  <a:pt x="59" y="231"/>
                </a:lnTo>
                <a:lnTo>
                  <a:pt x="51" y="225"/>
                </a:lnTo>
                <a:lnTo>
                  <a:pt x="41" y="218"/>
                </a:lnTo>
                <a:lnTo>
                  <a:pt x="35" y="208"/>
                </a:lnTo>
                <a:lnTo>
                  <a:pt x="26" y="200"/>
                </a:lnTo>
                <a:lnTo>
                  <a:pt x="20" y="190"/>
                </a:lnTo>
                <a:lnTo>
                  <a:pt x="15" y="179"/>
                </a:lnTo>
                <a:lnTo>
                  <a:pt x="10" y="168"/>
                </a:lnTo>
                <a:lnTo>
                  <a:pt x="7" y="156"/>
                </a:lnTo>
                <a:lnTo>
                  <a:pt x="4" y="145"/>
                </a:lnTo>
                <a:lnTo>
                  <a:pt x="2" y="132"/>
                </a:lnTo>
                <a:lnTo>
                  <a:pt x="0" y="119"/>
                </a:lnTo>
                <a:lnTo>
                  <a:pt x="0" y="108"/>
                </a:lnTo>
                <a:lnTo>
                  <a:pt x="2" y="95"/>
                </a:lnTo>
                <a:lnTo>
                  <a:pt x="5" y="83"/>
                </a:lnTo>
                <a:lnTo>
                  <a:pt x="9" y="72"/>
                </a:lnTo>
                <a:lnTo>
                  <a:pt x="12" y="62"/>
                </a:lnTo>
                <a:lnTo>
                  <a:pt x="18" y="52"/>
                </a:lnTo>
                <a:lnTo>
                  <a:pt x="23" y="43"/>
                </a:lnTo>
                <a:lnTo>
                  <a:pt x="31" y="34"/>
                </a:lnTo>
                <a:lnTo>
                  <a:pt x="38" y="28"/>
                </a:lnTo>
                <a:lnTo>
                  <a:pt x="46" y="20"/>
                </a:lnTo>
                <a:lnTo>
                  <a:pt x="56" y="15"/>
                </a:lnTo>
                <a:lnTo>
                  <a:pt x="65" y="10"/>
                </a:lnTo>
                <a:lnTo>
                  <a:pt x="75" y="5"/>
                </a:lnTo>
                <a:lnTo>
                  <a:pt x="85" y="2"/>
                </a:lnTo>
                <a:lnTo>
                  <a:pt x="96" y="0"/>
                </a:lnTo>
                <a:lnTo>
                  <a:pt x="106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1" name="Freeform 65">
            <a:extLst>
              <a:ext uri="{FF2B5EF4-FFF2-40B4-BE49-F238E27FC236}">
                <a16:creationId xmlns:a16="http://schemas.microsoft.com/office/drawing/2014/main" id="{21E53085-BC3E-AED0-3E86-ECC88EF8D7C8}"/>
              </a:ext>
            </a:extLst>
          </p:cNvPr>
          <p:cNvSpPr>
            <a:spLocks/>
          </p:cNvSpPr>
          <p:nvPr/>
        </p:nvSpPr>
        <p:spPr bwMode="auto">
          <a:xfrm>
            <a:off x="5597972" y="3492444"/>
            <a:ext cx="99924" cy="195088"/>
          </a:xfrm>
          <a:custGeom>
            <a:avLst/>
            <a:gdLst>
              <a:gd name="T0" fmla="*/ 2147483647 w 63"/>
              <a:gd name="T1" fmla="*/ 0 h 123"/>
              <a:gd name="T2" fmla="*/ 2147483647 w 63"/>
              <a:gd name="T3" fmla="*/ 2147483647 h 123"/>
              <a:gd name="T4" fmla="*/ 2147483647 w 63"/>
              <a:gd name="T5" fmla="*/ 2147483647 h 123"/>
              <a:gd name="T6" fmla="*/ 2147483647 w 63"/>
              <a:gd name="T7" fmla="*/ 2147483647 h 123"/>
              <a:gd name="T8" fmla="*/ 2147483647 w 63"/>
              <a:gd name="T9" fmla="*/ 2147483647 h 123"/>
              <a:gd name="T10" fmla="*/ 2147483647 w 63"/>
              <a:gd name="T11" fmla="*/ 2147483647 h 123"/>
              <a:gd name="T12" fmla="*/ 2147483647 w 63"/>
              <a:gd name="T13" fmla="*/ 2147483647 h 123"/>
              <a:gd name="T14" fmla="*/ 2147483647 w 63"/>
              <a:gd name="T15" fmla="*/ 2147483647 h 123"/>
              <a:gd name="T16" fmla="*/ 0 w 63"/>
              <a:gd name="T17" fmla="*/ 2147483647 h 123"/>
              <a:gd name="T18" fmla="*/ 2147483647 w 63"/>
              <a:gd name="T19" fmla="*/ 2147483647 h 123"/>
              <a:gd name="T20" fmla="*/ 2147483647 w 63"/>
              <a:gd name="T21" fmla="*/ 2147483647 h 123"/>
              <a:gd name="T22" fmla="*/ 2147483647 w 63"/>
              <a:gd name="T23" fmla="*/ 2147483647 h 123"/>
              <a:gd name="T24" fmla="*/ 2147483647 w 63"/>
              <a:gd name="T25" fmla="*/ 2147483647 h 123"/>
              <a:gd name="T26" fmla="*/ 2147483647 w 63"/>
              <a:gd name="T27" fmla="*/ 2147483647 h 123"/>
              <a:gd name="T28" fmla="*/ 2147483647 w 63"/>
              <a:gd name="T29" fmla="*/ 2147483647 h 123"/>
              <a:gd name="T30" fmla="*/ 2147483647 w 63"/>
              <a:gd name="T31" fmla="*/ 2147483647 h 123"/>
              <a:gd name="T32" fmla="*/ 2147483647 w 63"/>
              <a:gd name="T33" fmla="*/ 2147483647 h 123"/>
              <a:gd name="T34" fmla="*/ 2147483647 w 63"/>
              <a:gd name="T35" fmla="*/ 2147483647 h 123"/>
              <a:gd name="T36" fmla="*/ 2147483647 w 63"/>
              <a:gd name="T37" fmla="*/ 2147483647 h 123"/>
              <a:gd name="T38" fmla="*/ 2147483647 w 63"/>
              <a:gd name="T39" fmla="*/ 2147483647 h 123"/>
              <a:gd name="T40" fmla="*/ 2147483647 w 63"/>
              <a:gd name="T41" fmla="*/ 2147483647 h 123"/>
              <a:gd name="T42" fmla="*/ 2147483647 w 63"/>
              <a:gd name="T43" fmla="*/ 2147483647 h 123"/>
              <a:gd name="T44" fmla="*/ 2147483647 w 63"/>
              <a:gd name="T45" fmla="*/ 2147483647 h 123"/>
              <a:gd name="T46" fmla="*/ 2147483647 w 63"/>
              <a:gd name="T47" fmla="*/ 2147483647 h 123"/>
              <a:gd name="T48" fmla="*/ 2147483647 w 63"/>
              <a:gd name="T49" fmla="*/ 2147483647 h 123"/>
              <a:gd name="T50" fmla="*/ 2147483647 w 63"/>
              <a:gd name="T51" fmla="*/ 2147483647 h 123"/>
              <a:gd name="T52" fmla="*/ 2147483647 w 63"/>
              <a:gd name="T53" fmla="*/ 2147483647 h 123"/>
              <a:gd name="T54" fmla="*/ 2147483647 w 63"/>
              <a:gd name="T55" fmla="*/ 2147483647 h 123"/>
              <a:gd name="T56" fmla="*/ 2147483647 w 63"/>
              <a:gd name="T57" fmla="*/ 2147483647 h 123"/>
              <a:gd name="T58" fmla="*/ 2147483647 w 63"/>
              <a:gd name="T59" fmla="*/ 2147483647 h 123"/>
              <a:gd name="T60" fmla="*/ 2147483647 w 63"/>
              <a:gd name="T61" fmla="*/ 2147483647 h 123"/>
              <a:gd name="T62" fmla="*/ 2147483647 w 63"/>
              <a:gd name="T63" fmla="*/ 2147483647 h 123"/>
              <a:gd name="T64" fmla="*/ 2147483647 w 63"/>
              <a:gd name="T65" fmla="*/ 0 h 12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3"/>
              <a:gd name="T100" fmla="*/ 0 h 123"/>
              <a:gd name="T101" fmla="*/ 63 w 63"/>
              <a:gd name="T102" fmla="*/ 123 h 12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3" h="123">
                <a:moveTo>
                  <a:pt x="31" y="0"/>
                </a:moveTo>
                <a:lnTo>
                  <a:pt x="25" y="1"/>
                </a:lnTo>
                <a:lnTo>
                  <a:pt x="20" y="5"/>
                </a:lnTo>
                <a:lnTo>
                  <a:pt x="13" y="11"/>
                </a:lnTo>
                <a:lnTo>
                  <a:pt x="10" y="18"/>
                </a:lnTo>
                <a:lnTo>
                  <a:pt x="5" y="27"/>
                </a:lnTo>
                <a:lnTo>
                  <a:pt x="3" y="37"/>
                </a:lnTo>
                <a:lnTo>
                  <a:pt x="2" y="48"/>
                </a:lnTo>
                <a:lnTo>
                  <a:pt x="0" y="61"/>
                </a:lnTo>
                <a:lnTo>
                  <a:pt x="2" y="73"/>
                </a:lnTo>
                <a:lnTo>
                  <a:pt x="3" y="84"/>
                </a:lnTo>
                <a:lnTo>
                  <a:pt x="5" y="94"/>
                </a:lnTo>
                <a:lnTo>
                  <a:pt x="10" y="104"/>
                </a:lnTo>
                <a:lnTo>
                  <a:pt x="13" y="110"/>
                </a:lnTo>
                <a:lnTo>
                  <a:pt x="20" y="117"/>
                </a:lnTo>
                <a:lnTo>
                  <a:pt x="25" y="120"/>
                </a:lnTo>
                <a:lnTo>
                  <a:pt x="31" y="122"/>
                </a:lnTo>
                <a:lnTo>
                  <a:pt x="38" y="120"/>
                </a:lnTo>
                <a:lnTo>
                  <a:pt x="42" y="117"/>
                </a:lnTo>
                <a:lnTo>
                  <a:pt x="47" y="110"/>
                </a:lnTo>
                <a:lnTo>
                  <a:pt x="52" y="104"/>
                </a:lnTo>
                <a:lnTo>
                  <a:pt x="55" y="94"/>
                </a:lnTo>
                <a:lnTo>
                  <a:pt x="59" y="84"/>
                </a:lnTo>
                <a:lnTo>
                  <a:pt x="60" y="73"/>
                </a:lnTo>
                <a:lnTo>
                  <a:pt x="62" y="61"/>
                </a:lnTo>
                <a:lnTo>
                  <a:pt x="60" y="48"/>
                </a:lnTo>
                <a:lnTo>
                  <a:pt x="59" y="37"/>
                </a:lnTo>
                <a:lnTo>
                  <a:pt x="55" y="27"/>
                </a:lnTo>
                <a:lnTo>
                  <a:pt x="52" y="18"/>
                </a:lnTo>
                <a:lnTo>
                  <a:pt x="47" y="11"/>
                </a:lnTo>
                <a:lnTo>
                  <a:pt x="42" y="5"/>
                </a:lnTo>
                <a:lnTo>
                  <a:pt x="38" y="1"/>
                </a:lnTo>
                <a:lnTo>
                  <a:pt x="31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2" name="Freeform 66">
            <a:extLst>
              <a:ext uri="{FF2B5EF4-FFF2-40B4-BE49-F238E27FC236}">
                <a16:creationId xmlns:a16="http://schemas.microsoft.com/office/drawing/2014/main" id="{33E45893-F97C-7AFC-8C8F-AB8676998558}"/>
              </a:ext>
            </a:extLst>
          </p:cNvPr>
          <p:cNvSpPr>
            <a:spLocks/>
          </p:cNvSpPr>
          <p:nvPr/>
        </p:nvSpPr>
        <p:spPr bwMode="auto">
          <a:xfrm>
            <a:off x="5597972" y="3492444"/>
            <a:ext cx="99924" cy="195088"/>
          </a:xfrm>
          <a:custGeom>
            <a:avLst/>
            <a:gdLst>
              <a:gd name="T0" fmla="*/ 2147483647 w 63"/>
              <a:gd name="T1" fmla="*/ 0 h 123"/>
              <a:gd name="T2" fmla="*/ 2147483647 w 63"/>
              <a:gd name="T3" fmla="*/ 2147483647 h 123"/>
              <a:gd name="T4" fmla="*/ 2147483647 w 63"/>
              <a:gd name="T5" fmla="*/ 2147483647 h 123"/>
              <a:gd name="T6" fmla="*/ 2147483647 w 63"/>
              <a:gd name="T7" fmla="*/ 2147483647 h 123"/>
              <a:gd name="T8" fmla="*/ 2147483647 w 63"/>
              <a:gd name="T9" fmla="*/ 2147483647 h 123"/>
              <a:gd name="T10" fmla="*/ 2147483647 w 63"/>
              <a:gd name="T11" fmla="*/ 2147483647 h 123"/>
              <a:gd name="T12" fmla="*/ 2147483647 w 63"/>
              <a:gd name="T13" fmla="*/ 2147483647 h 123"/>
              <a:gd name="T14" fmla="*/ 2147483647 w 63"/>
              <a:gd name="T15" fmla="*/ 2147483647 h 123"/>
              <a:gd name="T16" fmla="*/ 0 w 63"/>
              <a:gd name="T17" fmla="*/ 2147483647 h 123"/>
              <a:gd name="T18" fmla="*/ 2147483647 w 63"/>
              <a:gd name="T19" fmla="*/ 2147483647 h 123"/>
              <a:gd name="T20" fmla="*/ 2147483647 w 63"/>
              <a:gd name="T21" fmla="*/ 2147483647 h 123"/>
              <a:gd name="T22" fmla="*/ 2147483647 w 63"/>
              <a:gd name="T23" fmla="*/ 2147483647 h 123"/>
              <a:gd name="T24" fmla="*/ 2147483647 w 63"/>
              <a:gd name="T25" fmla="*/ 2147483647 h 123"/>
              <a:gd name="T26" fmla="*/ 2147483647 w 63"/>
              <a:gd name="T27" fmla="*/ 2147483647 h 123"/>
              <a:gd name="T28" fmla="*/ 2147483647 w 63"/>
              <a:gd name="T29" fmla="*/ 2147483647 h 123"/>
              <a:gd name="T30" fmla="*/ 2147483647 w 63"/>
              <a:gd name="T31" fmla="*/ 2147483647 h 123"/>
              <a:gd name="T32" fmla="*/ 2147483647 w 63"/>
              <a:gd name="T33" fmla="*/ 2147483647 h 123"/>
              <a:gd name="T34" fmla="*/ 2147483647 w 63"/>
              <a:gd name="T35" fmla="*/ 2147483647 h 123"/>
              <a:gd name="T36" fmla="*/ 2147483647 w 63"/>
              <a:gd name="T37" fmla="*/ 2147483647 h 123"/>
              <a:gd name="T38" fmla="*/ 2147483647 w 63"/>
              <a:gd name="T39" fmla="*/ 2147483647 h 123"/>
              <a:gd name="T40" fmla="*/ 2147483647 w 63"/>
              <a:gd name="T41" fmla="*/ 2147483647 h 123"/>
              <a:gd name="T42" fmla="*/ 2147483647 w 63"/>
              <a:gd name="T43" fmla="*/ 2147483647 h 123"/>
              <a:gd name="T44" fmla="*/ 2147483647 w 63"/>
              <a:gd name="T45" fmla="*/ 2147483647 h 123"/>
              <a:gd name="T46" fmla="*/ 2147483647 w 63"/>
              <a:gd name="T47" fmla="*/ 2147483647 h 123"/>
              <a:gd name="T48" fmla="*/ 2147483647 w 63"/>
              <a:gd name="T49" fmla="*/ 2147483647 h 123"/>
              <a:gd name="T50" fmla="*/ 2147483647 w 63"/>
              <a:gd name="T51" fmla="*/ 2147483647 h 123"/>
              <a:gd name="T52" fmla="*/ 2147483647 w 63"/>
              <a:gd name="T53" fmla="*/ 2147483647 h 123"/>
              <a:gd name="T54" fmla="*/ 2147483647 w 63"/>
              <a:gd name="T55" fmla="*/ 2147483647 h 123"/>
              <a:gd name="T56" fmla="*/ 2147483647 w 63"/>
              <a:gd name="T57" fmla="*/ 2147483647 h 123"/>
              <a:gd name="T58" fmla="*/ 2147483647 w 63"/>
              <a:gd name="T59" fmla="*/ 2147483647 h 123"/>
              <a:gd name="T60" fmla="*/ 2147483647 w 63"/>
              <a:gd name="T61" fmla="*/ 2147483647 h 123"/>
              <a:gd name="T62" fmla="*/ 2147483647 w 63"/>
              <a:gd name="T63" fmla="*/ 2147483647 h 123"/>
              <a:gd name="T64" fmla="*/ 2147483647 w 63"/>
              <a:gd name="T65" fmla="*/ 0 h 12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3"/>
              <a:gd name="T100" fmla="*/ 0 h 123"/>
              <a:gd name="T101" fmla="*/ 63 w 63"/>
              <a:gd name="T102" fmla="*/ 123 h 12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3" h="123">
                <a:moveTo>
                  <a:pt x="31" y="0"/>
                </a:moveTo>
                <a:lnTo>
                  <a:pt x="25" y="1"/>
                </a:lnTo>
                <a:lnTo>
                  <a:pt x="20" y="5"/>
                </a:lnTo>
                <a:lnTo>
                  <a:pt x="13" y="11"/>
                </a:lnTo>
                <a:lnTo>
                  <a:pt x="10" y="18"/>
                </a:lnTo>
                <a:lnTo>
                  <a:pt x="5" y="27"/>
                </a:lnTo>
                <a:lnTo>
                  <a:pt x="3" y="37"/>
                </a:lnTo>
                <a:lnTo>
                  <a:pt x="2" y="48"/>
                </a:lnTo>
                <a:lnTo>
                  <a:pt x="0" y="61"/>
                </a:lnTo>
                <a:lnTo>
                  <a:pt x="2" y="73"/>
                </a:lnTo>
                <a:lnTo>
                  <a:pt x="3" y="84"/>
                </a:lnTo>
                <a:lnTo>
                  <a:pt x="5" y="94"/>
                </a:lnTo>
                <a:lnTo>
                  <a:pt x="10" y="104"/>
                </a:lnTo>
                <a:lnTo>
                  <a:pt x="13" y="110"/>
                </a:lnTo>
                <a:lnTo>
                  <a:pt x="20" y="117"/>
                </a:lnTo>
                <a:lnTo>
                  <a:pt x="25" y="120"/>
                </a:lnTo>
                <a:lnTo>
                  <a:pt x="31" y="122"/>
                </a:lnTo>
                <a:lnTo>
                  <a:pt x="38" y="120"/>
                </a:lnTo>
                <a:lnTo>
                  <a:pt x="42" y="117"/>
                </a:lnTo>
                <a:lnTo>
                  <a:pt x="47" y="110"/>
                </a:lnTo>
                <a:lnTo>
                  <a:pt x="52" y="104"/>
                </a:lnTo>
                <a:lnTo>
                  <a:pt x="55" y="94"/>
                </a:lnTo>
                <a:lnTo>
                  <a:pt x="59" y="84"/>
                </a:lnTo>
                <a:lnTo>
                  <a:pt x="60" y="73"/>
                </a:lnTo>
                <a:lnTo>
                  <a:pt x="62" y="61"/>
                </a:lnTo>
                <a:lnTo>
                  <a:pt x="60" y="48"/>
                </a:lnTo>
                <a:lnTo>
                  <a:pt x="59" y="37"/>
                </a:lnTo>
                <a:lnTo>
                  <a:pt x="55" y="27"/>
                </a:lnTo>
                <a:lnTo>
                  <a:pt x="52" y="18"/>
                </a:lnTo>
                <a:lnTo>
                  <a:pt x="47" y="11"/>
                </a:lnTo>
                <a:lnTo>
                  <a:pt x="42" y="5"/>
                </a:lnTo>
                <a:lnTo>
                  <a:pt x="38" y="1"/>
                </a:lnTo>
                <a:lnTo>
                  <a:pt x="3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3" name="Freeform 67">
            <a:extLst>
              <a:ext uri="{FF2B5EF4-FFF2-40B4-BE49-F238E27FC236}">
                <a16:creationId xmlns:a16="http://schemas.microsoft.com/office/drawing/2014/main" id="{079CD59E-4A7E-3688-E4DF-10723835B266}"/>
              </a:ext>
            </a:extLst>
          </p:cNvPr>
          <p:cNvSpPr>
            <a:spLocks/>
          </p:cNvSpPr>
          <p:nvPr/>
        </p:nvSpPr>
        <p:spPr bwMode="auto">
          <a:xfrm>
            <a:off x="6059522" y="3852484"/>
            <a:ext cx="128473" cy="252187"/>
          </a:xfrm>
          <a:custGeom>
            <a:avLst/>
            <a:gdLst>
              <a:gd name="T0" fmla="*/ 2147483647 w 81"/>
              <a:gd name="T1" fmla="*/ 0 h 159"/>
              <a:gd name="T2" fmla="*/ 2147483647 w 81"/>
              <a:gd name="T3" fmla="*/ 2147483647 h 159"/>
              <a:gd name="T4" fmla="*/ 2147483647 w 81"/>
              <a:gd name="T5" fmla="*/ 2147483647 h 159"/>
              <a:gd name="T6" fmla="*/ 2147483647 w 81"/>
              <a:gd name="T7" fmla="*/ 2147483647 h 159"/>
              <a:gd name="T8" fmla="*/ 2147483647 w 81"/>
              <a:gd name="T9" fmla="*/ 2147483647 h 159"/>
              <a:gd name="T10" fmla="*/ 2147483647 w 81"/>
              <a:gd name="T11" fmla="*/ 2147483647 h 159"/>
              <a:gd name="T12" fmla="*/ 2147483647 w 81"/>
              <a:gd name="T13" fmla="*/ 2147483647 h 159"/>
              <a:gd name="T14" fmla="*/ 2147483647 w 81"/>
              <a:gd name="T15" fmla="*/ 2147483647 h 159"/>
              <a:gd name="T16" fmla="*/ 0 w 81"/>
              <a:gd name="T17" fmla="*/ 2147483647 h 159"/>
              <a:gd name="T18" fmla="*/ 2147483647 w 81"/>
              <a:gd name="T19" fmla="*/ 2147483647 h 159"/>
              <a:gd name="T20" fmla="*/ 2147483647 w 81"/>
              <a:gd name="T21" fmla="*/ 2147483647 h 159"/>
              <a:gd name="T22" fmla="*/ 2147483647 w 81"/>
              <a:gd name="T23" fmla="*/ 2147483647 h 159"/>
              <a:gd name="T24" fmla="*/ 2147483647 w 81"/>
              <a:gd name="T25" fmla="*/ 2147483647 h 159"/>
              <a:gd name="T26" fmla="*/ 2147483647 w 81"/>
              <a:gd name="T27" fmla="*/ 2147483647 h 159"/>
              <a:gd name="T28" fmla="*/ 2147483647 w 81"/>
              <a:gd name="T29" fmla="*/ 2147483647 h 159"/>
              <a:gd name="T30" fmla="*/ 2147483647 w 81"/>
              <a:gd name="T31" fmla="*/ 2147483647 h 159"/>
              <a:gd name="T32" fmla="*/ 2147483647 w 81"/>
              <a:gd name="T33" fmla="*/ 2147483647 h 159"/>
              <a:gd name="T34" fmla="*/ 2147483647 w 81"/>
              <a:gd name="T35" fmla="*/ 2147483647 h 159"/>
              <a:gd name="T36" fmla="*/ 2147483647 w 81"/>
              <a:gd name="T37" fmla="*/ 2147483647 h 159"/>
              <a:gd name="T38" fmla="*/ 2147483647 w 81"/>
              <a:gd name="T39" fmla="*/ 2147483647 h 159"/>
              <a:gd name="T40" fmla="*/ 2147483647 w 81"/>
              <a:gd name="T41" fmla="*/ 2147483647 h 159"/>
              <a:gd name="T42" fmla="*/ 2147483647 w 81"/>
              <a:gd name="T43" fmla="*/ 2147483647 h 159"/>
              <a:gd name="T44" fmla="*/ 2147483647 w 81"/>
              <a:gd name="T45" fmla="*/ 2147483647 h 159"/>
              <a:gd name="T46" fmla="*/ 2147483647 w 81"/>
              <a:gd name="T47" fmla="*/ 2147483647 h 159"/>
              <a:gd name="T48" fmla="*/ 2147483647 w 81"/>
              <a:gd name="T49" fmla="*/ 2147483647 h 159"/>
              <a:gd name="T50" fmla="*/ 2147483647 w 81"/>
              <a:gd name="T51" fmla="*/ 2147483647 h 159"/>
              <a:gd name="T52" fmla="*/ 2147483647 w 81"/>
              <a:gd name="T53" fmla="*/ 2147483647 h 159"/>
              <a:gd name="T54" fmla="*/ 2147483647 w 81"/>
              <a:gd name="T55" fmla="*/ 2147483647 h 159"/>
              <a:gd name="T56" fmla="*/ 2147483647 w 81"/>
              <a:gd name="T57" fmla="*/ 2147483647 h 159"/>
              <a:gd name="T58" fmla="*/ 2147483647 w 81"/>
              <a:gd name="T59" fmla="*/ 2147483647 h 159"/>
              <a:gd name="T60" fmla="*/ 2147483647 w 81"/>
              <a:gd name="T61" fmla="*/ 2147483647 h 159"/>
              <a:gd name="T62" fmla="*/ 2147483647 w 81"/>
              <a:gd name="T63" fmla="*/ 2147483647 h 159"/>
              <a:gd name="T64" fmla="*/ 2147483647 w 81"/>
              <a:gd name="T65" fmla="*/ 0 h 15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81"/>
              <a:gd name="T100" fmla="*/ 0 h 159"/>
              <a:gd name="T101" fmla="*/ 81 w 81"/>
              <a:gd name="T102" fmla="*/ 159 h 15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81" h="159">
                <a:moveTo>
                  <a:pt x="39" y="0"/>
                </a:moveTo>
                <a:lnTo>
                  <a:pt x="31" y="2"/>
                </a:lnTo>
                <a:lnTo>
                  <a:pt x="25" y="7"/>
                </a:lnTo>
                <a:lnTo>
                  <a:pt x="18" y="13"/>
                </a:lnTo>
                <a:lnTo>
                  <a:pt x="11" y="23"/>
                </a:lnTo>
                <a:lnTo>
                  <a:pt x="7" y="36"/>
                </a:lnTo>
                <a:lnTo>
                  <a:pt x="3" y="49"/>
                </a:lnTo>
                <a:lnTo>
                  <a:pt x="2" y="64"/>
                </a:lnTo>
                <a:lnTo>
                  <a:pt x="0" y="80"/>
                </a:lnTo>
                <a:lnTo>
                  <a:pt x="2" y="94"/>
                </a:lnTo>
                <a:lnTo>
                  <a:pt x="3" y="109"/>
                </a:lnTo>
                <a:lnTo>
                  <a:pt x="7" y="124"/>
                </a:lnTo>
                <a:lnTo>
                  <a:pt x="11" y="135"/>
                </a:lnTo>
                <a:lnTo>
                  <a:pt x="18" y="145"/>
                </a:lnTo>
                <a:lnTo>
                  <a:pt x="25" y="151"/>
                </a:lnTo>
                <a:lnTo>
                  <a:pt x="31" y="156"/>
                </a:lnTo>
                <a:lnTo>
                  <a:pt x="39" y="158"/>
                </a:lnTo>
                <a:lnTo>
                  <a:pt x="47" y="156"/>
                </a:lnTo>
                <a:lnTo>
                  <a:pt x="55" y="151"/>
                </a:lnTo>
                <a:lnTo>
                  <a:pt x="62" y="145"/>
                </a:lnTo>
                <a:lnTo>
                  <a:pt x="68" y="135"/>
                </a:lnTo>
                <a:lnTo>
                  <a:pt x="73" y="124"/>
                </a:lnTo>
                <a:lnTo>
                  <a:pt x="77" y="109"/>
                </a:lnTo>
                <a:lnTo>
                  <a:pt x="78" y="94"/>
                </a:lnTo>
                <a:lnTo>
                  <a:pt x="80" y="80"/>
                </a:lnTo>
                <a:lnTo>
                  <a:pt x="78" y="64"/>
                </a:lnTo>
                <a:lnTo>
                  <a:pt x="77" y="49"/>
                </a:lnTo>
                <a:lnTo>
                  <a:pt x="73" y="36"/>
                </a:lnTo>
                <a:lnTo>
                  <a:pt x="68" y="23"/>
                </a:lnTo>
                <a:lnTo>
                  <a:pt x="62" y="13"/>
                </a:lnTo>
                <a:lnTo>
                  <a:pt x="55" y="7"/>
                </a:lnTo>
                <a:lnTo>
                  <a:pt x="47" y="2"/>
                </a:lnTo>
                <a:lnTo>
                  <a:pt x="39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4" name="Freeform 68">
            <a:extLst>
              <a:ext uri="{FF2B5EF4-FFF2-40B4-BE49-F238E27FC236}">
                <a16:creationId xmlns:a16="http://schemas.microsoft.com/office/drawing/2014/main" id="{E9B4FFF2-AE08-A0D0-FC71-C4F607590B85}"/>
              </a:ext>
            </a:extLst>
          </p:cNvPr>
          <p:cNvSpPr>
            <a:spLocks/>
          </p:cNvSpPr>
          <p:nvPr/>
        </p:nvSpPr>
        <p:spPr bwMode="auto">
          <a:xfrm>
            <a:off x="6059522" y="3852484"/>
            <a:ext cx="128473" cy="252187"/>
          </a:xfrm>
          <a:custGeom>
            <a:avLst/>
            <a:gdLst>
              <a:gd name="T0" fmla="*/ 2147483647 w 81"/>
              <a:gd name="T1" fmla="*/ 0 h 159"/>
              <a:gd name="T2" fmla="*/ 2147483647 w 81"/>
              <a:gd name="T3" fmla="*/ 2147483647 h 159"/>
              <a:gd name="T4" fmla="*/ 2147483647 w 81"/>
              <a:gd name="T5" fmla="*/ 2147483647 h 159"/>
              <a:gd name="T6" fmla="*/ 2147483647 w 81"/>
              <a:gd name="T7" fmla="*/ 2147483647 h 159"/>
              <a:gd name="T8" fmla="*/ 2147483647 w 81"/>
              <a:gd name="T9" fmla="*/ 2147483647 h 159"/>
              <a:gd name="T10" fmla="*/ 2147483647 w 81"/>
              <a:gd name="T11" fmla="*/ 2147483647 h 159"/>
              <a:gd name="T12" fmla="*/ 2147483647 w 81"/>
              <a:gd name="T13" fmla="*/ 2147483647 h 159"/>
              <a:gd name="T14" fmla="*/ 2147483647 w 81"/>
              <a:gd name="T15" fmla="*/ 2147483647 h 159"/>
              <a:gd name="T16" fmla="*/ 0 w 81"/>
              <a:gd name="T17" fmla="*/ 2147483647 h 159"/>
              <a:gd name="T18" fmla="*/ 2147483647 w 81"/>
              <a:gd name="T19" fmla="*/ 2147483647 h 159"/>
              <a:gd name="T20" fmla="*/ 2147483647 w 81"/>
              <a:gd name="T21" fmla="*/ 2147483647 h 159"/>
              <a:gd name="T22" fmla="*/ 2147483647 w 81"/>
              <a:gd name="T23" fmla="*/ 2147483647 h 159"/>
              <a:gd name="T24" fmla="*/ 2147483647 w 81"/>
              <a:gd name="T25" fmla="*/ 2147483647 h 159"/>
              <a:gd name="T26" fmla="*/ 2147483647 w 81"/>
              <a:gd name="T27" fmla="*/ 2147483647 h 159"/>
              <a:gd name="T28" fmla="*/ 2147483647 w 81"/>
              <a:gd name="T29" fmla="*/ 2147483647 h 159"/>
              <a:gd name="T30" fmla="*/ 2147483647 w 81"/>
              <a:gd name="T31" fmla="*/ 2147483647 h 159"/>
              <a:gd name="T32" fmla="*/ 2147483647 w 81"/>
              <a:gd name="T33" fmla="*/ 2147483647 h 159"/>
              <a:gd name="T34" fmla="*/ 2147483647 w 81"/>
              <a:gd name="T35" fmla="*/ 2147483647 h 159"/>
              <a:gd name="T36" fmla="*/ 2147483647 w 81"/>
              <a:gd name="T37" fmla="*/ 2147483647 h 159"/>
              <a:gd name="T38" fmla="*/ 2147483647 w 81"/>
              <a:gd name="T39" fmla="*/ 2147483647 h 159"/>
              <a:gd name="T40" fmla="*/ 2147483647 w 81"/>
              <a:gd name="T41" fmla="*/ 2147483647 h 159"/>
              <a:gd name="T42" fmla="*/ 2147483647 w 81"/>
              <a:gd name="T43" fmla="*/ 2147483647 h 159"/>
              <a:gd name="T44" fmla="*/ 2147483647 w 81"/>
              <a:gd name="T45" fmla="*/ 2147483647 h 159"/>
              <a:gd name="T46" fmla="*/ 2147483647 w 81"/>
              <a:gd name="T47" fmla="*/ 2147483647 h 159"/>
              <a:gd name="T48" fmla="*/ 2147483647 w 81"/>
              <a:gd name="T49" fmla="*/ 2147483647 h 159"/>
              <a:gd name="T50" fmla="*/ 2147483647 w 81"/>
              <a:gd name="T51" fmla="*/ 2147483647 h 159"/>
              <a:gd name="T52" fmla="*/ 2147483647 w 81"/>
              <a:gd name="T53" fmla="*/ 2147483647 h 159"/>
              <a:gd name="T54" fmla="*/ 2147483647 w 81"/>
              <a:gd name="T55" fmla="*/ 2147483647 h 159"/>
              <a:gd name="T56" fmla="*/ 2147483647 w 81"/>
              <a:gd name="T57" fmla="*/ 2147483647 h 159"/>
              <a:gd name="T58" fmla="*/ 2147483647 w 81"/>
              <a:gd name="T59" fmla="*/ 2147483647 h 159"/>
              <a:gd name="T60" fmla="*/ 2147483647 w 81"/>
              <a:gd name="T61" fmla="*/ 2147483647 h 159"/>
              <a:gd name="T62" fmla="*/ 2147483647 w 81"/>
              <a:gd name="T63" fmla="*/ 2147483647 h 159"/>
              <a:gd name="T64" fmla="*/ 2147483647 w 81"/>
              <a:gd name="T65" fmla="*/ 0 h 15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81"/>
              <a:gd name="T100" fmla="*/ 0 h 159"/>
              <a:gd name="T101" fmla="*/ 81 w 81"/>
              <a:gd name="T102" fmla="*/ 159 h 15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81" h="159">
                <a:moveTo>
                  <a:pt x="39" y="0"/>
                </a:moveTo>
                <a:lnTo>
                  <a:pt x="31" y="2"/>
                </a:lnTo>
                <a:lnTo>
                  <a:pt x="25" y="7"/>
                </a:lnTo>
                <a:lnTo>
                  <a:pt x="18" y="13"/>
                </a:lnTo>
                <a:lnTo>
                  <a:pt x="11" y="23"/>
                </a:lnTo>
                <a:lnTo>
                  <a:pt x="7" y="36"/>
                </a:lnTo>
                <a:lnTo>
                  <a:pt x="3" y="49"/>
                </a:lnTo>
                <a:lnTo>
                  <a:pt x="2" y="64"/>
                </a:lnTo>
                <a:lnTo>
                  <a:pt x="0" y="80"/>
                </a:lnTo>
                <a:lnTo>
                  <a:pt x="2" y="94"/>
                </a:lnTo>
                <a:lnTo>
                  <a:pt x="3" y="109"/>
                </a:lnTo>
                <a:lnTo>
                  <a:pt x="7" y="124"/>
                </a:lnTo>
                <a:lnTo>
                  <a:pt x="11" y="135"/>
                </a:lnTo>
                <a:lnTo>
                  <a:pt x="18" y="145"/>
                </a:lnTo>
                <a:lnTo>
                  <a:pt x="25" y="151"/>
                </a:lnTo>
                <a:lnTo>
                  <a:pt x="31" y="156"/>
                </a:lnTo>
                <a:lnTo>
                  <a:pt x="39" y="158"/>
                </a:lnTo>
                <a:lnTo>
                  <a:pt x="47" y="156"/>
                </a:lnTo>
                <a:lnTo>
                  <a:pt x="55" y="151"/>
                </a:lnTo>
                <a:lnTo>
                  <a:pt x="62" y="145"/>
                </a:lnTo>
                <a:lnTo>
                  <a:pt x="68" y="135"/>
                </a:lnTo>
                <a:lnTo>
                  <a:pt x="73" y="124"/>
                </a:lnTo>
                <a:lnTo>
                  <a:pt x="77" y="109"/>
                </a:lnTo>
                <a:lnTo>
                  <a:pt x="78" y="94"/>
                </a:lnTo>
                <a:lnTo>
                  <a:pt x="80" y="80"/>
                </a:lnTo>
                <a:lnTo>
                  <a:pt x="78" y="64"/>
                </a:lnTo>
                <a:lnTo>
                  <a:pt x="77" y="49"/>
                </a:lnTo>
                <a:lnTo>
                  <a:pt x="73" y="36"/>
                </a:lnTo>
                <a:lnTo>
                  <a:pt x="68" y="23"/>
                </a:lnTo>
                <a:lnTo>
                  <a:pt x="62" y="13"/>
                </a:lnTo>
                <a:lnTo>
                  <a:pt x="55" y="7"/>
                </a:lnTo>
                <a:lnTo>
                  <a:pt x="47" y="2"/>
                </a:lnTo>
                <a:lnTo>
                  <a:pt x="39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5" name="Freeform 69">
            <a:extLst>
              <a:ext uri="{FF2B5EF4-FFF2-40B4-BE49-F238E27FC236}">
                <a16:creationId xmlns:a16="http://schemas.microsoft.com/office/drawing/2014/main" id="{30667638-5C6A-AC86-2DE5-176D86F543FF}"/>
              </a:ext>
            </a:extLst>
          </p:cNvPr>
          <p:cNvSpPr>
            <a:spLocks/>
          </p:cNvSpPr>
          <p:nvPr/>
        </p:nvSpPr>
        <p:spPr bwMode="auto">
          <a:xfrm>
            <a:off x="5623349" y="4239491"/>
            <a:ext cx="118956" cy="236326"/>
          </a:xfrm>
          <a:custGeom>
            <a:avLst/>
            <a:gdLst>
              <a:gd name="T0" fmla="*/ 2147483647 w 75"/>
              <a:gd name="T1" fmla="*/ 0 h 149"/>
              <a:gd name="T2" fmla="*/ 2147483647 w 75"/>
              <a:gd name="T3" fmla="*/ 2147483647 h 149"/>
              <a:gd name="T4" fmla="*/ 2147483647 w 75"/>
              <a:gd name="T5" fmla="*/ 2147483647 h 149"/>
              <a:gd name="T6" fmla="*/ 2147483647 w 75"/>
              <a:gd name="T7" fmla="*/ 2147483647 h 149"/>
              <a:gd name="T8" fmla="*/ 2147483647 w 75"/>
              <a:gd name="T9" fmla="*/ 2147483647 h 149"/>
              <a:gd name="T10" fmla="*/ 2147483647 w 75"/>
              <a:gd name="T11" fmla="*/ 2147483647 h 149"/>
              <a:gd name="T12" fmla="*/ 2147483647 w 75"/>
              <a:gd name="T13" fmla="*/ 2147483647 h 149"/>
              <a:gd name="T14" fmla="*/ 0 w 75"/>
              <a:gd name="T15" fmla="*/ 2147483647 h 149"/>
              <a:gd name="T16" fmla="*/ 0 w 75"/>
              <a:gd name="T17" fmla="*/ 2147483647 h 149"/>
              <a:gd name="T18" fmla="*/ 0 w 75"/>
              <a:gd name="T19" fmla="*/ 2147483647 h 149"/>
              <a:gd name="T20" fmla="*/ 2147483647 w 75"/>
              <a:gd name="T21" fmla="*/ 2147483647 h 149"/>
              <a:gd name="T22" fmla="*/ 2147483647 w 75"/>
              <a:gd name="T23" fmla="*/ 2147483647 h 149"/>
              <a:gd name="T24" fmla="*/ 2147483647 w 75"/>
              <a:gd name="T25" fmla="*/ 2147483647 h 149"/>
              <a:gd name="T26" fmla="*/ 2147483647 w 75"/>
              <a:gd name="T27" fmla="*/ 2147483647 h 149"/>
              <a:gd name="T28" fmla="*/ 2147483647 w 75"/>
              <a:gd name="T29" fmla="*/ 2147483647 h 149"/>
              <a:gd name="T30" fmla="*/ 2147483647 w 75"/>
              <a:gd name="T31" fmla="*/ 2147483647 h 149"/>
              <a:gd name="T32" fmla="*/ 2147483647 w 75"/>
              <a:gd name="T33" fmla="*/ 2147483647 h 149"/>
              <a:gd name="T34" fmla="*/ 2147483647 w 75"/>
              <a:gd name="T35" fmla="*/ 2147483647 h 149"/>
              <a:gd name="T36" fmla="*/ 2147483647 w 75"/>
              <a:gd name="T37" fmla="*/ 2147483647 h 149"/>
              <a:gd name="T38" fmla="*/ 2147483647 w 75"/>
              <a:gd name="T39" fmla="*/ 2147483647 h 149"/>
              <a:gd name="T40" fmla="*/ 2147483647 w 75"/>
              <a:gd name="T41" fmla="*/ 2147483647 h 149"/>
              <a:gd name="T42" fmla="*/ 2147483647 w 75"/>
              <a:gd name="T43" fmla="*/ 2147483647 h 149"/>
              <a:gd name="T44" fmla="*/ 2147483647 w 75"/>
              <a:gd name="T45" fmla="*/ 2147483647 h 149"/>
              <a:gd name="T46" fmla="*/ 2147483647 w 75"/>
              <a:gd name="T47" fmla="*/ 2147483647 h 149"/>
              <a:gd name="T48" fmla="*/ 2147483647 w 75"/>
              <a:gd name="T49" fmla="*/ 2147483647 h 149"/>
              <a:gd name="T50" fmla="*/ 2147483647 w 75"/>
              <a:gd name="T51" fmla="*/ 2147483647 h 149"/>
              <a:gd name="T52" fmla="*/ 2147483647 w 75"/>
              <a:gd name="T53" fmla="*/ 2147483647 h 149"/>
              <a:gd name="T54" fmla="*/ 2147483647 w 75"/>
              <a:gd name="T55" fmla="*/ 2147483647 h 149"/>
              <a:gd name="T56" fmla="*/ 2147483647 w 75"/>
              <a:gd name="T57" fmla="*/ 2147483647 h 149"/>
              <a:gd name="T58" fmla="*/ 2147483647 w 75"/>
              <a:gd name="T59" fmla="*/ 2147483647 h 149"/>
              <a:gd name="T60" fmla="*/ 2147483647 w 75"/>
              <a:gd name="T61" fmla="*/ 2147483647 h 149"/>
              <a:gd name="T62" fmla="*/ 2147483647 w 75"/>
              <a:gd name="T63" fmla="*/ 2147483647 h 149"/>
              <a:gd name="T64" fmla="*/ 2147483647 w 75"/>
              <a:gd name="T65" fmla="*/ 0 h 14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49"/>
              <a:gd name="T101" fmla="*/ 75 w 75"/>
              <a:gd name="T102" fmla="*/ 149 h 14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49">
                <a:moveTo>
                  <a:pt x="38" y="0"/>
                </a:moveTo>
                <a:lnTo>
                  <a:pt x="30" y="2"/>
                </a:lnTo>
                <a:lnTo>
                  <a:pt x="23" y="6"/>
                </a:lnTo>
                <a:lnTo>
                  <a:pt x="17" y="13"/>
                </a:lnTo>
                <a:lnTo>
                  <a:pt x="12" y="21"/>
                </a:lnTo>
                <a:lnTo>
                  <a:pt x="7" y="32"/>
                </a:lnTo>
                <a:lnTo>
                  <a:pt x="4" y="46"/>
                </a:lnTo>
                <a:lnTo>
                  <a:pt x="0" y="59"/>
                </a:lnTo>
                <a:lnTo>
                  <a:pt x="0" y="75"/>
                </a:lnTo>
                <a:lnTo>
                  <a:pt x="0" y="89"/>
                </a:lnTo>
                <a:lnTo>
                  <a:pt x="4" y="102"/>
                </a:lnTo>
                <a:lnTo>
                  <a:pt x="7" y="115"/>
                </a:lnTo>
                <a:lnTo>
                  <a:pt x="12" y="125"/>
                </a:lnTo>
                <a:lnTo>
                  <a:pt x="17" y="135"/>
                </a:lnTo>
                <a:lnTo>
                  <a:pt x="23" y="141"/>
                </a:lnTo>
                <a:lnTo>
                  <a:pt x="30" y="146"/>
                </a:lnTo>
                <a:lnTo>
                  <a:pt x="38" y="148"/>
                </a:lnTo>
                <a:lnTo>
                  <a:pt x="44" y="146"/>
                </a:lnTo>
                <a:lnTo>
                  <a:pt x="51" y="141"/>
                </a:lnTo>
                <a:lnTo>
                  <a:pt x="57" y="135"/>
                </a:lnTo>
                <a:lnTo>
                  <a:pt x="64" y="125"/>
                </a:lnTo>
                <a:lnTo>
                  <a:pt x="67" y="115"/>
                </a:lnTo>
                <a:lnTo>
                  <a:pt x="72" y="102"/>
                </a:lnTo>
                <a:lnTo>
                  <a:pt x="74" y="89"/>
                </a:lnTo>
                <a:lnTo>
                  <a:pt x="74" y="75"/>
                </a:lnTo>
                <a:lnTo>
                  <a:pt x="74" y="59"/>
                </a:lnTo>
                <a:lnTo>
                  <a:pt x="72" y="46"/>
                </a:lnTo>
                <a:lnTo>
                  <a:pt x="67" y="32"/>
                </a:lnTo>
                <a:lnTo>
                  <a:pt x="64" y="21"/>
                </a:lnTo>
                <a:lnTo>
                  <a:pt x="57" y="13"/>
                </a:lnTo>
                <a:lnTo>
                  <a:pt x="51" y="6"/>
                </a:lnTo>
                <a:lnTo>
                  <a:pt x="44" y="2"/>
                </a:lnTo>
                <a:lnTo>
                  <a:pt x="38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6" name="Freeform 70">
            <a:extLst>
              <a:ext uri="{FF2B5EF4-FFF2-40B4-BE49-F238E27FC236}">
                <a16:creationId xmlns:a16="http://schemas.microsoft.com/office/drawing/2014/main" id="{FAA3D91C-FC01-7D39-F781-5C33755526F8}"/>
              </a:ext>
            </a:extLst>
          </p:cNvPr>
          <p:cNvSpPr>
            <a:spLocks/>
          </p:cNvSpPr>
          <p:nvPr/>
        </p:nvSpPr>
        <p:spPr bwMode="auto">
          <a:xfrm>
            <a:off x="5623349" y="4239491"/>
            <a:ext cx="118956" cy="236326"/>
          </a:xfrm>
          <a:custGeom>
            <a:avLst/>
            <a:gdLst>
              <a:gd name="T0" fmla="*/ 2147483647 w 75"/>
              <a:gd name="T1" fmla="*/ 0 h 149"/>
              <a:gd name="T2" fmla="*/ 2147483647 w 75"/>
              <a:gd name="T3" fmla="*/ 2147483647 h 149"/>
              <a:gd name="T4" fmla="*/ 2147483647 w 75"/>
              <a:gd name="T5" fmla="*/ 2147483647 h 149"/>
              <a:gd name="T6" fmla="*/ 2147483647 w 75"/>
              <a:gd name="T7" fmla="*/ 2147483647 h 149"/>
              <a:gd name="T8" fmla="*/ 2147483647 w 75"/>
              <a:gd name="T9" fmla="*/ 2147483647 h 149"/>
              <a:gd name="T10" fmla="*/ 2147483647 w 75"/>
              <a:gd name="T11" fmla="*/ 2147483647 h 149"/>
              <a:gd name="T12" fmla="*/ 2147483647 w 75"/>
              <a:gd name="T13" fmla="*/ 2147483647 h 149"/>
              <a:gd name="T14" fmla="*/ 0 w 75"/>
              <a:gd name="T15" fmla="*/ 2147483647 h 149"/>
              <a:gd name="T16" fmla="*/ 0 w 75"/>
              <a:gd name="T17" fmla="*/ 2147483647 h 149"/>
              <a:gd name="T18" fmla="*/ 0 w 75"/>
              <a:gd name="T19" fmla="*/ 2147483647 h 149"/>
              <a:gd name="T20" fmla="*/ 2147483647 w 75"/>
              <a:gd name="T21" fmla="*/ 2147483647 h 149"/>
              <a:gd name="T22" fmla="*/ 2147483647 w 75"/>
              <a:gd name="T23" fmla="*/ 2147483647 h 149"/>
              <a:gd name="T24" fmla="*/ 2147483647 w 75"/>
              <a:gd name="T25" fmla="*/ 2147483647 h 149"/>
              <a:gd name="T26" fmla="*/ 2147483647 w 75"/>
              <a:gd name="T27" fmla="*/ 2147483647 h 149"/>
              <a:gd name="T28" fmla="*/ 2147483647 w 75"/>
              <a:gd name="T29" fmla="*/ 2147483647 h 149"/>
              <a:gd name="T30" fmla="*/ 2147483647 w 75"/>
              <a:gd name="T31" fmla="*/ 2147483647 h 149"/>
              <a:gd name="T32" fmla="*/ 2147483647 w 75"/>
              <a:gd name="T33" fmla="*/ 2147483647 h 149"/>
              <a:gd name="T34" fmla="*/ 2147483647 w 75"/>
              <a:gd name="T35" fmla="*/ 2147483647 h 149"/>
              <a:gd name="T36" fmla="*/ 2147483647 w 75"/>
              <a:gd name="T37" fmla="*/ 2147483647 h 149"/>
              <a:gd name="T38" fmla="*/ 2147483647 w 75"/>
              <a:gd name="T39" fmla="*/ 2147483647 h 149"/>
              <a:gd name="T40" fmla="*/ 2147483647 w 75"/>
              <a:gd name="T41" fmla="*/ 2147483647 h 149"/>
              <a:gd name="T42" fmla="*/ 2147483647 w 75"/>
              <a:gd name="T43" fmla="*/ 2147483647 h 149"/>
              <a:gd name="T44" fmla="*/ 2147483647 w 75"/>
              <a:gd name="T45" fmla="*/ 2147483647 h 149"/>
              <a:gd name="T46" fmla="*/ 2147483647 w 75"/>
              <a:gd name="T47" fmla="*/ 2147483647 h 149"/>
              <a:gd name="T48" fmla="*/ 2147483647 w 75"/>
              <a:gd name="T49" fmla="*/ 2147483647 h 149"/>
              <a:gd name="T50" fmla="*/ 2147483647 w 75"/>
              <a:gd name="T51" fmla="*/ 2147483647 h 149"/>
              <a:gd name="T52" fmla="*/ 2147483647 w 75"/>
              <a:gd name="T53" fmla="*/ 2147483647 h 149"/>
              <a:gd name="T54" fmla="*/ 2147483647 w 75"/>
              <a:gd name="T55" fmla="*/ 2147483647 h 149"/>
              <a:gd name="T56" fmla="*/ 2147483647 w 75"/>
              <a:gd name="T57" fmla="*/ 2147483647 h 149"/>
              <a:gd name="T58" fmla="*/ 2147483647 w 75"/>
              <a:gd name="T59" fmla="*/ 2147483647 h 149"/>
              <a:gd name="T60" fmla="*/ 2147483647 w 75"/>
              <a:gd name="T61" fmla="*/ 2147483647 h 149"/>
              <a:gd name="T62" fmla="*/ 2147483647 w 75"/>
              <a:gd name="T63" fmla="*/ 2147483647 h 149"/>
              <a:gd name="T64" fmla="*/ 2147483647 w 75"/>
              <a:gd name="T65" fmla="*/ 0 h 14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49"/>
              <a:gd name="T101" fmla="*/ 75 w 75"/>
              <a:gd name="T102" fmla="*/ 149 h 14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49">
                <a:moveTo>
                  <a:pt x="38" y="0"/>
                </a:moveTo>
                <a:lnTo>
                  <a:pt x="30" y="2"/>
                </a:lnTo>
                <a:lnTo>
                  <a:pt x="23" y="6"/>
                </a:lnTo>
                <a:lnTo>
                  <a:pt x="17" y="13"/>
                </a:lnTo>
                <a:lnTo>
                  <a:pt x="12" y="21"/>
                </a:lnTo>
                <a:lnTo>
                  <a:pt x="7" y="32"/>
                </a:lnTo>
                <a:lnTo>
                  <a:pt x="4" y="46"/>
                </a:lnTo>
                <a:lnTo>
                  <a:pt x="0" y="59"/>
                </a:lnTo>
                <a:lnTo>
                  <a:pt x="0" y="75"/>
                </a:lnTo>
                <a:lnTo>
                  <a:pt x="0" y="89"/>
                </a:lnTo>
                <a:lnTo>
                  <a:pt x="4" y="102"/>
                </a:lnTo>
                <a:lnTo>
                  <a:pt x="7" y="115"/>
                </a:lnTo>
                <a:lnTo>
                  <a:pt x="12" y="125"/>
                </a:lnTo>
                <a:lnTo>
                  <a:pt x="17" y="135"/>
                </a:lnTo>
                <a:lnTo>
                  <a:pt x="23" y="141"/>
                </a:lnTo>
                <a:lnTo>
                  <a:pt x="30" y="146"/>
                </a:lnTo>
                <a:lnTo>
                  <a:pt x="38" y="148"/>
                </a:lnTo>
                <a:lnTo>
                  <a:pt x="44" y="146"/>
                </a:lnTo>
                <a:lnTo>
                  <a:pt x="51" y="141"/>
                </a:lnTo>
                <a:lnTo>
                  <a:pt x="57" y="135"/>
                </a:lnTo>
                <a:lnTo>
                  <a:pt x="64" y="125"/>
                </a:lnTo>
                <a:lnTo>
                  <a:pt x="67" y="115"/>
                </a:lnTo>
                <a:lnTo>
                  <a:pt x="72" y="102"/>
                </a:lnTo>
                <a:lnTo>
                  <a:pt x="74" y="89"/>
                </a:lnTo>
                <a:lnTo>
                  <a:pt x="74" y="75"/>
                </a:lnTo>
                <a:lnTo>
                  <a:pt x="74" y="59"/>
                </a:lnTo>
                <a:lnTo>
                  <a:pt x="72" y="46"/>
                </a:lnTo>
                <a:lnTo>
                  <a:pt x="67" y="32"/>
                </a:lnTo>
                <a:lnTo>
                  <a:pt x="64" y="21"/>
                </a:lnTo>
                <a:lnTo>
                  <a:pt x="57" y="13"/>
                </a:lnTo>
                <a:lnTo>
                  <a:pt x="51" y="6"/>
                </a:lnTo>
                <a:lnTo>
                  <a:pt x="44" y="2"/>
                </a:lnTo>
                <a:lnTo>
                  <a:pt x="38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7" name="Freeform 71">
            <a:extLst>
              <a:ext uri="{FF2B5EF4-FFF2-40B4-BE49-F238E27FC236}">
                <a16:creationId xmlns:a16="http://schemas.microsoft.com/office/drawing/2014/main" id="{4B5E7EF6-0ECE-72C5-0726-F1CBF80F54DC}"/>
              </a:ext>
            </a:extLst>
          </p:cNvPr>
          <p:cNvSpPr>
            <a:spLocks/>
          </p:cNvSpPr>
          <p:nvPr/>
        </p:nvSpPr>
        <p:spPr bwMode="auto">
          <a:xfrm>
            <a:off x="4922299" y="3885794"/>
            <a:ext cx="1254592" cy="561474"/>
          </a:xfrm>
          <a:custGeom>
            <a:avLst/>
            <a:gdLst>
              <a:gd name="T0" fmla="*/ 2147483647 w 791"/>
              <a:gd name="T1" fmla="*/ 2147483647 h 354"/>
              <a:gd name="T2" fmla="*/ 2147483647 w 791"/>
              <a:gd name="T3" fmla="*/ 2147483647 h 354"/>
              <a:gd name="T4" fmla="*/ 2147483647 w 791"/>
              <a:gd name="T5" fmla="*/ 2147483647 h 354"/>
              <a:gd name="T6" fmla="*/ 2147483647 w 791"/>
              <a:gd name="T7" fmla="*/ 2147483647 h 354"/>
              <a:gd name="T8" fmla="*/ 2147483647 w 791"/>
              <a:gd name="T9" fmla="*/ 2147483647 h 354"/>
              <a:gd name="T10" fmla="*/ 2147483647 w 791"/>
              <a:gd name="T11" fmla="*/ 2147483647 h 354"/>
              <a:gd name="T12" fmla="*/ 2147483647 w 791"/>
              <a:gd name="T13" fmla="*/ 2147483647 h 354"/>
              <a:gd name="T14" fmla="*/ 2147483647 w 791"/>
              <a:gd name="T15" fmla="*/ 2147483647 h 354"/>
              <a:gd name="T16" fmla="*/ 2147483647 w 791"/>
              <a:gd name="T17" fmla="*/ 2147483647 h 354"/>
              <a:gd name="T18" fmla="*/ 2147483647 w 791"/>
              <a:gd name="T19" fmla="*/ 0 h 354"/>
              <a:gd name="T20" fmla="*/ 0 w 791"/>
              <a:gd name="T21" fmla="*/ 2147483647 h 354"/>
              <a:gd name="T22" fmla="*/ 2147483647 w 791"/>
              <a:gd name="T23" fmla="*/ 2147483647 h 35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91"/>
              <a:gd name="T37" fmla="*/ 0 h 354"/>
              <a:gd name="T38" fmla="*/ 791 w 791"/>
              <a:gd name="T39" fmla="*/ 354 h 35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91" h="354">
                <a:moveTo>
                  <a:pt x="38" y="353"/>
                </a:moveTo>
                <a:lnTo>
                  <a:pt x="790" y="44"/>
                </a:lnTo>
                <a:lnTo>
                  <a:pt x="790" y="38"/>
                </a:lnTo>
                <a:lnTo>
                  <a:pt x="790" y="31"/>
                </a:lnTo>
                <a:lnTo>
                  <a:pt x="789" y="25"/>
                </a:lnTo>
                <a:lnTo>
                  <a:pt x="789" y="20"/>
                </a:lnTo>
                <a:lnTo>
                  <a:pt x="787" y="13"/>
                </a:lnTo>
                <a:lnTo>
                  <a:pt x="785" y="8"/>
                </a:lnTo>
                <a:lnTo>
                  <a:pt x="784" y="5"/>
                </a:lnTo>
                <a:lnTo>
                  <a:pt x="782" y="0"/>
                </a:lnTo>
                <a:lnTo>
                  <a:pt x="0" y="267"/>
                </a:lnTo>
                <a:lnTo>
                  <a:pt x="38" y="353"/>
                </a:lnTo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8" name="Freeform 72">
            <a:extLst>
              <a:ext uri="{FF2B5EF4-FFF2-40B4-BE49-F238E27FC236}">
                <a16:creationId xmlns:a16="http://schemas.microsoft.com/office/drawing/2014/main" id="{E482009E-5D93-1176-871A-2F7F89B8C85B}"/>
              </a:ext>
            </a:extLst>
          </p:cNvPr>
          <p:cNvSpPr>
            <a:spLocks/>
          </p:cNvSpPr>
          <p:nvPr/>
        </p:nvSpPr>
        <p:spPr bwMode="auto">
          <a:xfrm>
            <a:off x="4922299" y="3885794"/>
            <a:ext cx="1254592" cy="561474"/>
          </a:xfrm>
          <a:custGeom>
            <a:avLst/>
            <a:gdLst>
              <a:gd name="T0" fmla="*/ 2147483647 w 791"/>
              <a:gd name="T1" fmla="*/ 2147483647 h 354"/>
              <a:gd name="T2" fmla="*/ 2147483647 w 791"/>
              <a:gd name="T3" fmla="*/ 2147483647 h 354"/>
              <a:gd name="T4" fmla="*/ 2147483647 w 791"/>
              <a:gd name="T5" fmla="*/ 2147483647 h 354"/>
              <a:gd name="T6" fmla="*/ 2147483647 w 791"/>
              <a:gd name="T7" fmla="*/ 2147483647 h 354"/>
              <a:gd name="T8" fmla="*/ 2147483647 w 791"/>
              <a:gd name="T9" fmla="*/ 2147483647 h 354"/>
              <a:gd name="T10" fmla="*/ 2147483647 w 791"/>
              <a:gd name="T11" fmla="*/ 2147483647 h 354"/>
              <a:gd name="T12" fmla="*/ 2147483647 w 791"/>
              <a:gd name="T13" fmla="*/ 2147483647 h 354"/>
              <a:gd name="T14" fmla="*/ 2147483647 w 791"/>
              <a:gd name="T15" fmla="*/ 2147483647 h 354"/>
              <a:gd name="T16" fmla="*/ 2147483647 w 791"/>
              <a:gd name="T17" fmla="*/ 2147483647 h 354"/>
              <a:gd name="T18" fmla="*/ 2147483647 w 791"/>
              <a:gd name="T19" fmla="*/ 0 h 354"/>
              <a:gd name="T20" fmla="*/ 0 w 791"/>
              <a:gd name="T21" fmla="*/ 2147483647 h 354"/>
              <a:gd name="T22" fmla="*/ 2147483647 w 791"/>
              <a:gd name="T23" fmla="*/ 2147483647 h 35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91"/>
              <a:gd name="T37" fmla="*/ 0 h 354"/>
              <a:gd name="T38" fmla="*/ 791 w 791"/>
              <a:gd name="T39" fmla="*/ 354 h 35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91" h="354">
                <a:moveTo>
                  <a:pt x="38" y="353"/>
                </a:moveTo>
                <a:lnTo>
                  <a:pt x="790" y="44"/>
                </a:lnTo>
                <a:lnTo>
                  <a:pt x="790" y="38"/>
                </a:lnTo>
                <a:lnTo>
                  <a:pt x="790" y="31"/>
                </a:lnTo>
                <a:lnTo>
                  <a:pt x="789" y="25"/>
                </a:lnTo>
                <a:lnTo>
                  <a:pt x="789" y="20"/>
                </a:lnTo>
                <a:lnTo>
                  <a:pt x="787" y="13"/>
                </a:lnTo>
                <a:lnTo>
                  <a:pt x="785" y="8"/>
                </a:lnTo>
                <a:lnTo>
                  <a:pt x="784" y="5"/>
                </a:lnTo>
                <a:lnTo>
                  <a:pt x="782" y="0"/>
                </a:lnTo>
                <a:lnTo>
                  <a:pt x="0" y="267"/>
                </a:lnTo>
                <a:lnTo>
                  <a:pt x="38" y="353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9" name="Freeform 73">
            <a:extLst>
              <a:ext uri="{FF2B5EF4-FFF2-40B4-BE49-F238E27FC236}">
                <a16:creationId xmlns:a16="http://schemas.microsoft.com/office/drawing/2014/main" id="{099B32F2-05CC-8B38-5B35-EE79DD11AB19}"/>
              </a:ext>
            </a:extLst>
          </p:cNvPr>
          <p:cNvSpPr>
            <a:spLocks/>
          </p:cNvSpPr>
          <p:nvPr/>
        </p:nvSpPr>
        <p:spPr bwMode="auto">
          <a:xfrm>
            <a:off x="4984157" y="3950822"/>
            <a:ext cx="1199079" cy="569404"/>
          </a:xfrm>
          <a:custGeom>
            <a:avLst/>
            <a:gdLst>
              <a:gd name="T0" fmla="*/ 0 w 756"/>
              <a:gd name="T1" fmla="*/ 2147483647 h 359"/>
              <a:gd name="T2" fmla="*/ 2147483647 w 756"/>
              <a:gd name="T3" fmla="*/ 2147483647 h 359"/>
              <a:gd name="T4" fmla="*/ 2147483647 w 756"/>
              <a:gd name="T5" fmla="*/ 2147483647 h 359"/>
              <a:gd name="T6" fmla="*/ 2147483647 w 756"/>
              <a:gd name="T7" fmla="*/ 2147483647 h 359"/>
              <a:gd name="T8" fmla="*/ 2147483647 w 756"/>
              <a:gd name="T9" fmla="*/ 2147483647 h 359"/>
              <a:gd name="T10" fmla="*/ 2147483647 w 756"/>
              <a:gd name="T11" fmla="*/ 2147483647 h 359"/>
              <a:gd name="T12" fmla="*/ 2147483647 w 756"/>
              <a:gd name="T13" fmla="*/ 2147483647 h 359"/>
              <a:gd name="T14" fmla="*/ 2147483647 w 756"/>
              <a:gd name="T15" fmla="*/ 2147483647 h 359"/>
              <a:gd name="T16" fmla="*/ 2147483647 w 756"/>
              <a:gd name="T17" fmla="*/ 2147483647 h 359"/>
              <a:gd name="T18" fmla="*/ 2147483647 w 756"/>
              <a:gd name="T19" fmla="*/ 2147483647 h 359"/>
              <a:gd name="T20" fmla="*/ 2147483647 w 756"/>
              <a:gd name="T21" fmla="*/ 0 h 359"/>
              <a:gd name="T22" fmla="*/ 0 w 756"/>
              <a:gd name="T23" fmla="*/ 2147483647 h 35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56"/>
              <a:gd name="T37" fmla="*/ 0 h 359"/>
              <a:gd name="T38" fmla="*/ 756 w 756"/>
              <a:gd name="T39" fmla="*/ 359 h 359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56" h="359">
                <a:moveTo>
                  <a:pt x="0" y="314"/>
                </a:moveTo>
                <a:lnTo>
                  <a:pt x="28" y="358"/>
                </a:lnTo>
                <a:lnTo>
                  <a:pt x="750" y="45"/>
                </a:lnTo>
                <a:lnTo>
                  <a:pt x="751" y="39"/>
                </a:lnTo>
                <a:lnTo>
                  <a:pt x="751" y="34"/>
                </a:lnTo>
                <a:lnTo>
                  <a:pt x="753" y="31"/>
                </a:lnTo>
                <a:lnTo>
                  <a:pt x="753" y="26"/>
                </a:lnTo>
                <a:lnTo>
                  <a:pt x="753" y="21"/>
                </a:lnTo>
                <a:lnTo>
                  <a:pt x="753" y="15"/>
                </a:lnTo>
                <a:lnTo>
                  <a:pt x="753" y="8"/>
                </a:lnTo>
                <a:lnTo>
                  <a:pt x="755" y="0"/>
                </a:lnTo>
                <a:lnTo>
                  <a:pt x="0" y="314"/>
                </a:lnTo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0" name="Freeform 74">
            <a:extLst>
              <a:ext uri="{FF2B5EF4-FFF2-40B4-BE49-F238E27FC236}">
                <a16:creationId xmlns:a16="http://schemas.microsoft.com/office/drawing/2014/main" id="{FE39A01E-9914-2495-87F6-9824CA686DAA}"/>
              </a:ext>
            </a:extLst>
          </p:cNvPr>
          <p:cNvSpPr>
            <a:spLocks/>
          </p:cNvSpPr>
          <p:nvPr/>
        </p:nvSpPr>
        <p:spPr bwMode="auto">
          <a:xfrm>
            <a:off x="4984157" y="3950822"/>
            <a:ext cx="1199079" cy="569404"/>
          </a:xfrm>
          <a:custGeom>
            <a:avLst/>
            <a:gdLst>
              <a:gd name="T0" fmla="*/ 0 w 756"/>
              <a:gd name="T1" fmla="*/ 2147483647 h 359"/>
              <a:gd name="T2" fmla="*/ 2147483647 w 756"/>
              <a:gd name="T3" fmla="*/ 2147483647 h 359"/>
              <a:gd name="T4" fmla="*/ 2147483647 w 756"/>
              <a:gd name="T5" fmla="*/ 2147483647 h 359"/>
              <a:gd name="T6" fmla="*/ 2147483647 w 756"/>
              <a:gd name="T7" fmla="*/ 2147483647 h 359"/>
              <a:gd name="T8" fmla="*/ 2147483647 w 756"/>
              <a:gd name="T9" fmla="*/ 2147483647 h 359"/>
              <a:gd name="T10" fmla="*/ 2147483647 w 756"/>
              <a:gd name="T11" fmla="*/ 2147483647 h 359"/>
              <a:gd name="T12" fmla="*/ 2147483647 w 756"/>
              <a:gd name="T13" fmla="*/ 2147483647 h 359"/>
              <a:gd name="T14" fmla="*/ 2147483647 w 756"/>
              <a:gd name="T15" fmla="*/ 2147483647 h 359"/>
              <a:gd name="T16" fmla="*/ 2147483647 w 756"/>
              <a:gd name="T17" fmla="*/ 2147483647 h 359"/>
              <a:gd name="T18" fmla="*/ 2147483647 w 756"/>
              <a:gd name="T19" fmla="*/ 2147483647 h 359"/>
              <a:gd name="T20" fmla="*/ 2147483647 w 756"/>
              <a:gd name="T21" fmla="*/ 0 h 359"/>
              <a:gd name="T22" fmla="*/ 0 w 756"/>
              <a:gd name="T23" fmla="*/ 2147483647 h 35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56"/>
              <a:gd name="T37" fmla="*/ 0 h 359"/>
              <a:gd name="T38" fmla="*/ 756 w 756"/>
              <a:gd name="T39" fmla="*/ 359 h 359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56" h="359">
                <a:moveTo>
                  <a:pt x="0" y="314"/>
                </a:moveTo>
                <a:lnTo>
                  <a:pt x="28" y="358"/>
                </a:lnTo>
                <a:lnTo>
                  <a:pt x="750" y="45"/>
                </a:lnTo>
                <a:lnTo>
                  <a:pt x="751" y="39"/>
                </a:lnTo>
                <a:lnTo>
                  <a:pt x="751" y="34"/>
                </a:lnTo>
                <a:lnTo>
                  <a:pt x="753" y="31"/>
                </a:lnTo>
                <a:lnTo>
                  <a:pt x="753" y="26"/>
                </a:lnTo>
                <a:lnTo>
                  <a:pt x="753" y="21"/>
                </a:lnTo>
                <a:lnTo>
                  <a:pt x="753" y="15"/>
                </a:lnTo>
                <a:lnTo>
                  <a:pt x="753" y="8"/>
                </a:lnTo>
                <a:lnTo>
                  <a:pt x="755" y="0"/>
                </a:lnTo>
                <a:lnTo>
                  <a:pt x="0" y="314"/>
                </a:lnTo>
              </a:path>
            </a:pathLst>
          </a:custGeom>
          <a:noFill/>
          <a:ln w="12700" cap="rnd">
            <a:solidFill>
              <a:srgbClr val="99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1" name="Freeform 75">
            <a:extLst>
              <a:ext uri="{FF2B5EF4-FFF2-40B4-BE49-F238E27FC236}">
                <a16:creationId xmlns:a16="http://schemas.microsoft.com/office/drawing/2014/main" id="{0D92ACD0-5BBF-F130-3A91-1195E45A9AE3}"/>
              </a:ext>
            </a:extLst>
          </p:cNvPr>
          <p:cNvSpPr>
            <a:spLocks/>
          </p:cNvSpPr>
          <p:nvPr/>
        </p:nvSpPr>
        <p:spPr bwMode="auto">
          <a:xfrm>
            <a:off x="3853279" y="2932557"/>
            <a:ext cx="1514710" cy="2578972"/>
          </a:xfrm>
          <a:custGeom>
            <a:avLst/>
            <a:gdLst>
              <a:gd name="T0" fmla="*/ 2147483647 w 955"/>
              <a:gd name="T1" fmla="*/ 2147483647 h 1626"/>
              <a:gd name="T2" fmla="*/ 2147483647 w 955"/>
              <a:gd name="T3" fmla="*/ 2147483647 h 1626"/>
              <a:gd name="T4" fmla="*/ 2147483647 w 955"/>
              <a:gd name="T5" fmla="*/ 2147483647 h 1626"/>
              <a:gd name="T6" fmla="*/ 2147483647 w 955"/>
              <a:gd name="T7" fmla="*/ 2147483647 h 1626"/>
              <a:gd name="T8" fmla="*/ 2147483647 w 955"/>
              <a:gd name="T9" fmla="*/ 2147483647 h 1626"/>
              <a:gd name="T10" fmla="*/ 2147483647 w 955"/>
              <a:gd name="T11" fmla="*/ 2147483647 h 1626"/>
              <a:gd name="T12" fmla="*/ 2147483647 w 955"/>
              <a:gd name="T13" fmla="*/ 2147483647 h 1626"/>
              <a:gd name="T14" fmla="*/ 2147483647 w 955"/>
              <a:gd name="T15" fmla="*/ 2147483647 h 1626"/>
              <a:gd name="T16" fmla="*/ 2147483647 w 955"/>
              <a:gd name="T17" fmla="*/ 2147483647 h 1626"/>
              <a:gd name="T18" fmla="*/ 2147483647 w 955"/>
              <a:gd name="T19" fmla="*/ 2147483647 h 1626"/>
              <a:gd name="T20" fmla="*/ 2147483647 w 955"/>
              <a:gd name="T21" fmla="*/ 2147483647 h 1626"/>
              <a:gd name="T22" fmla="*/ 2147483647 w 955"/>
              <a:gd name="T23" fmla="*/ 2147483647 h 1626"/>
              <a:gd name="T24" fmla="*/ 2147483647 w 955"/>
              <a:gd name="T25" fmla="*/ 2147483647 h 1626"/>
              <a:gd name="T26" fmla="*/ 2147483647 w 955"/>
              <a:gd name="T27" fmla="*/ 2147483647 h 1626"/>
              <a:gd name="T28" fmla="*/ 2147483647 w 955"/>
              <a:gd name="T29" fmla="*/ 2147483647 h 1626"/>
              <a:gd name="T30" fmla="*/ 2147483647 w 955"/>
              <a:gd name="T31" fmla="*/ 2147483647 h 1626"/>
              <a:gd name="T32" fmla="*/ 2147483647 w 955"/>
              <a:gd name="T33" fmla="*/ 2147483647 h 1626"/>
              <a:gd name="T34" fmla="*/ 2147483647 w 955"/>
              <a:gd name="T35" fmla="*/ 2147483647 h 1626"/>
              <a:gd name="T36" fmla="*/ 2147483647 w 955"/>
              <a:gd name="T37" fmla="*/ 2147483647 h 1626"/>
              <a:gd name="T38" fmla="*/ 2147483647 w 955"/>
              <a:gd name="T39" fmla="*/ 2147483647 h 1626"/>
              <a:gd name="T40" fmla="*/ 2147483647 w 955"/>
              <a:gd name="T41" fmla="*/ 2147483647 h 1626"/>
              <a:gd name="T42" fmla="*/ 2147483647 w 955"/>
              <a:gd name="T43" fmla="*/ 2147483647 h 1626"/>
              <a:gd name="T44" fmla="*/ 2147483647 w 955"/>
              <a:gd name="T45" fmla="*/ 2147483647 h 1626"/>
              <a:gd name="T46" fmla="*/ 2147483647 w 955"/>
              <a:gd name="T47" fmla="*/ 2147483647 h 1626"/>
              <a:gd name="T48" fmla="*/ 2147483647 w 955"/>
              <a:gd name="T49" fmla="*/ 2147483647 h 1626"/>
              <a:gd name="T50" fmla="*/ 2147483647 w 955"/>
              <a:gd name="T51" fmla="*/ 2147483647 h 1626"/>
              <a:gd name="T52" fmla="*/ 2147483647 w 955"/>
              <a:gd name="T53" fmla="*/ 2147483647 h 1626"/>
              <a:gd name="T54" fmla="*/ 2147483647 w 955"/>
              <a:gd name="T55" fmla="*/ 2147483647 h 1626"/>
              <a:gd name="T56" fmla="*/ 2147483647 w 955"/>
              <a:gd name="T57" fmla="*/ 2147483647 h 1626"/>
              <a:gd name="T58" fmla="*/ 2147483647 w 955"/>
              <a:gd name="T59" fmla="*/ 2147483647 h 1626"/>
              <a:gd name="T60" fmla="*/ 2147483647 w 955"/>
              <a:gd name="T61" fmla="*/ 2147483647 h 1626"/>
              <a:gd name="T62" fmla="*/ 2147483647 w 955"/>
              <a:gd name="T63" fmla="*/ 2147483647 h 1626"/>
              <a:gd name="T64" fmla="*/ 2147483647 w 955"/>
              <a:gd name="T65" fmla="*/ 2147483647 h 1626"/>
              <a:gd name="T66" fmla="*/ 2147483647 w 955"/>
              <a:gd name="T67" fmla="*/ 2147483647 h 1626"/>
              <a:gd name="T68" fmla="*/ 2147483647 w 955"/>
              <a:gd name="T69" fmla="*/ 2147483647 h 1626"/>
              <a:gd name="T70" fmla="*/ 2147483647 w 955"/>
              <a:gd name="T71" fmla="*/ 2147483647 h 1626"/>
              <a:gd name="T72" fmla="*/ 2147483647 w 955"/>
              <a:gd name="T73" fmla="*/ 2147483647 h 1626"/>
              <a:gd name="T74" fmla="*/ 2147483647 w 955"/>
              <a:gd name="T75" fmla="*/ 2147483647 h 1626"/>
              <a:gd name="T76" fmla="*/ 2147483647 w 955"/>
              <a:gd name="T77" fmla="*/ 2147483647 h 1626"/>
              <a:gd name="T78" fmla="*/ 2147483647 w 955"/>
              <a:gd name="T79" fmla="*/ 2147483647 h 1626"/>
              <a:gd name="T80" fmla="*/ 2147483647 w 955"/>
              <a:gd name="T81" fmla="*/ 2147483647 h 1626"/>
              <a:gd name="T82" fmla="*/ 2147483647 w 955"/>
              <a:gd name="T83" fmla="*/ 2147483647 h 1626"/>
              <a:gd name="T84" fmla="*/ 2147483647 w 955"/>
              <a:gd name="T85" fmla="*/ 2147483647 h 1626"/>
              <a:gd name="T86" fmla="*/ 2147483647 w 955"/>
              <a:gd name="T87" fmla="*/ 2147483647 h 162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955"/>
              <a:gd name="T133" fmla="*/ 0 h 1626"/>
              <a:gd name="T134" fmla="*/ 955 w 955"/>
              <a:gd name="T135" fmla="*/ 1626 h 162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955" h="1626">
                <a:moveTo>
                  <a:pt x="882" y="0"/>
                </a:moveTo>
                <a:lnTo>
                  <a:pt x="852" y="7"/>
                </a:lnTo>
                <a:lnTo>
                  <a:pt x="819" y="15"/>
                </a:lnTo>
                <a:lnTo>
                  <a:pt x="785" y="24"/>
                </a:lnTo>
                <a:lnTo>
                  <a:pt x="749" y="34"/>
                </a:lnTo>
                <a:lnTo>
                  <a:pt x="674" y="59"/>
                </a:lnTo>
                <a:lnTo>
                  <a:pt x="600" y="86"/>
                </a:lnTo>
                <a:lnTo>
                  <a:pt x="523" y="115"/>
                </a:lnTo>
                <a:lnTo>
                  <a:pt x="450" y="146"/>
                </a:lnTo>
                <a:lnTo>
                  <a:pt x="382" y="177"/>
                </a:lnTo>
                <a:lnTo>
                  <a:pt x="318" y="206"/>
                </a:lnTo>
                <a:lnTo>
                  <a:pt x="323" y="224"/>
                </a:lnTo>
                <a:lnTo>
                  <a:pt x="323" y="241"/>
                </a:lnTo>
                <a:lnTo>
                  <a:pt x="320" y="255"/>
                </a:lnTo>
                <a:lnTo>
                  <a:pt x="315" y="268"/>
                </a:lnTo>
                <a:lnTo>
                  <a:pt x="307" y="281"/>
                </a:lnTo>
                <a:lnTo>
                  <a:pt x="297" y="291"/>
                </a:lnTo>
                <a:lnTo>
                  <a:pt x="286" y="301"/>
                </a:lnTo>
                <a:lnTo>
                  <a:pt x="275" y="309"/>
                </a:lnTo>
                <a:lnTo>
                  <a:pt x="262" y="314"/>
                </a:lnTo>
                <a:lnTo>
                  <a:pt x="247" y="319"/>
                </a:lnTo>
                <a:lnTo>
                  <a:pt x="234" y="320"/>
                </a:lnTo>
                <a:lnTo>
                  <a:pt x="219" y="320"/>
                </a:lnTo>
                <a:lnTo>
                  <a:pt x="206" y="319"/>
                </a:lnTo>
                <a:lnTo>
                  <a:pt x="193" y="314"/>
                </a:lnTo>
                <a:lnTo>
                  <a:pt x="184" y="307"/>
                </a:lnTo>
                <a:lnTo>
                  <a:pt x="174" y="299"/>
                </a:lnTo>
                <a:lnTo>
                  <a:pt x="149" y="315"/>
                </a:lnTo>
                <a:lnTo>
                  <a:pt x="125" y="332"/>
                </a:lnTo>
                <a:lnTo>
                  <a:pt x="102" y="348"/>
                </a:lnTo>
                <a:lnTo>
                  <a:pt x="80" y="364"/>
                </a:lnTo>
                <a:lnTo>
                  <a:pt x="58" y="380"/>
                </a:lnTo>
                <a:lnTo>
                  <a:pt x="37" y="395"/>
                </a:lnTo>
                <a:lnTo>
                  <a:pt x="18" y="411"/>
                </a:lnTo>
                <a:lnTo>
                  <a:pt x="0" y="427"/>
                </a:lnTo>
                <a:lnTo>
                  <a:pt x="14" y="488"/>
                </a:lnTo>
                <a:lnTo>
                  <a:pt x="26" y="548"/>
                </a:lnTo>
                <a:lnTo>
                  <a:pt x="37" y="608"/>
                </a:lnTo>
                <a:lnTo>
                  <a:pt x="47" y="666"/>
                </a:lnTo>
                <a:lnTo>
                  <a:pt x="57" y="725"/>
                </a:lnTo>
                <a:lnTo>
                  <a:pt x="65" y="783"/>
                </a:lnTo>
                <a:lnTo>
                  <a:pt x="73" y="840"/>
                </a:lnTo>
                <a:lnTo>
                  <a:pt x="83" y="897"/>
                </a:lnTo>
                <a:lnTo>
                  <a:pt x="94" y="900"/>
                </a:lnTo>
                <a:lnTo>
                  <a:pt x="104" y="904"/>
                </a:lnTo>
                <a:lnTo>
                  <a:pt x="115" y="907"/>
                </a:lnTo>
                <a:lnTo>
                  <a:pt x="123" y="912"/>
                </a:lnTo>
                <a:lnTo>
                  <a:pt x="132" y="918"/>
                </a:lnTo>
                <a:lnTo>
                  <a:pt x="140" y="923"/>
                </a:lnTo>
                <a:lnTo>
                  <a:pt x="146" y="930"/>
                </a:lnTo>
                <a:lnTo>
                  <a:pt x="153" y="936"/>
                </a:lnTo>
                <a:lnTo>
                  <a:pt x="162" y="952"/>
                </a:lnTo>
                <a:lnTo>
                  <a:pt x="171" y="969"/>
                </a:lnTo>
                <a:lnTo>
                  <a:pt x="174" y="985"/>
                </a:lnTo>
                <a:lnTo>
                  <a:pt x="175" y="1003"/>
                </a:lnTo>
                <a:lnTo>
                  <a:pt x="175" y="1021"/>
                </a:lnTo>
                <a:lnTo>
                  <a:pt x="172" y="1039"/>
                </a:lnTo>
                <a:lnTo>
                  <a:pt x="166" y="1056"/>
                </a:lnTo>
                <a:lnTo>
                  <a:pt x="156" y="1073"/>
                </a:lnTo>
                <a:lnTo>
                  <a:pt x="145" y="1087"/>
                </a:lnTo>
                <a:lnTo>
                  <a:pt x="132" y="1100"/>
                </a:lnTo>
                <a:lnTo>
                  <a:pt x="123" y="1105"/>
                </a:lnTo>
                <a:lnTo>
                  <a:pt x="115" y="1110"/>
                </a:lnTo>
                <a:lnTo>
                  <a:pt x="106" y="1115"/>
                </a:lnTo>
                <a:lnTo>
                  <a:pt x="97" y="1118"/>
                </a:lnTo>
                <a:lnTo>
                  <a:pt x="97" y="1154"/>
                </a:lnTo>
                <a:lnTo>
                  <a:pt x="99" y="1191"/>
                </a:lnTo>
                <a:lnTo>
                  <a:pt x="101" y="1230"/>
                </a:lnTo>
                <a:lnTo>
                  <a:pt x="101" y="1273"/>
                </a:lnTo>
                <a:lnTo>
                  <a:pt x="102" y="1315"/>
                </a:lnTo>
                <a:lnTo>
                  <a:pt x="104" y="1357"/>
                </a:lnTo>
                <a:lnTo>
                  <a:pt x="104" y="1398"/>
                </a:lnTo>
                <a:lnTo>
                  <a:pt x="104" y="1438"/>
                </a:lnTo>
                <a:lnTo>
                  <a:pt x="179" y="1455"/>
                </a:lnTo>
                <a:lnTo>
                  <a:pt x="257" y="1472"/>
                </a:lnTo>
                <a:lnTo>
                  <a:pt x="338" y="1492"/>
                </a:lnTo>
                <a:lnTo>
                  <a:pt x="426" y="1513"/>
                </a:lnTo>
                <a:lnTo>
                  <a:pt x="520" y="1536"/>
                </a:lnTo>
                <a:lnTo>
                  <a:pt x="626" y="1562"/>
                </a:lnTo>
                <a:lnTo>
                  <a:pt x="739" y="1591"/>
                </a:lnTo>
                <a:lnTo>
                  <a:pt x="866" y="1625"/>
                </a:lnTo>
                <a:lnTo>
                  <a:pt x="884" y="1546"/>
                </a:lnTo>
                <a:lnTo>
                  <a:pt x="899" y="1461"/>
                </a:lnTo>
                <a:lnTo>
                  <a:pt x="912" y="1370"/>
                </a:lnTo>
                <a:lnTo>
                  <a:pt x="925" y="1273"/>
                </a:lnTo>
                <a:lnTo>
                  <a:pt x="934" y="1173"/>
                </a:lnTo>
                <a:lnTo>
                  <a:pt x="943" y="1069"/>
                </a:lnTo>
                <a:lnTo>
                  <a:pt x="947" y="962"/>
                </a:lnTo>
                <a:lnTo>
                  <a:pt x="951" y="853"/>
                </a:lnTo>
                <a:lnTo>
                  <a:pt x="952" y="827"/>
                </a:lnTo>
                <a:lnTo>
                  <a:pt x="952" y="806"/>
                </a:lnTo>
                <a:lnTo>
                  <a:pt x="952" y="785"/>
                </a:lnTo>
                <a:lnTo>
                  <a:pt x="954" y="765"/>
                </a:lnTo>
                <a:lnTo>
                  <a:pt x="954" y="748"/>
                </a:lnTo>
                <a:lnTo>
                  <a:pt x="954" y="726"/>
                </a:lnTo>
                <a:lnTo>
                  <a:pt x="954" y="705"/>
                </a:lnTo>
                <a:lnTo>
                  <a:pt x="954" y="679"/>
                </a:lnTo>
                <a:lnTo>
                  <a:pt x="939" y="678"/>
                </a:lnTo>
                <a:lnTo>
                  <a:pt x="928" y="674"/>
                </a:lnTo>
                <a:lnTo>
                  <a:pt x="917" y="670"/>
                </a:lnTo>
                <a:lnTo>
                  <a:pt x="905" y="663"/>
                </a:lnTo>
                <a:lnTo>
                  <a:pt x="895" y="657"/>
                </a:lnTo>
                <a:lnTo>
                  <a:pt x="887" y="648"/>
                </a:lnTo>
                <a:lnTo>
                  <a:pt x="879" y="640"/>
                </a:lnTo>
                <a:lnTo>
                  <a:pt x="873" y="631"/>
                </a:lnTo>
                <a:lnTo>
                  <a:pt x="868" y="621"/>
                </a:lnTo>
                <a:lnTo>
                  <a:pt x="863" y="609"/>
                </a:lnTo>
                <a:lnTo>
                  <a:pt x="858" y="598"/>
                </a:lnTo>
                <a:lnTo>
                  <a:pt x="855" y="587"/>
                </a:lnTo>
                <a:lnTo>
                  <a:pt x="850" y="562"/>
                </a:lnTo>
                <a:lnTo>
                  <a:pt x="850" y="536"/>
                </a:lnTo>
                <a:lnTo>
                  <a:pt x="852" y="512"/>
                </a:lnTo>
                <a:lnTo>
                  <a:pt x="856" y="488"/>
                </a:lnTo>
                <a:lnTo>
                  <a:pt x="860" y="476"/>
                </a:lnTo>
                <a:lnTo>
                  <a:pt x="865" y="465"/>
                </a:lnTo>
                <a:lnTo>
                  <a:pt x="869" y="453"/>
                </a:lnTo>
                <a:lnTo>
                  <a:pt x="874" y="444"/>
                </a:lnTo>
                <a:lnTo>
                  <a:pt x="881" y="436"/>
                </a:lnTo>
                <a:lnTo>
                  <a:pt x="887" y="427"/>
                </a:lnTo>
                <a:lnTo>
                  <a:pt x="895" y="419"/>
                </a:lnTo>
                <a:lnTo>
                  <a:pt x="902" y="413"/>
                </a:lnTo>
                <a:lnTo>
                  <a:pt x="912" y="408"/>
                </a:lnTo>
                <a:lnTo>
                  <a:pt x="920" y="403"/>
                </a:lnTo>
                <a:lnTo>
                  <a:pt x="930" y="401"/>
                </a:lnTo>
                <a:lnTo>
                  <a:pt x="939" y="400"/>
                </a:lnTo>
                <a:lnTo>
                  <a:pt x="936" y="346"/>
                </a:lnTo>
                <a:lnTo>
                  <a:pt x="930" y="294"/>
                </a:lnTo>
                <a:lnTo>
                  <a:pt x="925" y="244"/>
                </a:lnTo>
                <a:lnTo>
                  <a:pt x="918" y="193"/>
                </a:lnTo>
                <a:lnTo>
                  <a:pt x="910" y="145"/>
                </a:lnTo>
                <a:lnTo>
                  <a:pt x="902" y="96"/>
                </a:lnTo>
                <a:lnTo>
                  <a:pt x="894" y="47"/>
                </a:lnTo>
                <a:lnTo>
                  <a:pt x="882" y="0"/>
                </a:lnTo>
              </a:path>
            </a:pathLst>
          </a:custGeom>
          <a:solidFill>
            <a:srgbClr val="FAF0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2" name="Freeform 76">
            <a:extLst>
              <a:ext uri="{FF2B5EF4-FFF2-40B4-BE49-F238E27FC236}">
                <a16:creationId xmlns:a16="http://schemas.microsoft.com/office/drawing/2014/main" id="{048FD942-3C81-1608-02BC-C7DDCE86CDA5}"/>
              </a:ext>
            </a:extLst>
          </p:cNvPr>
          <p:cNvSpPr>
            <a:spLocks/>
          </p:cNvSpPr>
          <p:nvPr/>
        </p:nvSpPr>
        <p:spPr bwMode="auto">
          <a:xfrm>
            <a:off x="3853279" y="2932557"/>
            <a:ext cx="1514710" cy="2578972"/>
          </a:xfrm>
          <a:custGeom>
            <a:avLst/>
            <a:gdLst>
              <a:gd name="T0" fmla="*/ 2147483647 w 955"/>
              <a:gd name="T1" fmla="*/ 2147483647 h 1626"/>
              <a:gd name="T2" fmla="*/ 2147483647 w 955"/>
              <a:gd name="T3" fmla="*/ 2147483647 h 1626"/>
              <a:gd name="T4" fmla="*/ 2147483647 w 955"/>
              <a:gd name="T5" fmla="*/ 2147483647 h 1626"/>
              <a:gd name="T6" fmla="*/ 2147483647 w 955"/>
              <a:gd name="T7" fmla="*/ 2147483647 h 1626"/>
              <a:gd name="T8" fmla="*/ 2147483647 w 955"/>
              <a:gd name="T9" fmla="*/ 2147483647 h 1626"/>
              <a:gd name="T10" fmla="*/ 2147483647 w 955"/>
              <a:gd name="T11" fmla="*/ 2147483647 h 1626"/>
              <a:gd name="T12" fmla="*/ 2147483647 w 955"/>
              <a:gd name="T13" fmla="*/ 2147483647 h 1626"/>
              <a:gd name="T14" fmla="*/ 2147483647 w 955"/>
              <a:gd name="T15" fmla="*/ 2147483647 h 1626"/>
              <a:gd name="T16" fmla="*/ 2147483647 w 955"/>
              <a:gd name="T17" fmla="*/ 2147483647 h 1626"/>
              <a:gd name="T18" fmla="*/ 2147483647 w 955"/>
              <a:gd name="T19" fmla="*/ 2147483647 h 1626"/>
              <a:gd name="T20" fmla="*/ 2147483647 w 955"/>
              <a:gd name="T21" fmla="*/ 2147483647 h 1626"/>
              <a:gd name="T22" fmla="*/ 2147483647 w 955"/>
              <a:gd name="T23" fmla="*/ 2147483647 h 1626"/>
              <a:gd name="T24" fmla="*/ 2147483647 w 955"/>
              <a:gd name="T25" fmla="*/ 2147483647 h 1626"/>
              <a:gd name="T26" fmla="*/ 2147483647 w 955"/>
              <a:gd name="T27" fmla="*/ 2147483647 h 1626"/>
              <a:gd name="T28" fmla="*/ 2147483647 w 955"/>
              <a:gd name="T29" fmla="*/ 2147483647 h 1626"/>
              <a:gd name="T30" fmla="*/ 2147483647 w 955"/>
              <a:gd name="T31" fmla="*/ 2147483647 h 1626"/>
              <a:gd name="T32" fmla="*/ 2147483647 w 955"/>
              <a:gd name="T33" fmla="*/ 2147483647 h 1626"/>
              <a:gd name="T34" fmla="*/ 2147483647 w 955"/>
              <a:gd name="T35" fmla="*/ 2147483647 h 1626"/>
              <a:gd name="T36" fmla="*/ 2147483647 w 955"/>
              <a:gd name="T37" fmla="*/ 2147483647 h 1626"/>
              <a:gd name="T38" fmla="*/ 2147483647 w 955"/>
              <a:gd name="T39" fmla="*/ 2147483647 h 1626"/>
              <a:gd name="T40" fmla="*/ 2147483647 w 955"/>
              <a:gd name="T41" fmla="*/ 2147483647 h 1626"/>
              <a:gd name="T42" fmla="*/ 2147483647 w 955"/>
              <a:gd name="T43" fmla="*/ 2147483647 h 1626"/>
              <a:gd name="T44" fmla="*/ 2147483647 w 955"/>
              <a:gd name="T45" fmla="*/ 2147483647 h 1626"/>
              <a:gd name="T46" fmla="*/ 2147483647 w 955"/>
              <a:gd name="T47" fmla="*/ 2147483647 h 1626"/>
              <a:gd name="T48" fmla="*/ 2147483647 w 955"/>
              <a:gd name="T49" fmla="*/ 2147483647 h 1626"/>
              <a:gd name="T50" fmla="*/ 2147483647 w 955"/>
              <a:gd name="T51" fmla="*/ 2147483647 h 1626"/>
              <a:gd name="T52" fmla="*/ 2147483647 w 955"/>
              <a:gd name="T53" fmla="*/ 2147483647 h 1626"/>
              <a:gd name="T54" fmla="*/ 2147483647 w 955"/>
              <a:gd name="T55" fmla="*/ 2147483647 h 1626"/>
              <a:gd name="T56" fmla="*/ 2147483647 w 955"/>
              <a:gd name="T57" fmla="*/ 2147483647 h 1626"/>
              <a:gd name="T58" fmla="*/ 2147483647 w 955"/>
              <a:gd name="T59" fmla="*/ 2147483647 h 1626"/>
              <a:gd name="T60" fmla="*/ 2147483647 w 955"/>
              <a:gd name="T61" fmla="*/ 2147483647 h 1626"/>
              <a:gd name="T62" fmla="*/ 2147483647 w 955"/>
              <a:gd name="T63" fmla="*/ 2147483647 h 1626"/>
              <a:gd name="T64" fmla="*/ 2147483647 w 955"/>
              <a:gd name="T65" fmla="*/ 2147483647 h 1626"/>
              <a:gd name="T66" fmla="*/ 2147483647 w 955"/>
              <a:gd name="T67" fmla="*/ 2147483647 h 1626"/>
              <a:gd name="T68" fmla="*/ 2147483647 w 955"/>
              <a:gd name="T69" fmla="*/ 2147483647 h 1626"/>
              <a:gd name="T70" fmla="*/ 2147483647 w 955"/>
              <a:gd name="T71" fmla="*/ 2147483647 h 1626"/>
              <a:gd name="T72" fmla="*/ 2147483647 w 955"/>
              <a:gd name="T73" fmla="*/ 2147483647 h 1626"/>
              <a:gd name="T74" fmla="*/ 2147483647 w 955"/>
              <a:gd name="T75" fmla="*/ 2147483647 h 1626"/>
              <a:gd name="T76" fmla="*/ 2147483647 w 955"/>
              <a:gd name="T77" fmla="*/ 2147483647 h 1626"/>
              <a:gd name="T78" fmla="*/ 2147483647 w 955"/>
              <a:gd name="T79" fmla="*/ 2147483647 h 1626"/>
              <a:gd name="T80" fmla="*/ 2147483647 w 955"/>
              <a:gd name="T81" fmla="*/ 2147483647 h 1626"/>
              <a:gd name="T82" fmla="*/ 2147483647 w 955"/>
              <a:gd name="T83" fmla="*/ 2147483647 h 1626"/>
              <a:gd name="T84" fmla="*/ 2147483647 w 955"/>
              <a:gd name="T85" fmla="*/ 2147483647 h 1626"/>
              <a:gd name="T86" fmla="*/ 2147483647 w 955"/>
              <a:gd name="T87" fmla="*/ 2147483647 h 162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955"/>
              <a:gd name="T133" fmla="*/ 0 h 1626"/>
              <a:gd name="T134" fmla="*/ 955 w 955"/>
              <a:gd name="T135" fmla="*/ 1626 h 162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955" h="1626">
                <a:moveTo>
                  <a:pt x="882" y="0"/>
                </a:moveTo>
                <a:lnTo>
                  <a:pt x="852" y="7"/>
                </a:lnTo>
                <a:lnTo>
                  <a:pt x="819" y="15"/>
                </a:lnTo>
                <a:lnTo>
                  <a:pt x="785" y="24"/>
                </a:lnTo>
                <a:lnTo>
                  <a:pt x="749" y="34"/>
                </a:lnTo>
                <a:lnTo>
                  <a:pt x="674" y="59"/>
                </a:lnTo>
                <a:lnTo>
                  <a:pt x="600" y="86"/>
                </a:lnTo>
                <a:lnTo>
                  <a:pt x="523" y="115"/>
                </a:lnTo>
                <a:lnTo>
                  <a:pt x="450" y="146"/>
                </a:lnTo>
                <a:lnTo>
                  <a:pt x="382" y="177"/>
                </a:lnTo>
                <a:lnTo>
                  <a:pt x="318" y="206"/>
                </a:lnTo>
                <a:lnTo>
                  <a:pt x="323" y="224"/>
                </a:lnTo>
                <a:lnTo>
                  <a:pt x="323" y="241"/>
                </a:lnTo>
                <a:lnTo>
                  <a:pt x="320" y="255"/>
                </a:lnTo>
                <a:lnTo>
                  <a:pt x="315" y="268"/>
                </a:lnTo>
                <a:lnTo>
                  <a:pt x="307" y="281"/>
                </a:lnTo>
                <a:lnTo>
                  <a:pt x="297" y="291"/>
                </a:lnTo>
                <a:lnTo>
                  <a:pt x="286" y="301"/>
                </a:lnTo>
                <a:lnTo>
                  <a:pt x="275" y="309"/>
                </a:lnTo>
                <a:lnTo>
                  <a:pt x="262" y="314"/>
                </a:lnTo>
                <a:lnTo>
                  <a:pt x="247" y="319"/>
                </a:lnTo>
                <a:lnTo>
                  <a:pt x="234" y="320"/>
                </a:lnTo>
                <a:lnTo>
                  <a:pt x="219" y="320"/>
                </a:lnTo>
                <a:lnTo>
                  <a:pt x="206" y="319"/>
                </a:lnTo>
                <a:lnTo>
                  <a:pt x="193" y="314"/>
                </a:lnTo>
                <a:lnTo>
                  <a:pt x="184" y="307"/>
                </a:lnTo>
                <a:lnTo>
                  <a:pt x="174" y="299"/>
                </a:lnTo>
                <a:lnTo>
                  <a:pt x="149" y="315"/>
                </a:lnTo>
                <a:lnTo>
                  <a:pt x="125" y="332"/>
                </a:lnTo>
                <a:lnTo>
                  <a:pt x="102" y="348"/>
                </a:lnTo>
                <a:lnTo>
                  <a:pt x="80" y="364"/>
                </a:lnTo>
                <a:lnTo>
                  <a:pt x="58" y="380"/>
                </a:lnTo>
                <a:lnTo>
                  <a:pt x="37" y="395"/>
                </a:lnTo>
                <a:lnTo>
                  <a:pt x="18" y="411"/>
                </a:lnTo>
                <a:lnTo>
                  <a:pt x="0" y="427"/>
                </a:lnTo>
                <a:lnTo>
                  <a:pt x="14" y="488"/>
                </a:lnTo>
                <a:lnTo>
                  <a:pt x="26" y="548"/>
                </a:lnTo>
                <a:lnTo>
                  <a:pt x="37" y="608"/>
                </a:lnTo>
                <a:lnTo>
                  <a:pt x="47" y="666"/>
                </a:lnTo>
                <a:lnTo>
                  <a:pt x="57" y="725"/>
                </a:lnTo>
                <a:lnTo>
                  <a:pt x="65" y="783"/>
                </a:lnTo>
                <a:lnTo>
                  <a:pt x="73" y="840"/>
                </a:lnTo>
                <a:lnTo>
                  <a:pt x="83" y="897"/>
                </a:lnTo>
                <a:lnTo>
                  <a:pt x="94" y="900"/>
                </a:lnTo>
                <a:lnTo>
                  <a:pt x="104" y="904"/>
                </a:lnTo>
                <a:lnTo>
                  <a:pt x="115" y="907"/>
                </a:lnTo>
                <a:lnTo>
                  <a:pt x="123" y="912"/>
                </a:lnTo>
                <a:lnTo>
                  <a:pt x="132" y="918"/>
                </a:lnTo>
                <a:lnTo>
                  <a:pt x="140" y="923"/>
                </a:lnTo>
                <a:lnTo>
                  <a:pt x="146" y="930"/>
                </a:lnTo>
                <a:lnTo>
                  <a:pt x="153" y="936"/>
                </a:lnTo>
                <a:lnTo>
                  <a:pt x="162" y="952"/>
                </a:lnTo>
                <a:lnTo>
                  <a:pt x="171" y="969"/>
                </a:lnTo>
                <a:lnTo>
                  <a:pt x="174" y="985"/>
                </a:lnTo>
                <a:lnTo>
                  <a:pt x="175" y="1003"/>
                </a:lnTo>
                <a:lnTo>
                  <a:pt x="175" y="1021"/>
                </a:lnTo>
                <a:lnTo>
                  <a:pt x="172" y="1039"/>
                </a:lnTo>
                <a:lnTo>
                  <a:pt x="166" y="1056"/>
                </a:lnTo>
                <a:lnTo>
                  <a:pt x="156" y="1073"/>
                </a:lnTo>
                <a:lnTo>
                  <a:pt x="145" y="1087"/>
                </a:lnTo>
                <a:lnTo>
                  <a:pt x="132" y="1100"/>
                </a:lnTo>
                <a:lnTo>
                  <a:pt x="123" y="1105"/>
                </a:lnTo>
                <a:lnTo>
                  <a:pt x="115" y="1110"/>
                </a:lnTo>
                <a:lnTo>
                  <a:pt x="106" y="1115"/>
                </a:lnTo>
                <a:lnTo>
                  <a:pt x="97" y="1118"/>
                </a:lnTo>
                <a:lnTo>
                  <a:pt x="97" y="1154"/>
                </a:lnTo>
                <a:lnTo>
                  <a:pt x="99" y="1191"/>
                </a:lnTo>
                <a:lnTo>
                  <a:pt x="101" y="1230"/>
                </a:lnTo>
                <a:lnTo>
                  <a:pt x="101" y="1273"/>
                </a:lnTo>
                <a:lnTo>
                  <a:pt x="102" y="1315"/>
                </a:lnTo>
                <a:lnTo>
                  <a:pt x="104" y="1357"/>
                </a:lnTo>
                <a:lnTo>
                  <a:pt x="104" y="1398"/>
                </a:lnTo>
                <a:lnTo>
                  <a:pt x="104" y="1438"/>
                </a:lnTo>
                <a:lnTo>
                  <a:pt x="179" y="1455"/>
                </a:lnTo>
                <a:lnTo>
                  <a:pt x="257" y="1472"/>
                </a:lnTo>
                <a:lnTo>
                  <a:pt x="338" y="1492"/>
                </a:lnTo>
                <a:lnTo>
                  <a:pt x="426" y="1513"/>
                </a:lnTo>
                <a:lnTo>
                  <a:pt x="520" y="1536"/>
                </a:lnTo>
                <a:lnTo>
                  <a:pt x="626" y="1562"/>
                </a:lnTo>
                <a:lnTo>
                  <a:pt x="739" y="1591"/>
                </a:lnTo>
                <a:lnTo>
                  <a:pt x="866" y="1625"/>
                </a:lnTo>
                <a:lnTo>
                  <a:pt x="884" y="1546"/>
                </a:lnTo>
                <a:lnTo>
                  <a:pt x="899" y="1461"/>
                </a:lnTo>
                <a:lnTo>
                  <a:pt x="912" y="1370"/>
                </a:lnTo>
                <a:lnTo>
                  <a:pt x="925" y="1273"/>
                </a:lnTo>
                <a:lnTo>
                  <a:pt x="934" y="1173"/>
                </a:lnTo>
                <a:lnTo>
                  <a:pt x="943" y="1069"/>
                </a:lnTo>
                <a:lnTo>
                  <a:pt x="947" y="962"/>
                </a:lnTo>
                <a:lnTo>
                  <a:pt x="951" y="853"/>
                </a:lnTo>
                <a:lnTo>
                  <a:pt x="952" y="827"/>
                </a:lnTo>
                <a:lnTo>
                  <a:pt x="952" y="806"/>
                </a:lnTo>
                <a:lnTo>
                  <a:pt x="952" y="785"/>
                </a:lnTo>
                <a:lnTo>
                  <a:pt x="954" y="765"/>
                </a:lnTo>
                <a:lnTo>
                  <a:pt x="954" y="748"/>
                </a:lnTo>
                <a:lnTo>
                  <a:pt x="954" y="726"/>
                </a:lnTo>
                <a:lnTo>
                  <a:pt x="954" y="705"/>
                </a:lnTo>
                <a:lnTo>
                  <a:pt x="954" y="679"/>
                </a:lnTo>
                <a:lnTo>
                  <a:pt x="939" y="678"/>
                </a:lnTo>
                <a:lnTo>
                  <a:pt x="928" y="674"/>
                </a:lnTo>
                <a:lnTo>
                  <a:pt x="917" y="670"/>
                </a:lnTo>
                <a:lnTo>
                  <a:pt x="905" y="663"/>
                </a:lnTo>
                <a:lnTo>
                  <a:pt x="895" y="657"/>
                </a:lnTo>
                <a:lnTo>
                  <a:pt x="887" y="648"/>
                </a:lnTo>
                <a:lnTo>
                  <a:pt x="879" y="640"/>
                </a:lnTo>
                <a:lnTo>
                  <a:pt x="873" y="631"/>
                </a:lnTo>
                <a:lnTo>
                  <a:pt x="868" y="621"/>
                </a:lnTo>
                <a:lnTo>
                  <a:pt x="863" y="609"/>
                </a:lnTo>
                <a:lnTo>
                  <a:pt x="858" y="598"/>
                </a:lnTo>
                <a:lnTo>
                  <a:pt x="855" y="587"/>
                </a:lnTo>
                <a:lnTo>
                  <a:pt x="850" y="562"/>
                </a:lnTo>
                <a:lnTo>
                  <a:pt x="850" y="536"/>
                </a:lnTo>
                <a:lnTo>
                  <a:pt x="852" y="512"/>
                </a:lnTo>
                <a:lnTo>
                  <a:pt x="856" y="488"/>
                </a:lnTo>
                <a:lnTo>
                  <a:pt x="860" y="476"/>
                </a:lnTo>
                <a:lnTo>
                  <a:pt x="865" y="465"/>
                </a:lnTo>
                <a:lnTo>
                  <a:pt x="869" y="453"/>
                </a:lnTo>
                <a:lnTo>
                  <a:pt x="874" y="444"/>
                </a:lnTo>
                <a:lnTo>
                  <a:pt x="881" y="436"/>
                </a:lnTo>
                <a:lnTo>
                  <a:pt x="887" y="427"/>
                </a:lnTo>
                <a:lnTo>
                  <a:pt x="895" y="419"/>
                </a:lnTo>
                <a:lnTo>
                  <a:pt x="902" y="413"/>
                </a:lnTo>
                <a:lnTo>
                  <a:pt x="912" y="408"/>
                </a:lnTo>
                <a:lnTo>
                  <a:pt x="920" y="403"/>
                </a:lnTo>
                <a:lnTo>
                  <a:pt x="930" y="401"/>
                </a:lnTo>
                <a:lnTo>
                  <a:pt x="939" y="400"/>
                </a:lnTo>
                <a:lnTo>
                  <a:pt x="936" y="346"/>
                </a:lnTo>
                <a:lnTo>
                  <a:pt x="930" y="294"/>
                </a:lnTo>
                <a:lnTo>
                  <a:pt x="925" y="244"/>
                </a:lnTo>
                <a:lnTo>
                  <a:pt x="918" y="193"/>
                </a:lnTo>
                <a:lnTo>
                  <a:pt x="910" y="145"/>
                </a:lnTo>
                <a:lnTo>
                  <a:pt x="902" y="96"/>
                </a:lnTo>
                <a:lnTo>
                  <a:pt x="894" y="47"/>
                </a:lnTo>
                <a:lnTo>
                  <a:pt x="88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3" name="Freeform 77">
            <a:extLst>
              <a:ext uri="{FF2B5EF4-FFF2-40B4-BE49-F238E27FC236}">
                <a16:creationId xmlns:a16="http://schemas.microsoft.com/office/drawing/2014/main" id="{03DD1AAC-A9A8-5F05-F16B-3F9A5984C1AB}"/>
              </a:ext>
            </a:extLst>
          </p:cNvPr>
          <p:cNvSpPr>
            <a:spLocks/>
          </p:cNvSpPr>
          <p:nvPr/>
        </p:nvSpPr>
        <p:spPr bwMode="auto">
          <a:xfrm>
            <a:off x="5201449" y="2932557"/>
            <a:ext cx="566232" cy="2578972"/>
          </a:xfrm>
          <a:custGeom>
            <a:avLst/>
            <a:gdLst>
              <a:gd name="T0" fmla="*/ 2147483647 w 357"/>
              <a:gd name="T1" fmla="*/ 2147483647 h 1626"/>
              <a:gd name="T2" fmla="*/ 2147483647 w 357"/>
              <a:gd name="T3" fmla="*/ 2147483647 h 1626"/>
              <a:gd name="T4" fmla="*/ 2147483647 w 357"/>
              <a:gd name="T5" fmla="*/ 2147483647 h 1626"/>
              <a:gd name="T6" fmla="*/ 2147483647 w 357"/>
              <a:gd name="T7" fmla="*/ 2147483647 h 1626"/>
              <a:gd name="T8" fmla="*/ 2147483647 w 357"/>
              <a:gd name="T9" fmla="*/ 2147483647 h 1626"/>
              <a:gd name="T10" fmla="*/ 2147483647 w 357"/>
              <a:gd name="T11" fmla="*/ 2147483647 h 1626"/>
              <a:gd name="T12" fmla="*/ 2147483647 w 357"/>
              <a:gd name="T13" fmla="*/ 2147483647 h 1626"/>
              <a:gd name="T14" fmla="*/ 2147483647 w 357"/>
              <a:gd name="T15" fmla="*/ 2147483647 h 1626"/>
              <a:gd name="T16" fmla="*/ 2147483647 w 357"/>
              <a:gd name="T17" fmla="*/ 2147483647 h 1626"/>
              <a:gd name="T18" fmla="*/ 2147483647 w 357"/>
              <a:gd name="T19" fmla="*/ 2147483647 h 1626"/>
              <a:gd name="T20" fmla="*/ 2147483647 w 357"/>
              <a:gd name="T21" fmla="*/ 2147483647 h 1626"/>
              <a:gd name="T22" fmla="*/ 2147483647 w 357"/>
              <a:gd name="T23" fmla="*/ 2147483647 h 1626"/>
              <a:gd name="T24" fmla="*/ 2147483647 w 357"/>
              <a:gd name="T25" fmla="*/ 2147483647 h 1626"/>
              <a:gd name="T26" fmla="*/ 2147483647 w 357"/>
              <a:gd name="T27" fmla="*/ 2147483647 h 1626"/>
              <a:gd name="T28" fmla="*/ 2147483647 w 357"/>
              <a:gd name="T29" fmla="*/ 2147483647 h 1626"/>
              <a:gd name="T30" fmla="*/ 2147483647 w 357"/>
              <a:gd name="T31" fmla="*/ 2147483647 h 1626"/>
              <a:gd name="T32" fmla="*/ 2147483647 w 357"/>
              <a:gd name="T33" fmla="*/ 2147483647 h 1626"/>
              <a:gd name="T34" fmla="*/ 2147483647 w 357"/>
              <a:gd name="T35" fmla="*/ 2147483647 h 1626"/>
              <a:gd name="T36" fmla="*/ 2147483647 w 357"/>
              <a:gd name="T37" fmla="*/ 2147483647 h 1626"/>
              <a:gd name="T38" fmla="*/ 2147483647 w 357"/>
              <a:gd name="T39" fmla="*/ 2147483647 h 1626"/>
              <a:gd name="T40" fmla="*/ 2147483647 w 357"/>
              <a:gd name="T41" fmla="*/ 2147483647 h 1626"/>
              <a:gd name="T42" fmla="*/ 2147483647 w 357"/>
              <a:gd name="T43" fmla="*/ 2147483647 h 1626"/>
              <a:gd name="T44" fmla="*/ 2147483647 w 357"/>
              <a:gd name="T45" fmla="*/ 2147483647 h 1626"/>
              <a:gd name="T46" fmla="*/ 2147483647 w 357"/>
              <a:gd name="T47" fmla="*/ 2147483647 h 1626"/>
              <a:gd name="T48" fmla="*/ 2147483647 w 357"/>
              <a:gd name="T49" fmla="*/ 2147483647 h 1626"/>
              <a:gd name="T50" fmla="*/ 2147483647 w 357"/>
              <a:gd name="T51" fmla="*/ 2147483647 h 1626"/>
              <a:gd name="T52" fmla="*/ 2147483647 w 357"/>
              <a:gd name="T53" fmla="*/ 2147483647 h 1626"/>
              <a:gd name="T54" fmla="*/ 2147483647 w 357"/>
              <a:gd name="T55" fmla="*/ 2147483647 h 1626"/>
              <a:gd name="T56" fmla="*/ 2147483647 w 357"/>
              <a:gd name="T57" fmla="*/ 2147483647 h 1626"/>
              <a:gd name="T58" fmla="*/ 2147483647 w 357"/>
              <a:gd name="T59" fmla="*/ 2147483647 h 1626"/>
              <a:gd name="T60" fmla="*/ 2147483647 w 357"/>
              <a:gd name="T61" fmla="*/ 2147483647 h 1626"/>
              <a:gd name="T62" fmla="*/ 2147483647 w 357"/>
              <a:gd name="T63" fmla="*/ 2147483647 h 1626"/>
              <a:gd name="T64" fmla="*/ 2147483647 w 357"/>
              <a:gd name="T65" fmla="*/ 2147483647 h 1626"/>
              <a:gd name="T66" fmla="*/ 2147483647 w 357"/>
              <a:gd name="T67" fmla="*/ 2147483647 h 1626"/>
              <a:gd name="T68" fmla="*/ 2147483647 w 357"/>
              <a:gd name="T69" fmla="*/ 2147483647 h 1626"/>
              <a:gd name="T70" fmla="*/ 2147483647 w 357"/>
              <a:gd name="T71" fmla="*/ 2147483647 h 1626"/>
              <a:gd name="T72" fmla="*/ 2147483647 w 357"/>
              <a:gd name="T73" fmla="*/ 2147483647 h 1626"/>
              <a:gd name="T74" fmla="*/ 2147483647 w 357"/>
              <a:gd name="T75" fmla="*/ 2147483647 h 1626"/>
              <a:gd name="T76" fmla="*/ 2147483647 w 357"/>
              <a:gd name="T77" fmla="*/ 2147483647 h 1626"/>
              <a:gd name="T78" fmla="*/ 2147483647 w 357"/>
              <a:gd name="T79" fmla="*/ 2147483647 h 1626"/>
              <a:gd name="T80" fmla="*/ 2147483647 w 357"/>
              <a:gd name="T81" fmla="*/ 2147483647 h 1626"/>
              <a:gd name="T82" fmla="*/ 2147483647 w 357"/>
              <a:gd name="T83" fmla="*/ 2147483647 h 1626"/>
              <a:gd name="T84" fmla="*/ 2147483647 w 357"/>
              <a:gd name="T85" fmla="*/ 2147483647 h 1626"/>
              <a:gd name="T86" fmla="*/ 2147483647 w 357"/>
              <a:gd name="T87" fmla="*/ 2147483647 h 1626"/>
              <a:gd name="T88" fmla="*/ 2147483647 w 357"/>
              <a:gd name="T89" fmla="*/ 2147483647 h 1626"/>
              <a:gd name="T90" fmla="*/ 2147483647 w 357"/>
              <a:gd name="T91" fmla="*/ 2147483647 h 1626"/>
              <a:gd name="T92" fmla="*/ 2147483647 w 357"/>
              <a:gd name="T93" fmla="*/ 2147483647 h 1626"/>
              <a:gd name="T94" fmla="*/ 2147483647 w 357"/>
              <a:gd name="T95" fmla="*/ 2147483647 h 1626"/>
              <a:gd name="T96" fmla="*/ 2147483647 w 357"/>
              <a:gd name="T97" fmla="*/ 2147483647 h 1626"/>
              <a:gd name="T98" fmla="*/ 2147483647 w 357"/>
              <a:gd name="T99" fmla="*/ 2147483647 h 162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57"/>
              <a:gd name="T151" fmla="*/ 0 h 1626"/>
              <a:gd name="T152" fmla="*/ 357 w 357"/>
              <a:gd name="T153" fmla="*/ 1626 h 162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57" h="1626">
                <a:moveTo>
                  <a:pt x="32" y="0"/>
                </a:moveTo>
                <a:lnTo>
                  <a:pt x="83" y="37"/>
                </a:lnTo>
                <a:lnTo>
                  <a:pt x="120" y="68"/>
                </a:lnTo>
                <a:lnTo>
                  <a:pt x="153" y="98"/>
                </a:lnTo>
                <a:lnTo>
                  <a:pt x="182" y="127"/>
                </a:lnTo>
                <a:lnTo>
                  <a:pt x="213" y="161"/>
                </a:lnTo>
                <a:lnTo>
                  <a:pt x="250" y="202"/>
                </a:lnTo>
                <a:lnTo>
                  <a:pt x="296" y="254"/>
                </a:lnTo>
                <a:lnTo>
                  <a:pt x="356" y="320"/>
                </a:lnTo>
                <a:lnTo>
                  <a:pt x="354" y="398"/>
                </a:lnTo>
                <a:lnTo>
                  <a:pt x="353" y="476"/>
                </a:lnTo>
                <a:lnTo>
                  <a:pt x="351" y="556"/>
                </a:lnTo>
                <a:lnTo>
                  <a:pt x="346" y="635"/>
                </a:lnTo>
                <a:lnTo>
                  <a:pt x="341" y="713"/>
                </a:lnTo>
                <a:lnTo>
                  <a:pt x="335" y="791"/>
                </a:lnTo>
                <a:lnTo>
                  <a:pt x="328" y="865"/>
                </a:lnTo>
                <a:lnTo>
                  <a:pt x="320" y="936"/>
                </a:lnTo>
                <a:lnTo>
                  <a:pt x="309" y="943"/>
                </a:lnTo>
                <a:lnTo>
                  <a:pt x="299" y="949"/>
                </a:lnTo>
                <a:lnTo>
                  <a:pt x="291" y="959"/>
                </a:lnTo>
                <a:lnTo>
                  <a:pt x="283" y="967"/>
                </a:lnTo>
                <a:lnTo>
                  <a:pt x="276" y="978"/>
                </a:lnTo>
                <a:lnTo>
                  <a:pt x="271" y="988"/>
                </a:lnTo>
                <a:lnTo>
                  <a:pt x="268" y="1000"/>
                </a:lnTo>
                <a:lnTo>
                  <a:pt x="266" y="1011"/>
                </a:lnTo>
                <a:lnTo>
                  <a:pt x="266" y="1024"/>
                </a:lnTo>
                <a:lnTo>
                  <a:pt x="266" y="1035"/>
                </a:lnTo>
                <a:lnTo>
                  <a:pt x="270" y="1047"/>
                </a:lnTo>
                <a:lnTo>
                  <a:pt x="275" y="1058"/>
                </a:lnTo>
                <a:lnTo>
                  <a:pt x="279" y="1069"/>
                </a:lnTo>
                <a:lnTo>
                  <a:pt x="288" y="1081"/>
                </a:lnTo>
                <a:lnTo>
                  <a:pt x="297" y="1092"/>
                </a:lnTo>
                <a:lnTo>
                  <a:pt x="307" y="1100"/>
                </a:lnTo>
                <a:lnTo>
                  <a:pt x="307" y="1146"/>
                </a:lnTo>
                <a:lnTo>
                  <a:pt x="305" y="1195"/>
                </a:lnTo>
                <a:lnTo>
                  <a:pt x="302" y="1247"/>
                </a:lnTo>
                <a:lnTo>
                  <a:pt x="299" y="1300"/>
                </a:lnTo>
                <a:lnTo>
                  <a:pt x="296" y="1352"/>
                </a:lnTo>
                <a:lnTo>
                  <a:pt x="292" y="1406"/>
                </a:lnTo>
                <a:lnTo>
                  <a:pt x="291" y="1456"/>
                </a:lnTo>
                <a:lnTo>
                  <a:pt x="289" y="1503"/>
                </a:lnTo>
                <a:lnTo>
                  <a:pt x="258" y="1521"/>
                </a:lnTo>
                <a:lnTo>
                  <a:pt x="226" y="1537"/>
                </a:lnTo>
                <a:lnTo>
                  <a:pt x="192" y="1554"/>
                </a:lnTo>
                <a:lnTo>
                  <a:pt x="158" y="1570"/>
                </a:lnTo>
                <a:lnTo>
                  <a:pt x="123" y="1585"/>
                </a:lnTo>
                <a:lnTo>
                  <a:pt x="89" y="1599"/>
                </a:lnTo>
                <a:lnTo>
                  <a:pt x="54" y="1612"/>
                </a:lnTo>
                <a:lnTo>
                  <a:pt x="16" y="1625"/>
                </a:lnTo>
                <a:lnTo>
                  <a:pt x="36" y="1528"/>
                </a:lnTo>
                <a:lnTo>
                  <a:pt x="54" y="1427"/>
                </a:lnTo>
                <a:lnTo>
                  <a:pt x="67" y="1325"/>
                </a:lnTo>
                <a:lnTo>
                  <a:pt x="80" y="1219"/>
                </a:lnTo>
                <a:lnTo>
                  <a:pt x="89" y="1113"/>
                </a:lnTo>
                <a:lnTo>
                  <a:pt x="96" y="1006"/>
                </a:lnTo>
                <a:lnTo>
                  <a:pt x="101" y="899"/>
                </a:lnTo>
                <a:lnTo>
                  <a:pt x="102" y="791"/>
                </a:lnTo>
                <a:lnTo>
                  <a:pt x="104" y="769"/>
                </a:lnTo>
                <a:lnTo>
                  <a:pt x="104" y="754"/>
                </a:lnTo>
                <a:lnTo>
                  <a:pt x="104" y="743"/>
                </a:lnTo>
                <a:lnTo>
                  <a:pt x="104" y="735"/>
                </a:lnTo>
                <a:lnTo>
                  <a:pt x="104" y="726"/>
                </a:lnTo>
                <a:lnTo>
                  <a:pt x="104" y="715"/>
                </a:lnTo>
                <a:lnTo>
                  <a:pt x="104" y="700"/>
                </a:lnTo>
                <a:lnTo>
                  <a:pt x="104" y="679"/>
                </a:lnTo>
                <a:lnTo>
                  <a:pt x="91" y="678"/>
                </a:lnTo>
                <a:lnTo>
                  <a:pt x="80" y="674"/>
                </a:lnTo>
                <a:lnTo>
                  <a:pt x="68" y="671"/>
                </a:lnTo>
                <a:lnTo>
                  <a:pt x="58" y="666"/>
                </a:lnTo>
                <a:lnTo>
                  <a:pt x="49" y="660"/>
                </a:lnTo>
                <a:lnTo>
                  <a:pt x="41" y="652"/>
                </a:lnTo>
                <a:lnTo>
                  <a:pt x="32" y="644"/>
                </a:lnTo>
                <a:lnTo>
                  <a:pt x="26" y="635"/>
                </a:lnTo>
                <a:lnTo>
                  <a:pt x="19" y="626"/>
                </a:lnTo>
                <a:lnTo>
                  <a:pt x="15" y="614"/>
                </a:lnTo>
                <a:lnTo>
                  <a:pt x="10" y="603"/>
                </a:lnTo>
                <a:lnTo>
                  <a:pt x="6" y="592"/>
                </a:lnTo>
                <a:lnTo>
                  <a:pt x="2" y="567"/>
                </a:lnTo>
                <a:lnTo>
                  <a:pt x="0" y="543"/>
                </a:lnTo>
                <a:lnTo>
                  <a:pt x="2" y="517"/>
                </a:lnTo>
                <a:lnTo>
                  <a:pt x="5" y="492"/>
                </a:lnTo>
                <a:lnTo>
                  <a:pt x="8" y="481"/>
                </a:lnTo>
                <a:lnTo>
                  <a:pt x="13" y="470"/>
                </a:lnTo>
                <a:lnTo>
                  <a:pt x="18" y="458"/>
                </a:lnTo>
                <a:lnTo>
                  <a:pt x="23" y="449"/>
                </a:lnTo>
                <a:lnTo>
                  <a:pt x="29" y="439"/>
                </a:lnTo>
                <a:lnTo>
                  <a:pt x="36" y="429"/>
                </a:lnTo>
                <a:lnTo>
                  <a:pt x="44" y="423"/>
                </a:lnTo>
                <a:lnTo>
                  <a:pt x="52" y="414"/>
                </a:lnTo>
                <a:lnTo>
                  <a:pt x="60" y="410"/>
                </a:lnTo>
                <a:lnTo>
                  <a:pt x="70" y="405"/>
                </a:lnTo>
                <a:lnTo>
                  <a:pt x="80" y="401"/>
                </a:lnTo>
                <a:lnTo>
                  <a:pt x="91" y="400"/>
                </a:lnTo>
                <a:lnTo>
                  <a:pt x="86" y="349"/>
                </a:lnTo>
                <a:lnTo>
                  <a:pt x="80" y="297"/>
                </a:lnTo>
                <a:lnTo>
                  <a:pt x="75" y="244"/>
                </a:lnTo>
                <a:lnTo>
                  <a:pt x="67" y="192"/>
                </a:lnTo>
                <a:lnTo>
                  <a:pt x="58" y="141"/>
                </a:lnTo>
                <a:lnTo>
                  <a:pt x="50" y="91"/>
                </a:lnTo>
                <a:lnTo>
                  <a:pt x="42" y="44"/>
                </a:lnTo>
                <a:lnTo>
                  <a:pt x="32" y="0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4" name="Freeform 78">
            <a:extLst>
              <a:ext uri="{FF2B5EF4-FFF2-40B4-BE49-F238E27FC236}">
                <a16:creationId xmlns:a16="http://schemas.microsoft.com/office/drawing/2014/main" id="{F6755B91-03FB-BB1E-A9E9-9AB59AA886B0}"/>
              </a:ext>
            </a:extLst>
          </p:cNvPr>
          <p:cNvSpPr>
            <a:spLocks/>
          </p:cNvSpPr>
          <p:nvPr/>
        </p:nvSpPr>
        <p:spPr bwMode="auto">
          <a:xfrm>
            <a:off x="5201449" y="2932557"/>
            <a:ext cx="566232" cy="2578972"/>
          </a:xfrm>
          <a:custGeom>
            <a:avLst/>
            <a:gdLst>
              <a:gd name="T0" fmla="*/ 2147483647 w 357"/>
              <a:gd name="T1" fmla="*/ 2147483647 h 1626"/>
              <a:gd name="T2" fmla="*/ 2147483647 w 357"/>
              <a:gd name="T3" fmla="*/ 2147483647 h 1626"/>
              <a:gd name="T4" fmla="*/ 2147483647 w 357"/>
              <a:gd name="T5" fmla="*/ 2147483647 h 1626"/>
              <a:gd name="T6" fmla="*/ 2147483647 w 357"/>
              <a:gd name="T7" fmla="*/ 2147483647 h 1626"/>
              <a:gd name="T8" fmla="*/ 2147483647 w 357"/>
              <a:gd name="T9" fmla="*/ 2147483647 h 1626"/>
              <a:gd name="T10" fmla="*/ 2147483647 w 357"/>
              <a:gd name="T11" fmla="*/ 2147483647 h 1626"/>
              <a:gd name="T12" fmla="*/ 2147483647 w 357"/>
              <a:gd name="T13" fmla="*/ 2147483647 h 1626"/>
              <a:gd name="T14" fmla="*/ 2147483647 w 357"/>
              <a:gd name="T15" fmla="*/ 2147483647 h 1626"/>
              <a:gd name="T16" fmla="*/ 2147483647 w 357"/>
              <a:gd name="T17" fmla="*/ 2147483647 h 1626"/>
              <a:gd name="T18" fmla="*/ 2147483647 w 357"/>
              <a:gd name="T19" fmla="*/ 2147483647 h 1626"/>
              <a:gd name="T20" fmla="*/ 2147483647 w 357"/>
              <a:gd name="T21" fmla="*/ 2147483647 h 1626"/>
              <a:gd name="T22" fmla="*/ 2147483647 w 357"/>
              <a:gd name="T23" fmla="*/ 2147483647 h 1626"/>
              <a:gd name="T24" fmla="*/ 2147483647 w 357"/>
              <a:gd name="T25" fmla="*/ 2147483647 h 1626"/>
              <a:gd name="T26" fmla="*/ 2147483647 w 357"/>
              <a:gd name="T27" fmla="*/ 2147483647 h 1626"/>
              <a:gd name="T28" fmla="*/ 2147483647 w 357"/>
              <a:gd name="T29" fmla="*/ 2147483647 h 1626"/>
              <a:gd name="T30" fmla="*/ 2147483647 w 357"/>
              <a:gd name="T31" fmla="*/ 2147483647 h 1626"/>
              <a:gd name="T32" fmla="*/ 2147483647 w 357"/>
              <a:gd name="T33" fmla="*/ 2147483647 h 1626"/>
              <a:gd name="T34" fmla="*/ 2147483647 w 357"/>
              <a:gd name="T35" fmla="*/ 2147483647 h 1626"/>
              <a:gd name="T36" fmla="*/ 2147483647 w 357"/>
              <a:gd name="T37" fmla="*/ 2147483647 h 1626"/>
              <a:gd name="T38" fmla="*/ 2147483647 w 357"/>
              <a:gd name="T39" fmla="*/ 2147483647 h 1626"/>
              <a:gd name="T40" fmla="*/ 2147483647 w 357"/>
              <a:gd name="T41" fmla="*/ 2147483647 h 1626"/>
              <a:gd name="T42" fmla="*/ 2147483647 w 357"/>
              <a:gd name="T43" fmla="*/ 2147483647 h 1626"/>
              <a:gd name="T44" fmla="*/ 2147483647 w 357"/>
              <a:gd name="T45" fmla="*/ 2147483647 h 1626"/>
              <a:gd name="T46" fmla="*/ 2147483647 w 357"/>
              <a:gd name="T47" fmla="*/ 2147483647 h 1626"/>
              <a:gd name="T48" fmla="*/ 2147483647 w 357"/>
              <a:gd name="T49" fmla="*/ 2147483647 h 1626"/>
              <a:gd name="T50" fmla="*/ 2147483647 w 357"/>
              <a:gd name="T51" fmla="*/ 2147483647 h 1626"/>
              <a:gd name="T52" fmla="*/ 2147483647 w 357"/>
              <a:gd name="T53" fmla="*/ 2147483647 h 1626"/>
              <a:gd name="T54" fmla="*/ 2147483647 w 357"/>
              <a:gd name="T55" fmla="*/ 2147483647 h 1626"/>
              <a:gd name="T56" fmla="*/ 2147483647 w 357"/>
              <a:gd name="T57" fmla="*/ 2147483647 h 1626"/>
              <a:gd name="T58" fmla="*/ 2147483647 w 357"/>
              <a:gd name="T59" fmla="*/ 2147483647 h 1626"/>
              <a:gd name="T60" fmla="*/ 2147483647 w 357"/>
              <a:gd name="T61" fmla="*/ 2147483647 h 1626"/>
              <a:gd name="T62" fmla="*/ 2147483647 w 357"/>
              <a:gd name="T63" fmla="*/ 2147483647 h 1626"/>
              <a:gd name="T64" fmla="*/ 2147483647 w 357"/>
              <a:gd name="T65" fmla="*/ 2147483647 h 1626"/>
              <a:gd name="T66" fmla="*/ 2147483647 w 357"/>
              <a:gd name="T67" fmla="*/ 2147483647 h 1626"/>
              <a:gd name="T68" fmla="*/ 2147483647 w 357"/>
              <a:gd name="T69" fmla="*/ 2147483647 h 1626"/>
              <a:gd name="T70" fmla="*/ 2147483647 w 357"/>
              <a:gd name="T71" fmla="*/ 2147483647 h 1626"/>
              <a:gd name="T72" fmla="*/ 2147483647 w 357"/>
              <a:gd name="T73" fmla="*/ 2147483647 h 1626"/>
              <a:gd name="T74" fmla="*/ 2147483647 w 357"/>
              <a:gd name="T75" fmla="*/ 2147483647 h 1626"/>
              <a:gd name="T76" fmla="*/ 2147483647 w 357"/>
              <a:gd name="T77" fmla="*/ 2147483647 h 1626"/>
              <a:gd name="T78" fmla="*/ 2147483647 w 357"/>
              <a:gd name="T79" fmla="*/ 2147483647 h 1626"/>
              <a:gd name="T80" fmla="*/ 2147483647 w 357"/>
              <a:gd name="T81" fmla="*/ 2147483647 h 1626"/>
              <a:gd name="T82" fmla="*/ 2147483647 w 357"/>
              <a:gd name="T83" fmla="*/ 2147483647 h 1626"/>
              <a:gd name="T84" fmla="*/ 2147483647 w 357"/>
              <a:gd name="T85" fmla="*/ 2147483647 h 1626"/>
              <a:gd name="T86" fmla="*/ 2147483647 w 357"/>
              <a:gd name="T87" fmla="*/ 2147483647 h 1626"/>
              <a:gd name="T88" fmla="*/ 2147483647 w 357"/>
              <a:gd name="T89" fmla="*/ 2147483647 h 1626"/>
              <a:gd name="T90" fmla="*/ 2147483647 w 357"/>
              <a:gd name="T91" fmla="*/ 2147483647 h 1626"/>
              <a:gd name="T92" fmla="*/ 2147483647 w 357"/>
              <a:gd name="T93" fmla="*/ 2147483647 h 1626"/>
              <a:gd name="T94" fmla="*/ 2147483647 w 357"/>
              <a:gd name="T95" fmla="*/ 2147483647 h 1626"/>
              <a:gd name="T96" fmla="*/ 2147483647 w 357"/>
              <a:gd name="T97" fmla="*/ 2147483647 h 1626"/>
              <a:gd name="T98" fmla="*/ 2147483647 w 357"/>
              <a:gd name="T99" fmla="*/ 2147483647 h 162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57"/>
              <a:gd name="T151" fmla="*/ 0 h 1626"/>
              <a:gd name="T152" fmla="*/ 357 w 357"/>
              <a:gd name="T153" fmla="*/ 1626 h 162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57" h="1626">
                <a:moveTo>
                  <a:pt x="32" y="0"/>
                </a:moveTo>
                <a:lnTo>
                  <a:pt x="83" y="37"/>
                </a:lnTo>
                <a:lnTo>
                  <a:pt x="120" y="68"/>
                </a:lnTo>
                <a:lnTo>
                  <a:pt x="153" y="98"/>
                </a:lnTo>
                <a:lnTo>
                  <a:pt x="182" y="127"/>
                </a:lnTo>
                <a:lnTo>
                  <a:pt x="213" y="161"/>
                </a:lnTo>
                <a:lnTo>
                  <a:pt x="250" y="202"/>
                </a:lnTo>
                <a:lnTo>
                  <a:pt x="296" y="254"/>
                </a:lnTo>
                <a:lnTo>
                  <a:pt x="356" y="320"/>
                </a:lnTo>
                <a:lnTo>
                  <a:pt x="354" y="398"/>
                </a:lnTo>
                <a:lnTo>
                  <a:pt x="353" y="476"/>
                </a:lnTo>
                <a:lnTo>
                  <a:pt x="351" y="556"/>
                </a:lnTo>
                <a:lnTo>
                  <a:pt x="346" y="635"/>
                </a:lnTo>
                <a:lnTo>
                  <a:pt x="341" y="713"/>
                </a:lnTo>
                <a:lnTo>
                  <a:pt x="335" y="791"/>
                </a:lnTo>
                <a:lnTo>
                  <a:pt x="328" y="865"/>
                </a:lnTo>
                <a:lnTo>
                  <a:pt x="320" y="936"/>
                </a:lnTo>
                <a:lnTo>
                  <a:pt x="309" y="943"/>
                </a:lnTo>
                <a:lnTo>
                  <a:pt x="299" y="949"/>
                </a:lnTo>
                <a:lnTo>
                  <a:pt x="291" y="959"/>
                </a:lnTo>
                <a:lnTo>
                  <a:pt x="283" y="967"/>
                </a:lnTo>
                <a:lnTo>
                  <a:pt x="276" y="978"/>
                </a:lnTo>
                <a:lnTo>
                  <a:pt x="271" y="988"/>
                </a:lnTo>
                <a:lnTo>
                  <a:pt x="268" y="1000"/>
                </a:lnTo>
                <a:lnTo>
                  <a:pt x="266" y="1011"/>
                </a:lnTo>
                <a:lnTo>
                  <a:pt x="266" y="1024"/>
                </a:lnTo>
                <a:lnTo>
                  <a:pt x="266" y="1035"/>
                </a:lnTo>
                <a:lnTo>
                  <a:pt x="270" y="1047"/>
                </a:lnTo>
                <a:lnTo>
                  <a:pt x="275" y="1058"/>
                </a:lnTo>
                <a:lnTo>
                  <a:pt x="279" y="1069"/>
                </a:lnTo>
                <a:lnTo>
                  <a:pt x="288" y="1081"/>
                </a:lnTo>
                <a:lnTo>
                  <a:pt x="297" y="1092"/>
                </a:lnTo>
                <a:lnTo>
                  <a:pt x="307" y="1100"/>
                </a:lnTo>
                <a:lnTo>
                  <a:pt x="307" y="1146"/>
                </a:lnTo>
                <a:lnTo>
                  <a:pt x="305" y="1195"/>
                </a:lnTo>
                <a:lnTo>
                  <a:pt x="302" y="1247"/>
                </a:lnTo>
                <a:lnTo>
                  <a:pt x="299" y="1300"/>
                </a:lnTo>
                <a:lnTo>
                  <a:pt x="296" y="1352"/>
                </a:lnTo>
                <a:lnTo>
                  <a:pt x="292" y="1406"/>
                </a:lnTo>
                <a:lnTo>
                  <a:pt x="291" y="1456"/>
                </a:lnTo>
                <a:lnTo>
                  <a:pt x="289" y="1503"/>
                </a:lnTo>
                <a:lnTo>
                  <a:pt x="258" y="1521"/>
                </a:lnTo>
                <a:lnTo>
                  <a:pt x="226" y="1537"/>
                </a:lnTo>
                <a:lnTo>
                  <a:pt x="192" y="1554"/>
                </a:lnTo>
                <a:lnTo>
                  <a:pt x="158" y="1570"/>
                </a:lnTo>
                <a:lnTo>
                  <a:pt x="123" y="1585"/>
                </a:lnTo>
                <a:lnTo>
                  <a:pt x="89" y="1599"/>
                </a:lnTo>
                <a:lnTo>
                  <a:pt x="54" y="1612"/>
                </a:lnTo>
                <a:lnTo>
                  <a:pt x="16" y="1625"/>
                </a:lnTo>
                <a:lnTo>
                  <a:pt x="36" y="1528"/>
                </a:lnTo>
                <a:lnTo>
                  <a:pt x="54" y="1427"/>
                </a:lnTo>
                <a:lnTo>
                  <a:pt x="67" y="1325"/>
                </a:lnTo>
                <a:lnTo>
                  <a:pt x="80" y="1219"/>
                </a:lnTo>
                <a:lnTo>
                  <a:pt x="89" y="1113"/>
                </a:lnTo>
                <a:lnTo>
                  <a:pt x="96" y="1006"/>
                </a:lnTo>
                <a:lnTo>
                  <a:pt x="101" y="899"/>
                </a:lnTo>
                <a:lnTo>
                  <a:pt x="102" y="791"/>
                </a:lnTo>
                <a:lnTo>
                  <a:pt x="104" y="769"/>
                </a:lnTo>
                <a:lnTo>
                  <a:pt x="104" y="754"/>
                </a:lnTo>
                <a:lnTo>
                  <a:pt x="104" y="743"/>
                </a:lnTo>
                <a:lnTo>
                  <a:pt x="104" y="735"/>
                </a:lnTo>
                <a:lnTo>
                  <a:pt x="104" y="726"/>
                </a:lnTo>
                <a:lnTo>
                  <a:pt x="104" y="715"/>
                </a:lnTo>
                <a:lnTo>
                  <a:pt x="104" y="700"/>
                </a:lnTo>
                <a:lnTo>
                  <a:pt x="104" y="679"/>
                </a:lnTo>
                <a:lnTo>
                  <a:pt x="91" y="678"/>
                </a:lnTo>
                <a:lnTo>
                  <a:pt x="80" y="674"/>
                </a:lnTo>
                <a:lnTo>
                  <a:pt x="68" y="671"/>
                </a:lnTo>
                <a:lnTo>
                  <a:pt x="58" y="666"/>
                </a:lnTo>
                <a:lnTo>
                  <a:pt x="49" y="660"/>
                </a:lnTo>
                <a:lnTo>
                  <a:pt x="41" y="652"/>
                </a:lnTo>
                <a:lnTo>
                  <a:pt x="32" y="644"/>
                </a:lnTo>
                <a:lnTo>
                  <a:pt x="26" y="635"/>
                </a:lnTo>
                <a:lnTo>
                  <a:pt x="19" y="626"/>
                </a:lnTo>
                <a:lnTo>
                  <a:pt x="15" y="614"/>
                </a:lnTo>
                <a:lnTo>
                  <a:pt x="10" y="603"/>
                </a:lnTo>
                <a:lnTo>
                  <a:pt x="6" y="592"/>
                </a:lnTo>
                <a:lnTo>
                  <a:pt x="2" y="567"/>
                </a:lnTo>
                <a:lnTo>
                  <a:pt x="0" y="543"/>
                </a:lnTo>
                <a:lnTo>
                  <a:pt x="2" y="517"/>
                </a:lnTo>
                <a:lnTo>
                  <a:pt x="5" y="492"/>
                </a:lnTo>
                <a:lnTo>
                  <a:pt x="8" y="481"/>
                </a:lnTo>
                <a:lnTo>
                  <a:pt x="13" y="470"/>
                </a:lnTo>
                <a:lnTo>
                  <a:pt x="18" y="458"/>
                </a:lnTo>
                <a:lnTo>
                  <a:pt x="23" y="449"/>
                </a:lnTo>
                <a:lnTo>
                  <a:pt x="29" y="439"/>
                </a:lnTo>
                <a:lnTo>
                  <a:pt x="36" y="429"/>
                </a:lnTo>
                <a:lnTo>
                  <a:pt x="44" y="423"/>
                </a:lnTo>
                <a:lnTo>
                  <a:pt x="52" y="414"/>
                </a:lnTo>
                <a:lnTo>
                  <a:pt x="60" y="410"/>
                </a:lnTo>
                <a:lnTo>
                  <a:pt x="70" y="405"/>
                </a:lnTo>
                <a:lnTo>
                  <a:pt x="80" y="401"/>
                </a:lnTo>
                <a:lnTo>
                  <a:pt x="91" y="400"/>
                </a:lnTo>
                <a:lnTo>
                  <a:pt x="86" y="349"/>
                </a:lnTo>
                <a:lnTo>
                  <a:pt x="80" y="297"/>
                </a:lnTo>
                <a:lnTo>
                  <a:pt x="75" y="244"/>
                </a:lnTo>
                <a:lnTo>
                  <a:pt x="67" y="192"/>
                </a:lnTo>
                <a:lnTo>
                  <a:pt x="58" y="141"/>
                </a:lnTo>
                <a:lnTo>
                  <a:pt x="50" y="91"/>
                </a:lnTo>
                <a:lnTo>
                  <a:pt x="42" y="44"/>
                </a:lnTo>
                <a:lnTo>
                  <a:pt x="3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5" name="Freeform 79">
            <a:extLst>
              <a:ext uri="{FF2B5EF4-FFF2-40B4-BE49-F238E27FC236}">
                <a16:creationId xmlns:a16="http://schemas.microsoft.com/office/drawing/2014/main" id="{3A2CDD71-B07A-0885-3D02-5B9FA4A03776}"/>
              </a:ext>
            </a:extLst>
          </p:cNvPr>
          <p:cNvSpPr>
            <a:spLocks/>
          </p:cNvSpPr>
          <p:nvPr/>
        </p:nvSpPr>
        <p:spPr bwMode="auto">
          <a:xfrm>
            <a:off x="4237111" y="3360801"/>
            <a:ext cx="775596" cy="1722486"/>
          </a:xfrm>
          <a:custGeom>
            <a:avLst/>
            <a:gdLst>
              <a:gd name="T0" fmla="*/ 2147483647 w 489"/>
              <a:gd name="T1" fmla="*/ 2147483647 h 1086"/>
              <a:gd name="T2" fmla="*/ 2147483647 w 489"/>
              <a:gd name="T3" fmla="*/ 2147483647 h 1086"/>
              <a:gd name="T4" fmla="*/ 2147483647 w 489"/>
              <a:gd name="T5" fmla="*/ 2147483647 h 1086"/>
              <a:gd name="T6" fmla="*/ 2147483647 w 489"/>
              <a:gd name="T7" fmla="*/ 2147483647 h 1086"/>
              <a:gd name="T8" fmla="*/ 2147483647 w 489"/>
              <a:gd name="T9" fmla="*/ 2147483647 h 1086"/>
              <a:gd name="T10" fmla="*/ 2147483647 w 489"/>
              <a:gd name="T11" fmla="*/ 2147483647 h 1086"/>
              <a:gd name="T12" fmla="*/ 2147483647 w 489"/>
              <a:gd name="T13" fmla="*/ 2147483647 h 1086"/>
              <a:gd name="T14" fmla="*/ 2147483647 w 489"/>
              <a:gd name="T15" fmla="*/ 2147483647 h 1086"/>
              <a:gd name="T16" fmla="*/ 2147483647 w 489"/>
              <a:gd name="T17" fmla="*/ 2147483647 h 1086"/>
              <a:gd name="T18" fmla="*/ 2147483647 w 489"/>
              <a:gd name="T19" fmla="*/ 2147483647 h 1086"/>
              <a:gd name="T20" fmla="*/ 2147483647 w 489"/>
              <a:gd name="T21" fmla="*/ 2147483647 h 1086"/>
              <a:gd name="T22" fmla="*/ 2147483647 w 489"/>
              <a:gd name="T23" fmla="*/ 2147483647 h 1086"/>
              <a:gd name="T24" fmla="*/ 2147483647 w 489"/>
              <a:gd name="T25" fmla="*/ 2147483647 h 1086"/>
              <a:gd name="T26" fmla="*/ 2147483647 w 489"/>
              <a:gd name="T27" fmla="*/ 2147483647 h 1086"/>
              <a:gd name="T28" fmla="*/ 2147483647 w 489"/>
              <a:gd name="T29" fmla="*/ 2147483647 h 1086"/>
              <a:gd name="T30" fmla="*/ 2147483647 w 489"/>
              <a:gd name="T31" fmla="*/ 2147483647 h 1086"/>
              <a:gd name="T32" fmla="*/ 2147483647 w 489"/>
              <a:gd name="T33" fmla="*/ 2147483647 h 1086"/>
              <a:gd name="T34" fmla="*/ 2147483647 w 489"/>
              <a:gd name="T35" fmla="*/ 2147483647 h 1086"/>
              <a:gd name="T36" fmla="*/ 2147483647 w 489"/>
              <a:gd name="T37" fmla="*/ 2147483647 h 1086"/>
              <a:gd name="T38" fmla="*/ 2147483647 w 489"/>
              <a:gd name="T39" fmla="*/ 2147483647 h 1086"/>
              <a:gd name="T40" fmla="*/ 2147483647 w 489"/>
              <a:gd name="T41" fmla="*/ 2147483647 h 1086"/>
              <a:gd name="T42" fmla="*/ 2147483647 w 489"/>
              <a:gd name="T43" fmla="*/ 2147483647 h 1086"/>
              <a:gd name="T44" fmla="*/ 2147483647 w 489"/>
              <a:gd name="T45" fmla="*/ 2147483647 h 1086"/>
              <a:gd name="T46" fmla="*/ 2147483647 w 489"/>
              <a:gd name="T47" fmla="*/ 2147483647 h 1086"/>
              <a:gd name="T48" fmla="*/ 2147483647 w 489"/>
              <a:gd name="T49" fmla="*/ 2147483647 h 1086"/>
              <a:gd name="T50" fmla="*/ 2147483647 w 489"/>
              <a:gd name="T51" fmla="*/ 2147483647 h 1086"/>
              <a:gd name="T52" fmla="*/ 2147483647 w 489"/>
              <a:gd name="T53" fmla="*/ 2147483647 h 1086"/>
              <a:gd name="T54" fmla="*/ 2147483647 w 489"/>
              <a:gd name="T55" fmla="*/ 2147483647 h 1086"/>
              <a:gd name="T56" fmla="*/ 2147483647 w 489"/>
              <a:gd name="T57" fmla="*/ 2147483647 h 1086"/>
              <a:gd name="T58" fmla="*/ 2147483647 w 489"/>
              <a:gd name="T59" fmla="*/ 2147483647 h 1086"/>
              <a:gd name="T60" fmla="*/ 2147483647 w 489"/>
              <a:gd name="T61" fmla="*/ 2147483647 h 1086"/>
              <a:gd name="T62" fmla="*/ 2147483647 w 489"/>
              <a:gd name="T63" fmla="*/ 2147483647 h 1086"/>
              <a:gd name="T64" fmla="*/ 2147483647 w 489"/>
              <a:gd name="T65" fmla="*/ 2147483647 h 1086"/>
              <a:gd name="T66" fmla="*/ 2147483647 w 489"/>
              <a:gd name="T67" fmla="*/ 2147483647 h 1086"/>
              <a:gd name="T68" fmla="*/ 2147483647 w 489"/>
              <a:gd name="T69" fmla="*/ 2147483647 h 1086"/>
              <a:gd name="T70" fmla="*/ 2147483647 w 489"/>
              <a:gd name="T71" fmla="*/ 2147483647 h 1086"/>
              <a:gd name="T72" fmla="*/ 2147483647 w 489"/>
              <a:gd name="T73" fmla="*/ 2147483647 h 1086"/>
              <a:gd name="T74" fmla="*/ 2147483647 w 489"/>
              <a:gd name="T75" fmla="*/ 2147483647 h 1086"/>
              <a:gd name="T76" fmla="*/ 2147483647 w 489"/>
              <a:gd name="T77" fmla="*/ 2147483647 h 1086"/>
              <a:gd name="T78" fmla="*/ 2147483647 w 489"/>
              <a:gd name="T79" fmla="*/ 2147483647 h 1086"/>
              <a:gd name="T80" fmla="*/ 2147483647 w 489"/>
              <a:gd name="T81" fmla="*/ 2147483647 h 1086"/>
              <a:gd name="T82" fmla="*/ 2147483647 w 489"/>
              <a:gd name="T83" fmla="*/ 2147483647 h 1086"/>
              <a:gd name="T84" fmla="*/ 2147483647 w 489"/>
              <a:gd name="T85" fmla="*/ 0 h 1086"/>
              <a:gd name="T86" fmla="*/ 2147483647 w 489"/>
              <a:gd name="T87" fmla="*/ 2147483647 h 1086"/>
              <a:gd name="T88" fmla="*/ 2147483647 w 489"/>
              <a:gd name="T89" fmla="*/ 2147483647 h 1086"/>
              <a:gd name="T90" fmla="*/ 2147483647 w 489"/>
              <a:gd name="T91" fmla="*/ 2147483647 h 1086"/>
              <a:gd name="T92" fmla="*/ 2147483647 w 489"/>
              <a:gd name="T93" fmla="*/ 2147483647 h 1086"/>
              <a:gd name="T94" fmla="*/ 2147483647 w 489"/>
              <a:gd name="T95" fmla="*/ 2147483647 h 1086"/>
              <a:gd name="T96" fmla="*/ 2147483647 w 489"/>
              <a:gd name="T97" fmla="*/ 2147483647 h 1086"/>
              <a:gd name="T98" fmla="*/ 2147483647 w 489"/>
              <a:gd name="T99" fmla="*/ 2147483647 h 1086"/>
              <a:gd name="T100" fmla="*/ 2147483647 w 489"/>
              <a:gd name="T101" fmla="*/ 2147483647 h 1086"/>
              <a:gd name="T102" fmla="*/ 2147483647 w 489"/>
              <a:gd name="T103" fmla="*/ 2147483647 h 1086"/>
              <a:gd name="T104" fmla="*/ 2147483647 w 489"/>
              <a:gd name="T105" fmla="*/ 2147483647 h 1086"/>
              <a:gd name="T106" fmla="*/ 2147483647 w 489"/>
              <a:gd name="T107" fmla="*/ 2147483647 h 1086"/>
              <a:gd name="T108" fmla="*/ 2147483647 w 489"/>
              <a:gd name="T109" fmla="*/ 2147483647 h 1086"/>
              <a:gd name="T110" fmla="*/ 2147483647 w 489"/>
              <a:gd name="T111" fmla="*/ 2147483647 h 1086"/>
              <a:gd name="T112" fmla="*/ 2147483647 w 489"/>
              <a:gd name="T113" fmla="*/ 2147483647 h 1086"/>
              <a:gd name="T114" fmla="*/ 2147483647 w 489"/>
              <a:gd name="T115" fmla="*/ 2147483647 h 1086"/>
              <a:gd name="T116" fmla="*/ 2147483647 w 489"/>
              <a:gd name="T117" fmla="*/ 0 h 108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89"/>
              <a:gd name="T178" fmla="*/ 0 h 1086"/>
              <a:gd name="T179" fmla="*/ 489 w 489"/>
              <a:gd name="T180" fmla="*/ 1086 h 108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89" h="1086">
                <a:moveTo>
                  <a:pt x="398" y="575"/>
                </a:moveTo>
                <a:lnTo>
                  <a:pt x="390" y="577"/>
                </a:lnTo>
                <a:lnTo>
                  <a:pt x="380" y="578"/>
                </a:lnTo>
                <a:lnTo>
                  <a:pt x="372" y="582"/>
                </a:lnTo>
                <a:lnTo>
                  <a:pt x="364" y="585"/>
                </a:lnTo>
                <a:lnTo>
                  <a:pt x="356" y="591"/>
                </a:lnTo>
                <a:lnTo>
                  <a:pt x="349" y="596"/>
                </a:lnTo>
                <a:lnTo>
                  <a:pt x="343" y="604"/>
                </a:lnTo>
                <a:lnTo>
                  <a:pt x="336" y="613"/>
                </a:lnTo>
                <a:lnTo>
                  <a:pt x="330" y="621"/>
                </a:lnTo>
                <a:lnTo>
                  <a:pt x="325" y="630"/>
                </a:lnTo>
                <a:lnTo>
                  <a:pt x="322" y="640"/>
                </a:lnTo>
                <a:lnTo>
                  <a:pt x="317" y="652"/>
                </a:lnTo>
                <a:lnTo>
                  <a:pt x="314" y="663"/>
                </a:lnTo>
                <a:lnTo>
                  <a:pt x="312" y="674"/>
                </a:lnTo>
                <a:lnTo>
                  <a:pt x="310" y="687"/>
                </a:lnTo>
                <a:lnTo>
                  <a:pt x="310" y="699"/>
                </a:lnTo>
                <a:lnTo>
                  <a:pt x="310" y="712"/>
                </a:lnTo>
                <a:lnTo>
                  <a:pt x="312" y="723"/>
                </a:lnTo>
                <a:lnTo>
                  <a:pt x="314" y="736"/>
                </a:lnTo>
                <a:lnTo>
                  <a:pt x="317" y="747"/>
                </a:lnTo>
                <a:lnTo>
                  <a:pt x="322" y="757"/>
                </a:lnTo>
                <a:lnTo>
                  <a:pt x="325" y="767"/>
                </a:lnTo>
                <a:lnTo>
                  <a:pt x="330" y="777"/>
                </a:lnTo>
                <a:lnTo>
                  <a:pt x="336" y="786"/>
                </a:lnTo>
                <a:lnTo>
                  <a:pt x="343" y="795"/>
                </a:lnTo>
                <a:lnTo>
                  <a:pt x="349" y="801"/>
                </a:lnTo>
                <a:lnTo>
                  <a:pt x="356" y="808"/>
                </a:lnTo>
                <a:lnTo>
                  <a:pt x="364" y="812"/>
                </a:lnTo>
                <a:lnTo>
                  <a:pt x="372" y="816"/>
                </a:lnTo>
                <a:lnTo>
                  <a:pt x="380" y="819"/>
                </a:lnTo>
                <a:lnTo>
                  <a:pt x="390" y="821"/>
                </a:lnTo>
                <a:lnTo>
                  <a:pt x="398" y="822"/>
                </a:lnTo>
                <a:lnTo>
                  <a:pt x="408" y="821"/>
                </a:lnTo>
                <a:lnTo>
                  <a:pt x="416" y="819"/>
                </a:lnTo>
                <a:lnTo>
                  <a:pt x="424" y="816"/>
                </a:lnTo>
                <a:lnTo>
                  <a:pt x="432" y="812"/>
                </a:lnTo>
                <a:lnTo>
                  <a:pt x="440" y="808"/>
                </a:lnTo>
                <a:lnTo>
                  <a:pt x="449" y="801"/>
                </a:lnTo>
                <a:lnTo>
                  <a:pt x="455" y="795"/>
                </a:lnTo>
                <a:lnTo>
                  <a:pt x="462" y="786"/>
                </a:lnTo>
                <a:lnTo>
                  <a:pt x="466" y="777"/>
                </a:lnTo>
                <a:lnTo>
                  <a:pt x="471" y="767"/>
                </a:lnTo>
                <a:lnTo>
                  <a:pt x="476" y="757"/>
                </a:lnTo>
                <a:lnTo>
                  <a:pt x="479" y="747"/>
                </a:lnTo>
                <a:lnTo>
                  <a:pt x="483" y="736"/>
                </a:lnTo>
                <a:lnTo>
                  <a:pt x="486" y="723"/>
                </a:lnTo>
                <a:lnTo>
                  <a:pt x="486" y="712"/>
                </a:lnTo>
                <a:lnTo>
                  <a:pt x="488" y="699"/>
                </a:lnTo>
                <a:lnTo>
                  <a:pt x="486" y="687"/>
                </a:lnTo>
                <a:lnTo>
                  <a:pt x="486" y="674"/>
                </a:lnTo>
                <a:lnTo>
                  <a:pt x="483" y="663"/>
                </a:lnTo>
                <a:lnTo>
                  <a:pt x="479" y="652"/>
                </a:lnTo>
                <a:lnTo>
                  <a:pt x="476" y="640"/>
                </a:lnTo>
                <a:lnTo>
                  <a:pt x="471" y="630"/>
                </a:lnTo>
                <a:lnTo>
                  <a:pt x="466" y="621"/>
                </a:lnTo>
                <a:lnTo>
                  <a:pt x="462" y="613"/>
                </a:lnTo>
                <a:lnTo>
                  <a:pt x="455" y="604"/>
                </a:lnTo>
                <a:lnTo>
                  <a:pt x="449" y="596"/>
                </a:lnTo>
                <a:lnTo>
                  <a:pt x="440" y="591"/>
                </a:lnTo>
                <a:lnTo>
                  <a:pt x="432" y="585"/>
                </a:lnTo>
                <a:lnTo>
                  <a:pt x="424" y="582"/>
                </a:lnTo>
                <a:lnTo>
                  <a:pt x="416" y="578"/>
                </a:lnTo>
                <a:lnTo>
                  <a:pt x="408" y="577"/>
                </a:lnTo>
                <a:lnTo>
                  <a:pt x="398" y="575"/>
                </a:lnTo>
                <a:lnTo>
                  <a:pt x="86" y="855"/>
                </a:lnTo>
                <a:lnTo>
                  <a:pt x="78" y="856"/>
                </a:lnTo>
                <a:lnTo>
                  <a:pt x="70" y="858"/>
                </a:lnTo>
                <a:lnTo>
                  <a:pt x="62" y="861"/>
                </a:lnTo>
                <a:lnTo>
                  <a:pt x="54" y="864"/>
                </a:lnTo>
                <a:lnTo>
                  <a:pt x="47" y="869"/>
                </a:lnTo>
                <a:lnTo>
                  <a:pt x="41" y="876"/>
                </a:lnTo>
                <a:lnTo>
                  <a:pt x="34" y="882"/>
                </a:lnTo>
                <a:lnTo>
                  <a:pt x="28" y="889"/>
                </a:lnTo>
                <a:lnTo>
                  <a:pt x="23" y="897"/>
                </a:lnTo>
                <a:lnTo>
                  <a:pt x="18" y="907"/>
                </a:lnTo>
                <a:lnTo>
                  <a:pt x="13" y="916"/>
                </a:lnTo>
                <a:lnTo>
                  <a:pt x="10" y="926"/>
                </a:lnTo>
                <a:lnTo>
                  <a:pt x="7" y="936"/>
                </a:lnTo>
                <a:lnTo>
                  <a:pt x="5" y="947"/>
                </a:lnTo>
                <a:lnTo>
                  <a:pt x="3" y="959"/>
                </a:lnTo>
                <a:lnTo>
                  <a:pt x="3" y="970"/>
                </a:lnTo>
                <a:lnTo>
                  <a:pt x="3" y="981"/>
                </a:lnTo>
                <a:lnTo>
                  <a:pt x="5" y="993"/>
                </a:lnTo>
                <a:lnTo>
                  <a:pt x="7" y="1004"/>
                </a:lnTo>
                <a:lnTo>
                  <a:pt x="10" y="1016"/>
                </a:lnTo>
                <a:lnTo>
                  <a:pt x="13" y="1025"/>
                </a:lnTo>
                <a:lnTo>
                  <a:pt x="18" y="1035"/>
                </a:lnTo>
                <a:lnTo>
                  <a:pt x="23" y="1043"/>
                </a:lnTo>
                <a:lnTo>
                  <a:pt x="28" y="1051"/>
                </a:lnTo>
                <a:lnTo>
                  <a:pt x="34" y="1059"/>
                </a:lnTo>
                <a:lnTo>
                  <a:pt x="41" y="1066"/>
                </a:lnTo>
                <a:lnTo>
                  <a:pt x="47" y="1071"/>
                </a:lnTo>
                <a:lnTo>
                  <a:pt x="54" y="1076"/>
                </a:lnTo>
                <a:lnTo>
                  <a:pt x="62" y="1081"/>
                </a:lnTo>
                <a:lnTo>
                  <a:pt x="70" y="1082"/>
                </a:lnTo>
                <a:lnTo>
                  <a:pt x="78" y="1085"/>
                </a:lnTo>
                <a:lnTo>
                  <a:pt x="86" y="1085"/>
                </a:lnTo>
                <a:lnTo>
                  <a:pt x="94" y="1085"/>
                </a:lnTo>
                <a:lnTo>
                  <a:pt x="102" y="1082"/>
                </a:lnTo>
                <a:lnTo>
                  <a:pt x="111" y="1081"/>
                </a:lnTo>
                <a:lnTo>
                  <a:pt x="119" y="1076"/>
                </a:lnTo>
                <a:lnTo>
                  <a:pt x="125" y="1071"/>
                </a:lnTo>
                <a:lnTo>
                  <a:pt x="132" y="1066"/>
                </a:lnTo>
                <a:lnTo>
                  <a:pt x="138" y="1059"/>
                </a:lnTo>
                <a:lnTo>
                  <a:pt x="145" y="1051"/>
                </a:lnTo>
                <a:lnTo>
                  <a:pt x="150" y="1043"/>
                </a:lnTo>
                <a:lnTo>
                  <a:pt x="154" y="1035"/>
                </a:lnTo>
                <a:lnTo>
                  <a:pt x="159" y="1025"/>
                </a:lnTo>
                <a:lnTo>
                  <a:pt x="163" y="1016"/>
                </a:lnTo>
                <a:lnTo>
                  <a:pt x="164" y="1004"/>
                </a:lnTo>
                <a:lnTo>
                  <a:pt x="167" y="993"/>
                </a:lnTo>
                <a:lnTo>
                  <a:pt x="167" y="981"/>
                </a:lnTo>
                <a:lnTo>
                  <a:pt x="169" y="970"/>
                </a:lnTo>
                <a:lnTo>
                  <a:pt x="167" y="959"/>
                </a:lnTo>
                <a:lnTo>
                  <a:pt x="167" y="947"/>
                </a:lnTo>
                <a:lnTo>
                  <a:pt x="164" y="936"/>
                </a:lnTo>
                <a:lnTo>
                  <a:pt x="163" y="926"/>
                </a:lnTo>
                <a:lnTo>
                  <a:pt x="159" y="916"/>
                </a:lnTo>
                <a:lnTo>
                  <a:pt x="154" y="907"/>
                </a:lnTo>
                <a:lnTo>
                  <a:pt x="150" y="897"/>
                </a:lnTo>
                <a:lnTo>
                  <a:pt x="145" y="889"/>
                </a:lnTo>
                <a:lnTo>
                  <a:pt x="138" y="882"/>
                </a:lnTo>
                <a:lnTo>
                  <a:pt x="132" y="876"/>
                </a:lnTo>
                <a:lnTo>
                  <a:pt x="125" y="869"/>
                </a:lnTo>
                <a:lnTo>
                  <a:pt x="119" y="864"/>
                </a:lnTo>
                <a:lnTo>
                  <a:pt x="111" y="861"/>
                </a:lnTo>
                <a:lnTo>
                  <a:pt x="102" y="858"/>
                </a:lnTo>
                <a:lnTo>
                  <a:pt x="94" y="856"/>
                </a:lnTo>
                <a:lnTo>
                  <a:pt x="86" y="855"/>
                </a:lnTo>
                <a:lnTo>
                  <a:pt x="68" y="325"/>
                </a:lnTo>
                <a:lnTo>
                  <a:pt x="60" y="325"/>
                </a:lnTo>
                <a:lnTo>
                  <a:pt x="54" y="326"/>
                </a:lnTo>
                <a:lnTo>
                  <a:pt x="47" y="330"/>
                </a:lnTo>
                <a:lnTo>
                  <a:pt x="41" y="333"/>
                </a:lnTo>
                <a:lnTo>
                  <a:pt x="29" y="341"/>
                </a:lnTo>
                <a:lnTo>
                  <a:pt x="20" y="352"/>
                </a:lnTo>
                <a:lnTo>
                  <a:pt x="11" y="367"/>
                </a:lnTo>
                <a:lnTo>
                  <a:pt x="5" y="383"/>
                </a:lnTo>
                <a:lnTo>
                  <a:pt x="2" y="401"/>
                </a:lnTo>
                <a:lnTo>
                  <a:pt x="0" y="421"/>
                </a:lnTo>
                <a:lnTo>
                  <a:pt x="2" y="439"/>
                </a:lnTo>
                <a:lnTo>
                  <a:pt x="5" y="456"/>
                </a:lnTo>
                <a:lnTo>
                  <a:pt x="11" y="473"/>
                </a:lnTo>
                <a:lnTo>
                  <a:pt x="20" y="487"/>
                </a:lnTo>
                <a:lnTo>
                  <a:pt x="29" y="499"/>
                </a:lnTo>
                <a:lnTo>
                  <a:pt x="41" y="507"/>
                </a:lnTo>
                <a:lnTo>
                  <a:pt x="47" y="510"/>
                </a:lnTo>
                <a:lnTo>
                  <a:pt x="54" y="513"/>
                </a:lnTo>
                <a:lnTo>
                  <a:pt x="60" y="513"/>
                </a:lnTo>
                <a:lnTo>
                  <a:pt x="68" y="515"/>
                </a:lnTo>
                <a:lnTo>
                  <a:pt x="75" y="513"/>
                </a:lnTo>
                <a:lnTo>
                  <a:pt x="81" y="513"/>
                </a:lnTo>
                <a:lnTo>
                  <a:pt x="88" y="510"/>
                </a:lnTo>
                <a:lnTo>
                  <a:pt x="94" y="507"/>
                </a:lnTo>
                <a:lnTo>
                  <a:pt x="106" y="499"/>
                </a:lnTo>
                <a:lnTo>
                  <a:pt x="115" y="487"/>
                </a:lnTo>
                <a:lnTo>
                  <a:pt x="124" y="473"/>
                </a:lnTo>
                <a:lnTo>
                  <a:pt x="130" y="456"/>
                </a:lnTo>
                <a:lnTo>
                  <a:pt x="135" y="439"/>
                </a:lnTo>
                <a:lnTo>
                  <a:pt x="135" y="421"/>
                </a:lnTo>
                <a:lnTo>
                  <a:pt x="135" y="401"/>
                </a:lnTo>
                <a:lnTo>
                  <a:pt x="130" y="383"/>
                </a:lnTo>
                <a:lnTo>
                  <a:pt x="124" y="367"/>
                </a:lnTo>
                <a:lnTo>
                  <a:pt x="115" y="352"/>
                </a:lnTo>
                <a:lnTo>
                  <a:pt x="106" y="341"/>
                </a:lnTo>
                <a:lnTo>
                  <a:pt x="94" y="333"/>
                </a:lnTo>
                <a:lnTo>
                  <a:pt x="88" y="330"/>
                </a:lnTo>
                <a:lnTo>
                  <a:pt x="81" y="326"/>
                </a:lnTo>
                <a:lnTo>
                  <a:pt x="75" y="325"/>
                </a:lnTo>
                <a:lnTo>
                  <a:pt x="68" y="325"/>
                </a:lnTo>
                <a:lnTo>
                  <a:pt x="356" y="0"/>
                </a:lnTo>
                <a:lnTo>
                  <a:pt x="346" y="0"/>
                </a:lnTo>
                <a:lnTo>
                  <a:pt x="336" y="3"/>
                </a:lnTo>
                <a:lnTo>
                  <a:pt x="327" y="6"/>
                </a:lnTo>
                <a:lnTo>
                  <a:pt x="317" y="10"/>
                </a:lnTo>
                <a:lnTo>
                  <a:pt x="309" y="16"/>
                </a:lnTo>
                <a:lnTo>
                  <a:pt x="301" y="23"/>
                </a:lnTo>
                <a:lnTo>
                  <a:pt x="293" y="31"/>
                </a:lnTo>
                <a:lnTo>
                  <a:pt x="286" y="40"/>
                </a:lnTo>
                <a:lnTo>
                  <a:pt x="280" y="50"/>
                </a:lnTo>
                <a:lnTo>
                  <a:pt x="275" y="60"/>
                </a:lnTo>
                <a:lnTo>
                  <a:pt x="270" y="71"/>
                </a:lnTo>
                <a:lnTo>
                  <a:pt x="265" y="83"/>
                </a:lnTo>
                <a:lnTo>
                  <a:pt x="262" y="96"/>
                </a:lnTo>
                <a:lnTo>
                  <a:pt x="260" y="109"/>
                </a:lnTo>
                <a:lnTo>
                  <a:pt x="258" y="122"/>
                </a:lnTo>
                <a:lnTo>
                  <a:pt x="257" y="136"/>
                </a:lnTo>
                <a:lnTo>
                  <a:pt x="258" y="151"/>
                </a:lnTo>
                <a:lnTo>
                  <a:pt x="260" y="164"/>
                </a:lnTo>
                <a:lnTo>
                  <a:pt x="262" y="177"/>
                </a:lnTo>
                <a:lnTo>
                  <a:pt x="265" y="190"/>
                </a:lnTo>
                <a:lnTo>
                  <a:pt x="270" y="201"/>
                </a:lnTo>
                <a:lnTo>
                  <a:pt x="275" y="213"/>
                </a:lnTo>
                <a:lnTo>
                  <a:pt x="280" y="222"/>
                </a:lnTo>
                <a:lnTo>
                  <a:pt x="286" y="232"/>
                </a:lnTo>
                <a:lnTo>
                  <a:pt x="293" y="242"/>
                </a:lnTo>
                <a:lnTo>
                  <a:pt x="301" y="250"/>
                </a:lnTo>
                <a:lnTo>
                  <a:pt x="309" y="257"/>
                </a:lnTo>
                <a:lnTo>
                  <a:pt x="317" y="261"/>
                </a:lnTo>
                <a:lnTo>
                  <a:pt x="327" y="266"/>
                </a:lnTo>
                <a:lnTo>
                  <a:pt x="336" y="270"/>
                </a:lnTo>
                <a:lnTo>
                  <a:pt x="346" y="273"/>
                </a:lnTo>
                <a:lnTo>
                  <a:pt x="356" y="273"/>
                </a:lnTo>
                <a:lnTo>
                  <a:pt x="366" y="273"/>
                </a:lnTo>
                <a:lnTo>
                  <a:pt x="375" y="270"/>
                </a:lnTo>
                <a:lnTo>
                  <a:pt x="385" y="266"/>
                </a:lnTo>
                <a:lnTo>
                  <a:pt x="393" y="261"/>
                </a:lnTo>
                <a:lnTo>
                  <a:pt x="403" y="257"/>
                </a:lnTo>
                <a:lnTo>
                  <a:pt x="411" y="250"/>
                </a:lnTo>
                <a:lnTo>
                  <a:pt x="418" y="242"/>
                </a:lnTo>
                <a:lnTo>
                  <a:pt x="426" y="232"/>
                </a:lnTo>
                <a:lnTo>
                  <a:pt x="431" y="222"/>
                </a:lnTo>
                <a:lnTo>
                  <a:pt x="437" y="213"/>
                </a:lnTo>
                <a:lnTo>
                  <a:pt x="442" y="201"/>
                </a:lnTo>
                <a:lnTo>
                  <a:pt x="447" y="190"/>
                </a:lnTo>
                <a:lnTo>
                  <a:pt x="450" y="177"/>
                </a:lnTo>
                <a:lnTo>
                  <a:pt x="452" y="164"/>
                </a:lnTo>
                <a:lnTo>
                  <a:pt x="453" y="151"/>
                </a:lnTo>
                <a:lnTo>
                  <a:pt x="453" y="136"/>
                </a:lnTo>
                <a:lnTo>
                  <a:pt x="453" y="122"/>
                </a:lnTo>
                <a:lnTo>
                  <a:pt x="452" y="109"/>
                </a:lnTo>
                <a:lnTo>
                  <a:pt x="450" y="96"/>
                </a:lnTo>
                <a:lnTo>
                  <a:pt x="447" y="83"/>
                </a:lnTo>
                <a:lnTo>
                  <a:pt x="442" y="71"/>
                </a:lnTo>
                <a:lnTo>
                  <a:pt x="437" y="60"/>
                </a:lnTo>
                <a:lnTo>
                  <a:pt x="431" y="50"/>
                </a:lnTo>
                <a:lnTo>
                  <a:pt x="426" y="40"/>
                </a:lnTo>
                <a:lnTo>
                  <a:pt x="418" y="31"/>
                </a:lnTo>
                <a:lnTo>
                  <a:pt x="411" y="23"/>
                </a:lnTo>
                <a:lnTo>
                  <a:pt x="403" y="16"/>
                </a:lnTo>
                <a:lnTo>
                  <a:pt x="393" y="10"/>
                </a:lnTo>
                <a:lnTo>
                  <a:pt x="385" y="6"/>
                </a:lnTo>
                <a:lnTo>
                  <a:pt x="375" y="3"/>
                </a:lnTo>
                <a:lnTo>
                  <a:pt x="366" y="0"/>
                </a:lnTo>
                <a:lnTo>
                  <a:pt x="356" y="0"/>
                </a:lnTo>
                <a:lnTo>
                  <a:pt x="398" y="575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6" name="Freeform 80">
            <a:extLst>
              <a:ext uri="{FF2B5EF4-FFF2-40B4-BE49-F238E27FC236}">
                <a16:creationId xmlns:a16="http://schemas.microsoft.com/office/drawing/2014/main" id="{95391B54-ABF4-2428-5844-0ABF49380E9C}"/>
              </a:ext>
            </a:extLst>
          </p:cNvPr>
          <p:cNvSpPr>
            <a:spLocks/>
          </p:cNvSpPr>
          <p:nvPr/>
        </p:nvSpPr>
        <p:spPr bwMode="auto">
          <a:xfrm>
            <a:off x="4728798" y="4272797"/>
            <a:ext cx="283909" cy="393349"/>
          </a:xfrm>
          <a:custGeom>
            <a:avLst/>
            <a:gdLst>
              <a:gd name="T0" fmla="*/ 2147483647 w 179"/>
              <a:gd name="T1" fmla="*/ 2147483647 h 248"/>
              <a:gd name="T2" fmla="*/ 2147483647 w 179"/>
              <a:gd name="T3" fmla="*/ 2147483647 h 248"/>
              <a:gd name="T4" fmla="*/ 2147483647 w 179"/>
              <a:gd name="T5" fmla="*/ 2147483647 h 248"/>
              <a:gd name="T6" fmla="*/ 2147483647 w 179"/>
              <a:gd name="T7" fmla="*/ 2147483647 h 248"/>
              <a:gd name="T8" fmla="*/ 2147483647 w 179"/>
              <a:gd name="T9" fmla="*/ 2147483647 h 248"/>
              <a:gd name="T10" fmla="*/ 2147483647 w 179"/>
              <a:gd name="T11" fmla="*/ 2147483647 h 248"/>
              <a:gd name="T12" fmla="*/ 2147483647 w 179"/>
              <a:gd name="T13" fmla="*/ 2147483647 h 248"/>
              <a:gd name="T14" fmla="*/ 0 w 179"/>
              <a:gd name="T15" fmla="*/ 2147483647 h 248"/>
              <a:gd name="T16" fmla="*/ 0 w 179"/>
              <a:gd name="T17" fmla="*/ 2147483647 h 248"/>
              <a:gd name="T18" fmla="*/ 2147483647 w 179"/>
              <a:gd name="T19" fmla="*/ 2147483647 h 248"/>
              <a:gd name="T20" fmla="*/ 2147483647 w 179"/>
              <a:gd name="T21" fmla="*/ 2147483647 h 248"/>
              <a:gd name="T22" fmla="*/ 2147483647 w 179"/>
              <a:gd name="T23" fmla="*/ 2147483647 h 248"/>
              <a:gd name="T24" fmla="*/ 2147483647 w 179"/>
              <a:gd name="T25" fmla="*/ 2147483647 h 248"/>
              <a:gd name="T26" fmla="*/ 2147483647 w 179"/>
              <a:gd name="T27" fmla="*/ 2147483647 h 248"/>
              <a:gd name="T28" fmla="*/ 2147483647 w 179"/>
              <a:gd name="T29" fmla="*/ 2147483647 h 248"/>
              <a:gd name="T30" fmla="*/ 2147483647 w 179"/>
              <a:gd name="T31" fmla="*/ 2147483647 h 248"/>
              <a:gd name="T32" fmla="*/ 2147483647 w 179"/>
              <a:gd name="T33" fmla="*/ 2147483647 h 248"/>
              <a:gd name="T34" fmla="*/ 2147483647 w 179"/>
              <a:gd name="T35" fmla="*/ 2147483647 h 248"/>
              <a:gd name="T36" fmla="*/ 2147483647 w 179"/>
              <a:gd name="T37" fmla="*/ 2147483647 h 248"/>
              <a:gd name="T38" fmla="*/ 2147483647 w 179"/>
              <a:gd name="T39" fmla="*/ 2147483647 h 248"/>
              <a:gd name="T40" fmla="*/ 2147483647 w 179"/>
              <a:gd name="T41" fmla="*/ 2147483647 h 248"/>
              <a:gd name="T42" fmla="*/ 2147483647 w 179"/>
              <a:gd name="T43" fmla="*/ 2147483647 h 248"/>
              <a:gd name="T44" fmla="*/ 2147483647 w 179"/>
              <a:gd name="T45" fmla="*/ 2147483647 h 248"/>
              <a:gd name="T46" fmla="*/ 2147483647 w 179"/>
              <a:gd name="T47" fmla="*/ 2147483647 h 248"/>
              <a:gd name="T48" fmla="*/ 2147483647 w 179"/>
              <a:gd name="T49" fmla="*/ 2147483647 h 248"/>
              <a:gd name="T50" fmla="*/ 2147483647 w 179"/>
              <a:gd name="T51" fmla="*/ 2147483647 h 248"/>
              <a:gd name="T52" fmla="*/ 2147483647 w 179"/>
              <a:gd name="T53" fmla="*/ 2147483647 h 248"/>
              <a:gd name="T54" fmla="*/ 2147483647 w 179"/>
              <a:gd name="T55" fmla="*/ 2147483647 h 248"/>
              <a:gd name="T56" fmla="*/ 2147483647 w 179"/>
              <a:gd name="T57" fmla="*/ 2147483647 h 248"/>
              <a:gd name="T58" fmla="*/ 2147483647 w 179"/>
              <a:gd name="T59" fmla="*/ 2147483647 h 248"/>
              <a:gd name="T60" fmla="*/ 2147483647 w 179"/>
              <a:gd name="T61" fmla="*/ 2147483647 h 248"/>
              <a:gd name="T62" fmla="*/ 2147483647 w 179"/>
              <a:gd name="T63" fmla="*/ 2147483647 h 248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9"/>
              <a:gd name="T97" fmla="*/ 0 h 248"/>
              <a:gd name="T98" fmla="*/ 179 w 179"/>
              <a:gd name="T99" fmla="*/ 248 h 248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9" h="248">
                <a:moveTo>
                  <a:pt x="88" y="0"/>
                </a:moveTo>
                <a:lnTo>
                  <a:pt x="80" y="2"/>
                </a:lnTo>
                <a:lnTo>
                  <a:pt x="70" y="3"/>
                </a:lnTo>
                <a:lnTo>
                  <a:pt x="62" y="7"/>
                </a:lnTo>
                <a:lnTo>
                  <a:pt x="54" y="10"/>
                </a:lnTo>
                <a:lnTo>
                  <a:pt x="46" y="16"/>
                </a:lnTo>
                <a:lnTo>
                  <a:pt x="39" y="21"/>
                </a:lnTo>
                <a:lnTo>
                  <a:pt x="33" y="29"/>
                </a:lnTo>
                <a:lnTo>
                  <a:pt x="26" y="38"/>
                </a:lnTo>
                <a:lnTo>
                  <a:pt x="20" y="46"/>
                </a:lnTo>
                <a:lnTo>
                  <a:pt x="15" y="55"/>
                </a:lnTo>
                <a:lnTo>
                  <a:pt x="12" y="65"/>
                </a:lnTo>
                <a:lnTo>
                  <a:pt x="7" y="77"/>
                </a:lnTo>
                <a:lnTo>
                  <a:pt x="4" y="88"/>
                </a:lnTo>
                <a:lnTo>
                  <a:pt x="2" y="99"/>
                </a:lnTo>
                <a:lnTo>
                  <a:pt x="0" y="112"/>
                </a:lnTo>
                <a:lnTo>
                  <a:pt x="0" y="124"/>
                </a:lnTo>
                <a:lnTo>
                  <a:pt x="0" y="137"/>
                </a:lnTo>
                <a:lnTo>
                  <a:pt x="2" y="148"/>
                </a:lnTo>
                <a:lnTo>
                  <a:pt x="4" y="161"/>
                </a:lnTo>
                <a:lnTo>
                  <a:pt x="7" y="172"/>
                </a:lnTo>
                <a:lnTo>
                  <a:pt x="12" y="182"/>
                </a:lnTo>
                <a:lnTo>
                  <a:pt x="15" y="192"/>
                </a:lnTo>
                <a:lnTo>
                  <a:pt x="20" y="202"/>
                </a:lnTo>
                <a:lnTo>
                  <a:pt x="26" y="211"/>
                </a:lnTo>
                <a:lnTo>
                  <a:pt x="33" y="220"/>
                </a:lnTo>
                <a:lnTo>
                  <a:pt x="39" y="226"/>
                </a:lnTo>
                <a:lnTo>
                  <a:pt x="46" y="233"/>
                </a:lnTo>
                <a:lnTo>
                  <a:pt x="54" y="237"/>
                </a:lnTo>
                <a:lnTo>
                  <a:pt x="62" y="241"/>
                </a:lnTo>
                <a:lnTo>
                  <a:pt x="70" y="244"/>
                </a:lnTo>
                <a:lnTo>
                  <a:pt x="80" y="246"/>
                </a:lnTo>
                <a:lnTo>
                  <a:pt x="88" y="247"/>
                </a:lnTo>
                <a:lnTo>
                  <a:pt x="98" y="246"/>
                </a:lnTo>
                <a:lnTo>
                  <a:pt x="106" y="244"/>
                </a:lnTo>
                <a:lnTo>
                  <a:pt x="114" y="241"/>
                </a:lnTo>
                <a:lnTo>
                  <a:pt x="122" y="237"/>
                </a:lnTo>
                <a:lnTo>
                  <a:pt x="130" y="233"/>
                </a:lnTo>
                <a:lnTo>
                  <a:pt x="139" y="226"/>
                </a:lnTo>
                <a:lnTo>
                  <a:pt x="145" y="220"/>
                </a:lnTo>
                <a:lnTo>
                  <a:pt x="152" y="211"/>
                </a:lnTo>
                <a:lnTo>
                  <a:pt x="156" y="202"/>
                </a:lnTo>
                <a:lnTo>
                  <a:pt x="161" y="192"/>
                </a:lnTo>
                <a:lnTo>
                  <a:pt x="166" y="182"/>
                </a:lnTo>
                <a:lnTo>
                  <a:pt x="169" y="172"/>
                </a:lnTo>
                <a:lnTo>
                  <a:pt x="173" y="161"/>
                </a:lnTo>
                <a:lnTo>
                  <a:pt x="176" y="148"/>
                </a:lnTo>
                <a:lnTo>
                  <a:pt x="176" y="137"/>
                </a:lnTo>
                <a:lnTo>
                  <a:pt x="178" y="124"/>
                </a:lnTo>
                <a:lnTo>
                  <a:pt x="176" y="112"/>
                </a:lnTo>
                <a:lnTo>
                  <a:pt x="176" y="99"/>
                </a:lnTo>
                <a:lnTo>
                  <a:pt x="173" y="88"/>
                </a:lnTo>
                <a:lnTo>
                  <a:pt x="169" y="77"/>
                </a:lnTo>
                <a:lnTo>
                  <a:pt x="166" y="65"/>
                </a:lnTo>
                <a:lnTo>
                  <a:pt x="161" y="55"/>
                </a:lnTo>
                <a:lnTo>
                  <a:pt x="156" y="46"/>
                </a:lnTo>
                <a:lnTo>
                  <a:pt x="152" y="38"/>
                </a:lnTo>
                <a:lnTo>
                  <a:pt x="145" y="29"/>
                </a:lnTo>
                <a:lnTo>
                  <a:pt x="139" y="21"/>
                </a:lnTo>
                <a:lnTo>
                  <a:pt x="130" y="16"/>
                </a:lnTo>
                <a:lnTo>
                  <a:pt x="122" y="10"/>
                </a:lnTo>
                <a:lnTo>
                  <a:pt x="114" y="7"/>
                </a:lnTo>
                <a:lnTo>
                  <a:pt x="106" y="3"/>
                </a:lnTo>
                <a:lnTo>
                  <a:pt x="98" y="2"/>
                </a:lnTo>
                <a:lnTo>
                  <a:pt x="88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7" name="Freeform 81">
            <a:extLst>
              <a:ext uri="{FF2B5EF4-FFF2-40B4-BE49-F238E27FC236}">
                <a16:creationId xmlns:a16="http://schemas.microsoft.com/office/drawing/2014/main" id="{C63E3E62-27FC-CD6D-DDC2-EC5ABCEF3ABB}"/>
              </a:ext>
            </a:extLst>
          </p:cNvPr>
          <p:cNvSpPr>
            <a:spLocks/>
          </p:cNvSpPr>
          <p:nvPr/>
        </p:nvSpPr>
        <p:spPr bwMode="auto">
          <a:xfrm>
            <a:off x="4241870" y="4716902"/>
            <a:ext cx="264875" cy="366386"/>
          </a:xfrm>
          <a:custGeom>
            <a:avLst/>
            <a:gdLst>
              <a:gd name="T0" fmla="*/ 2147483647 w 167"/>
              <a:gd name="T1" fmla="*/ 2147483647 h 231"/>
              <a:gd name="T2" fmla="*/ 2147483647 w 167"/>
              <a:gd name="T3" fmla="*/ 2147483647 h 231"/>
              <a:gd name="T4" fmla="*/ 2147483647 w 167"/>
              <a:gd name="T5" fmla="*/ 2147483647 h 231"/>
              <a:gd name="T6" fmla="*/ 2147483647 w 167"/>
              <a:gd name="T7" fmla="*/ 2147483647 h 231"/>
              <a:gd name="T8" fmla="*/ 2147483647 w 167"/>
              <a:gd name="T9" fmla="*/ 2147483647 h 231"/>
              <a:gd name="T10" fmla="*/ 2147483647 w 167"/>
              <a:gd name="T11" fmla="*/ 2147483647 h 231"/>
              <a:gd name="T12" fmla="*/ 2147483647 w 167"/>
              <a:gd name="T13" fmla="*/ 2147483647 h 231"/>
              <a:gd name="T14" fmla="*/ 0 w 167"/>
              <a:gd name="T15" fmla="*/ 2147483647 h 231"/>
              <a:gd name="T16" fmla="*/ 0 w 167"/>
              <a:gd name="T17" fmla="*/ 2147483647 h 231"/>
              <a:gd name="T18" fmla="*/ 2147483647 w 167"/>
              <a:gd name="T19" fmla="*/ 2147483647 h 231"/>
              <a:gd name="T20" fmla="*/ 2147483647 w 167"/>
              <a:gd name="T21" fmla="*/ 2147483647 h 231"/>
              <a:gd name="T22" fmla="*/ 2147483647 w 167"/>
              <a:gd name="T23" fmla="*/ 2147483647 h 231"/>
              <a:gd name="T24" fmla="*/ 2147483647 w 167"/>
              <a:gd name="T25" fmla="*/ 2147483647 h 231"/>
              <a:gd name="T26" fmla="*/ 2147483647 w 167"/>
              <a:gd name="T27" fmla="*/ 2147483647 h 231"/>
              <a:gd name="T28" fmla="*/ 2147483647 w 167"/>
              <a:gd name="T29" fmla="*/ 2147483647 h 231"/>
              <a:gd name="T30" fmla="*/ 2147483647 w 167"/>
              <a:gd name="T31" fmla="*/ 2147483647 h 231"/>
              <a:gd name="T32" fmla="*/ 2147483647 w 167"/>
              <a:gd name="T33" fmla="*/ 2147483647 h 231"/>
              <a:gd name="T34" fmla="*/ 2147483647 w 167"/>
              <a:gd name="T35" fmla="*/ 2147483647 h 231"/>
              <a:gd name="T36" fmla="*/ 2147483647 w 167"/>
              <a:gd name="T37" fmla="*/ 2147483647 h 231"/>
              <a:gd name="T38" fmla="*/ 2147483647 w 167"/>
              <a:gd name="T39" fmla="*/ 2147483647 h 231"/>
              <a:gd name="T40" fmla="*/ 2147483647 w 167"/>
              <a:gd name="T41" fmla="*/ 2147483647 h 231"/>
              <a:gd name="T42" fmla="*/ 2147483647 w 167"/>
              <a:gd name="T43" fmla="*/ 2147483647 h 231"/>
              <a:gd name="T44" fmla="*/ 2147483647 w 167"/>
              <a:gd name="T45" fmla="*/ 2147483647 h 231"/>
              <a:gd name="T46" fmla="*/ 2147483647 w 167"/>
              <a:gd name="T47" fmla="*/ 2147483647 h 231"/>
              <a:gd name="T48" fmla="*/ 2147483647 w 167"/>
              <a:gd name="T49" fmla="*/ 2147483647 h 231"/>
              <a:gd name="T50" fmla="*/ 2147483647 w 167"/>
              <a:gd name="T51" fmla="*/ 2147483647 h 231"/>
              <a:gd name="T52" fmla="*/ 2147483647 w 167"/>
              <a:gd name="T53" fmla="*/ 2147483647 h 231"/>
              <a:gd name="T54" fmla="*/ 2147483647 w 167"/>
              <a:gd name="T55" fmla="*/ 2147483647 h 231"/>
              <a:gd name="T56" fmla="*/ 2147483647 w 167"/>
              <a:gd name="T57" fmla="*/ 2147483647 h 231"/>
              <a:gd name="T58" fmla="*/ 2147483647 w 167"/>
              <a:gd name="T59" fmla="*/ 2147483647 h 231"/>
              <a:gd name="T60" fmla="*/ 2147483647 w 167"/>
              <a:gd name="T61" fmla="*/ 2147483647 h 231"/>
              <a:gd name="T62" fmla="*/ 2147483647 w 167"/>
              <a:gd name="T63" fmla="*/ 2147483647 h 231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67"/>
              <a:gd name="T97" fmla="*/ 0 h 231"/>
              <a:gd name="T98" fmla="*/ 167 w 167"/>
              <a:gd name="T99" fmla="*/ 231 h 231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67" h="231">
                <a:moveTo>
                  <a:pt x="83" y="0"/>
                </a:moveTo>
                <a:lnTo>
                  <a:pt x="75" y="1"/>
                </a:lnTo>
                <a:lnTo>
                  <a:pt x="67" y="3"/>
                </a:lnTo>
                <a:lnTo>
                  <a:pt x="59" y="6"/>
                </a:lnTo>
                <a:lnTo>
                  <a:pt x="51" y="9"/>
                </a:lnTo>
                <a:lnTo>
                  <a:pt x="44" y="14"/>
                </a:lnTo>
                <a:lnTo>
                  <a:pt x="38" y="21"/>
                </a:lnTo>
                <a:lnTo>
                  <a:pt x="31" y="27"/>
                </a:lnTo>
                <a:lnTo>
                  <a:pt x="25" y="34"/>
                </a:lnTo>
                <a:lnTo>
                  <a:pt x="20" y="42"/>
                </a:lnTo>
                <a:lnTo>
                  <a:pt x="15" y="52"/>
                </a:lnTo>
                <a:lnTo>
                  <a:pt x="10" y="61"/>
                </a:lnTo>
                <a:lnTo>
                  <a:pt x="7" y="71"/>
                </a:lnTo>
                <a:lnTo>
                  <a:pt x="4" y="81"/>
                </a:lnTo>
                <a:lnTo>
                  <a:pt x="2" y="92"/>
                </a:lnTo>
                <a:lnTo>
                  <a:pt x="0" y="104"/>
                </a:lnTo>
                <a:lnTo>
                  <a:pt x="0" y="115"/>
                </a:lnTo>
                <a:lnTo>
                  <a:pt x="0" y="126"/>
                </a:lnTo>
                <a:lnTo>
                  <a:pt x="2" y="138"/>
                </a:lnTo>
                <a:lnTo>
                  <a:pt x="4" y="149"/>
                </a:lnTo>
                <a:lnTo>
                  <a:pt x="7" y="161"/>
                </a:lnTo>
                <a:lnTo>
                  <a:pt x="10" y="170"/>
                </a:lnTo>
                <a:lnTo>
                  <a:pt x="15" y="180"/>
                </a:lnTo>
                <a:lnTo>
                  <a:pt x="20" y="188"/>
                </a:lnTo>
                <a:lnTo>
                  <a:pt x="25" y="196"/>
                </a:lnTo>
                <a:lnTo>
                  <a:pt x="31" y="204"/>
                </a:lnTo>
                <a:lnTo>
                  <a:pt x="38" y="211"/>
                </a:lnTo>
                <a:lnTo>
                  <a:pt x="44" y="216"/>
                </a:lnTo>
                <a:lnTo>
                  <a:pt x="51" y="221"/>
                </a:lnTo>
                <a:lnTo>
                  <a:pt x="59" y="226"/>
                </a:lnTo>
                <a:lnTo>
                  <a:pt x="67" y="227"/>
                </a:lnTo>
                <a:lnTo>
                  <a:pt x="75" y="230"/>
                </a:lnTo>
                <a:lnTo>
                  <a:pt x="83" y="230"/>
                </a:lnTo>
                <a:lnTo>
                  <a:pt x="91" y="230"/>
                </a:lnTo>
                <a:lnTo>
                  <a:pt x="99" y="227"/>
                </a:lnTo>
                <a:lnTo>
                  <a:pt x="108" y="226"/>
                </a:lnTo>
                <a:lnTo>
                  <a:pt x="116" y="221"/>
                </a:lnTo>
                <a:lnTo>
                  <a:pt x="122" y="216"/>
                </a:lnTo>
                <a:lnTo>
                  <a:pt x="129" y="211"/>
                </a:lnTo>
                <a:lnTo>
                  <a:pt x="135" y="204"/>
                </a:lnTo>
                <a:lnTo>
                  <a:pt x="142" y="196"/>
                </a:lnTo>
                <a:lnTo>
                  <a:pt x="147" y="188"/>
                </a:lnTo>
                <a:lnTo>
                  <a:pt x="151" y="180"/>
                </a:lnTo>
                <a:lnTo>
                  <a:pt x="156" y="170"/>
                </a:lnTo>
                <a:lnTo>
                  <a:pt x="160" y="161"/>
                </a:lnTo>
                <a:lnTo>
                  <a:pt x="161" y="149"/>
                </a:lnTo>
                <a:lnTo>
                  <a:pt x="164" y="138"/>
                </a:lnTo>
                <a:lnTo>
                  <a:pt x="164" y="126"/>
                </a:lnTo>
                <a:lnTo>
                  <a:pt x="166" y="115"/>
                </a:lnTo>
                <a:lnTo>
                  <a:pt x="164" y="104"/>
                </a:lnTo>
                <a:lnTo>
                  <a:pt x="164" y="92"/>
                </a:lnTo>
                <a:lnTo>
                  <a:pt x="161" y="81"/>
                </a:lnTo>
                <a:lnTo>
                  <a:pt x="160" y="71"/>
                </a:lnTo>
                <a:lnTo>
                  <a:pt x="156" y="61"/>
                </a:lnTo>
                <a:lnTo>
                  <a:pt x="151" y="52"/>
                </a:lnTo>
                <a:lnTo>
                  <a:pt x="147" y="42"/>
                </a:lnTo>
                <a:lnTo>
                  <a:pt x="142" y="34"/>
                </a:lnTo>
                <a:lnTo>
                  <a:pt x="135" y="27"/>
                </a:lnTo>
                <a:lnTo>
                  <a:pt x="129" y="21"/>
                </a:lnTo>
                <a:lnTo>
                  <a:pt x="122" y="14"/>
                </a:lnTo>
                <a:lnTo>
                  <a:pt x="116" y="9"/>
                </a:lnTo>
                <a:lnTo>
                  <a:pt x="108" y="6"/>
                </a:lnTo>
                <a:lnTo>
                  <a:pt x="99" y="3"/>
                </a:lnTo>
                <a:lnTo>
                  <a:pt x="91" y="1"/>
                </a:lnTo>
                <a:lnTo>
                  <a:pt x="83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8" name="Freeform 82">
            <a:extLst>
              <a:ext uri="{FF2B5EF4-FFF2-40B4-BE49-F238E27FC236}">
                <a16:creationId xmlns:a16="http://schemas.microsoft.com/office/drawing/2014/main" id="{54296799-1AC3-E558-BE20-0C1B9DAEC91B}"/>
              </a:ext>
            </a:extLst>
          </p:cNvPr>
          <p:cNvSpPr>
            <a:spLocks/>
          </p:cNvSpPr>
          <p:nvPr/>
        </p:nvSpPr>
        <p:spPr bwMode="auto">
          <a:xfrm>
            <a:off x="4237111" y="3876277"/>
            <a:ext cx="215707" cy="302942"/>
          </a:xfrm>
          <a:custGeom>
            <a:avLst/>
            <a:gdLst>
              <a:gd name="T0" fmla="*/ 2147483647 w 136"/>
              <a:gd name="T1" fmla="*/ 0 h 191"/>
              <a:gd name="T2" fmla="*/ 2147483647 w 136"/>
              <a:gd name="T3" fmla="*/ 0 h 191"/>
              <a:gd name="T4" fmla="*/ 2147483647 w 136"/>
              <a:gd name="T5" fmla="*/ 2147483647 h 191"/>
              <a:gd name="T6" fmla="*/ 2147483647 w 136"/>
              <a:gd name="T7" fmla="*/ 2147483647 h 191"/>
              <a:gd name="T8" fmla="*/ 2147483647 w 136"/>
              <a:gd name="T9" fmla="*/ 2147483647 h 191"/>
              <a:gd name="T10" fmla="*/ 2147483647 w 136"/>
              <a:gd name="T11" fmla="*/ 2147483647 h 191"/>
              <a:gd name="T12" fmla="*/ 2147483647 w 136"/>
              <a:gd name="T13" fmla="*/ 2147483647 h 191"/>
              <a:gd name="T14" fmla="*/ 2147483647 w 136"/>
              <a:gd name="T15" fmla="*/ 2147483647 h 191"/>
              <a:gd name="T16" fmla="*/ 2147483647 w 136"/>
              <a:gd name="T17" fmla="*/ 2147483647 h 191"/>
              <a:gd name="T18" fmla="*/ 2147483647 w 136"/>
              <a:gd name="T19" fmla="*/ 2147483647 h 191"/>
              <a:gd name="T20" fmla="*/ 0 w 136"/>
              <a:gd name="T21" fmla="*/ 2147483647 h 191"/>
              <a:gd name="T22" fmla="*/ 2147483647 w 136"/>
              <a:gd name="T23" fmla="*/ 2147483647 h 191"/>
              <a:gd name="T24" fmla="*/ 2147483647 w 136"/>
              <a:gd name="T25" fmla="*/ 2147483647 h 191"/>
              <a:gd name="T26" fmla="*/ 2147483647 w 136"/>
              <a:gd name="T27" fmla="*/ 2147483647 h 191"/>
              <a:gd name="T28" fmla="*/ 2147483647 w 136"/>
              <a:gd name="T29" fmla="*/ 2147483647 h 191"/>
              <a:gd name="T30" fmla="*/ 2147483647 w 136"/>
              <a:gd name="T31" fmla="*/ 2147483647 h 191"/>
              <a:gd name="T32" fmla="*/ 2147483647 w 136"/>
              <a:gd name="T33" fmla="*/ 2147483647 h 191"/>
              <a:gd name="T34" fmla="*/ 2147483647 w 136"/>
              <a:gd name="T35" fmla="*/ 2147483647 h 191"/>
              <a:gd name="T36" fmla="*/ 2147483647 w 136"/>
              <a:gd name="T37" fmla="*/ 2147483647 h 191"/>
              <a:gd name="T38" fmla="*/ 2147483647 w 136"/>
              <a:gd name="T39" fmla="*/ 2147483647 h 191"/>
              <a:gd name="T40" fmla="*/ 2147483647 w 136"/>
              <a:gd name="T41" fmla="*/ 2147483647 h 191"/>
              <a:gd name="T42" fmla="*/ 2147483647 w 136"/>
              <a:gd name="T43" fmla="*/ 2147483647 h 191"/>
              <a:gd name="T44" fmla="*/ 2147483647 w 136"/>
              <a:gd name="T45" fmla="*/ 2147483647 h 191"/>
              <a:gd name="T46" fmla="*/ 2147483647 w 136"/>
              <a:gd name="T47" fmla="*/ 2147483647 h 191"/>
              <a:gd name="T48" fmla="*/ 2147483647 w 136"/>
              <a:gd name="T49" fmla="*/ 2147483647 h 191"/>
              <a:gd name="T50" fmla="*/ 2147483647 w 136"/>
              <a:gd name="T51" fmla="*/ 2147483647 h 191"/>
              <a:gd name="T52" fmla="*/ 2147483647 w 136"/>
              <a:gd name="T53" fmla="*/ 2147483647 h 191"/>
              <a:gd name="T54" fmla="*/ 2147483647 w 136"/>
              <a:gd name="T55" fmla="*/ 2147483647 h 191"/>
              <a:gd name="T56" fmla="*/ 2147483647 w 136"/>
              <a:gd name="T57" fmla="*/ 2147483647 h 191"/>
              <a:gd name="T58" fmla="*/ 2147483647 w 136"/>
              <a:gd name="T59" fmla="*/ 2147483647 h 191"/>
              <a:gd name="T60" fmla="*/ 2147483647 w 136"/>
              <a:gd name="T61" fmla="*/ 2147483647 h 191"/>
              <a:gd name="T62" fmla="*/ 2147483647 w 136"/>
              <a:gd name="T63" fmla="*/ 2147483647 h 191"/>
              <a:gd name="T64" fmla="*/ 2147483647 w 136"/>
              <a:gd name="T65" fmla="*/ 2147483647 h 191"/>
              <a:gd name="T66" fmla="*/ 2147483647 w 136"/>
              <a:gd name="T67" fmla="*/ 2147483647 h 191"/>
              <a:gd name="T68" fmla="*/ 2147483647 w 136"/>
              <a:gd name="T69" fmla="*/ 2147483647 h 191"/>
              <a:gd name="T70" fmla="*/ 2147483647 w 136"/>
              <a:gd name="T71" fmla="*/ 2147483647 h 191"/>
              <a:gd name="T72" fmla="*/ 2147483647 w 136"/>
              <a:gd name="T73" fmla="*/ 2147483647 h 191"/>
              <a:gd name="T74" fmla="*/ 2147483647 w 136"/>
              <a:gd name="T75" fmla="*/ 2147483647 h 191"/>
              <a:gd name="T76" fmla="*/ 2147483647 w 136"/>
              <a:gd name="T77" fmla="*/ 2147483647 h 191"/>
              <a:gd name="T78" fmla="*/ 2147483647 w 136"/>
              <a:gd name="T79" fmla="*/ 0 h 191"/>
              <a:gd name="T80" fmla="*/ 2147483647 w 136"/>
              <a:gd name="T81" fmla="*/ 0 h 19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36"/>
              <a:gd name="T124" fmla="*/ 0 h 191"/>
              <a:gd name="T125" fmla="*/ 136 w 136"/>
              <a:gd name="T126" fmla="*/ 191 h 19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36" h="191">
                <a:moveTo>
                  <a:pt x="68" y="0"/>
                </a:moveTo>
                <a:lnTo>
                  <a:pt x="60" y="0"/>
                </a:lnTo>
                <a:lnTo>
                  <a:pt x="54" y="1"/>
                </a:lnTo>
                <a:lnTo>
                  <a:pt x="47" y="5"/>
                </a:lnTo>
                <a:lnTo>
                  <a:pt x="41" y="8"/>
                </a:lnTo>
                <a:lnTo>
                  <a:pt x="29" y="16"/>
                </a:lnTo>
                <a:lnTo>
                  <a:pt x="20" y="27"/>
                </a:lnTo>
                <a:lnTo>
                  <a:pt x="11" y="42"/>
                </a:lnTo>
                <a:lnTo>
                  <a:pt x="5" y="58"/>
                </a:lnTo>
                <a:lnTo>
                  <a:pt x="2" y="76"/>
                </a:lnTo>
                <a:lnTo>
                  <a:pt x="0" y="96"/>
                </a:lnTo>
                <a:lnTo>
                  <a:pt x="2" y="114"/>
                </a:lnTo>
                <a:lnTo>
                  <a:pt x="5" y="131"/>
                </a:lnTo>
                <a:lnTo>
                  <a:pt x="11" y="148"/>
                </a:lnTo>
                <a:lnTo>
                  <a:pt x="20" y="162"/>
                </a:lnTo>
                <a:lnTo>
                  <a:pt x="29" y="174"/>
                </a:lnTo>
                <a:lnTo>
                  <a:pt x="41" y="182"/>
                </a:lnTo>
                <a:lnTo>
                  <a:pt x="47" y="185"/>
                </a:lnTo>
                <a:lnTo>
                  <a:pt x="54" y="188"/>
                </a:lnTo>
                <a:lnTo>
                  <a:pt x="60" y="188"/>
                </a:lnTo>
                <a:lnTo>
                  <a:pt x="68" y="190"/>
                </a:lnTo>
                <a:lnTo>
                  <a:pt x="75" y="188"/>
                </a:lnTo>
                <a:lnTo>
                  <a:pt x="81" y="188"/>
                </a:lnTo>
                <a:lnTo>
                  <a:pt x="88" y="185"/>
                </a:lnTo>
                <a:lnTo>
                  <a:pt x="94" y="182"/>
                </a:lnTo>
                <a:lnTo>
                  <a:pt x="106" y="174"/>
                </a:lnTo>
                <a:lnTo>
                  <a:pt x="115" y="162"/>
                </a:lnTo>
                <a:lnTo>
                  <a:pt x="124" y="148"/>
                </a:lnTo>
                <a:lnTo>
                  <a:pt x="130" y="131"/>
                </a:lnTo>
                <a:lnTo>
                  <a:pt x="135" y="114"/>
                </a:lnTo>
                <a:lnTo>
                  <a:pt x="135" y="96"/>
                </a:lnTo>
                <a:lnTo>
                  <a:pt x="135" y="76"/>
                </a:lnTo>
                <a:lnTo>
                  <a:pt x="130" y="58"/>
                </a:lnTo>
                <a:lnTo>
                  <a:pt x="124" y="42"/>
                </a:lnTo>
                <a:lnTo>
                  <a:pt x="115" y="27"/>
                </a:lnTo>
                <a:lnTo>
                  <a:pt x="106" y="16"/>
                </a:lnTo>
                <a:lnTo>
                  <a:pt x="94" y="8"/>
                </a:lnTo>
                <a:lnTo>
                  <a:pt x="88" y="5"/>
                </a:lnTo>
                <a:lnTo>
                  <a:pt x="81" y="1"/>
                </a:lnTo>
                <a:lnTo>
                  <a:pt x="75" y="0"/>
                </a:lnTo>
                <a:lnTo>
                  <a:pt x="68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9" name="Freeform 83">
            <a:extLst>
              <a:ext uri="{FF2B5EF4-FFF2-40B4-BE49-F238E27FC236}">
                <a16:creationId xmlns:a16="http://schemas.microsoft.com/office/drawing/2014/main" id="{D7753954-A1B7-8FDD-D6A7-8F1779F1956A}"/>
              </a:ext>
            </a:extLst>
          </p:cNvPr>
          <p:cNvSpPr>
            <a:spLocks/>
          </p:cNvSpPr>
          <p:nvPr/>
        </p:nvSpPr>
        <p:spPr bwMode="auto">
          <a:xfrm>
            <a:off x="4644736" y="3360800"/>
            <a:ext cx="312458" cy="434587"/>
          </a:xfrm>
          <a:custGeom>
            <a:avLst/>
            <a:gdLst>
              <a:gd name="T0" fmla="*/ 2147483647 w 197"/>
              <a:gd name="T1" fmla="*/ 0 h 274"/>
              <a:gd name="T2" fmla="*/ 2147483647 w 197"/>
              <a:gd name="T3" fmla="*/ 2147483647 h 274"/>
              <a:gd name="T4" fmla="*/ 2147483647 w 197"/>
              <a:gd name="T5" fmla="*/ 2147483647 h 274"/>
              <a:gd name="T6" fmla="*/ 2147483647 w 197"/>
              <a:gd name="T7" fmla="*/ 2147483647 h 274"/>
              <a:gd name="T8" fmla="*/ 2147483647 w 197"/>
              <a:gd name="T9" fmla="*/ 2147483647 h 274"/>
              <a:gd name="T10" fmla="*/ 2147483647 w 197"/>
              <a:gd name="T11" fmla="*/ 2147483647 h 274"/>
              <a:gd name="T12" fmla="*/ 2147483647 w 197"/>
              <a:gd name="T13" fmla="*/ 2147483647 h 274"/>
              <a:gd name="T14" fmla="*/ 2147483647 w 197"/>
              <a:gd name="T15" fmla="*/ 2147483647 h 274"/>
              <a:gd name="T16" fmla="*/ 2147483647 w 197"/>
              <a:gd name="T17" fmla="*/ 2147483647 h 274"/>
              <a:gd name="T18" fmla="*/ 2147483647 w 197"/>
              <a:gd name="T19" fmla="*/ 2147483647 h 274"/>
              <a:gd name="T20" fmla="*/ 2147483647 w 197"/>
              <a:gd name="T21" fmla="*/ 2147483647 h 274"/>
              <a:gd name="T22" fmla="*/ 2147483647 w 197"/>
              <a:gd name="T23" fmla="*/ 2147483647 h 274"/>
              <a:gd name="T24" fmla="*/ 2147483647 w 197"/>
              <a:gd name="T25" fmla="*/ 2147483647 h 274"/>
              <a:gd name="T26" fmla="*/ 2147483647 w 197"/>
              <a:gd name="T27" fmla="*/ 2147483647 h 274"/>
              <a:gd name="T28" fmla="*/ 2147483647 w 197"/>
              <a:gd name="T29" fmla="*/ 2147483647 h 274"/>
              <a:gd name="T30" fmla="*/ 2147483647 w 197"/>
              <a:gd name="T31" fmla="*/ 2147483647 h 274"/>
              <a:gd name="T32" fmla="*/ 2147483647 w 197"/>
              <a:gd name="T33" fmla="*/ 2147483647 h 274"/>
              <a:gd name="T34" fmla="*/ 2147483647 w 197"/>
              <a:gd name="T35" fmla="*/ 2147483647 h 274"/>
              <a:gd name="T36" fmla="*/ 2147483647 w 197"/>
              <a:gd name="T37" fmla="*/ 2147483647 h 274"/>
              <a:gd name="T38" fmla="*/ 2147483647 w 197"/>
              <a:gd name="T39" fmla="*/ 2147483647 h 274"/>
              <a:gd name="T40" fmla="*/ 2147483647 w 197"/>
              <a:gd name="T41" fmla="*/ 2147483647 h 274"/>
              <a:gd name="T42" fmla="*/ 2147483647 w 197"/>
              <a:gd name="T43" fmla="*/ 2147483647 h 274"/>
              <a:gd name="T44" fmla="*/ 2147483647 w 197"/>
              <a:gd name="T45" fmla="*/ 2147483647 h 274"/>
              <a:gd name="T46" fmla="*/ 2147483647 w 197"/>
              <a:gd name="T47" fmla="*/ 2147483647 h 274"/>
              <a:gd name="T48" fmla="*/ 2147483647 w 197"/>
              <a:gd name="T49" fmla="*/ 2147483647 h 274"/>
              <a:gd name="T50" fmla="*/ 2147483647 w 197"/>
              <a:gd name="T51" fmla="*/ 2147483647 h 274"/>
              <a:gd name="T52" fmla="*/ 2147483647 w 197"/>
              <a:gd name="T53" fmla="*/ 2147483647 h 274"/>
              <a:gd name="T54" fmla="*/ 2147483647 w 197"/>
              <a:gd name="T55" fmla="*/ 2147483647 h 274"/>
              <a:gd name="T56" fmla="*/ 2147483647 w 197"/>
              <a:gd name="T57" fmla="*/ 2147483647 h 274"/>
              <a:gd name="T58" fmla="*/ 2147483647 w 197"/>
              <a:gd name="T59" fmla="*/ 2147483647 h 274"/>
              <a:gd name="T60" fmla="*/ 2147483647 w 197"/>
              <a:gd name="T61" fmla="*/ 2147483647 h 274"/>
              <a:gd name="T62" fmla="*/ 2147483647 w 197"/>
              <a:gd name="T63" fmla="*/ 0 h 27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97"/>
              <a:gd name="T97" fmla="*/ 0 h 274"/>
              <a:gd name="T98" fmla="*/ 197 w 197"/>
              <a:gd name="T99" fmla="*/ 274 h 27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97" h="274">
                <a:moveTo>
                  <a:pt x="99" y="0"/>
                </a:moveTo>
                <a:lnTo>
                  <a:pt x="89" y="0"/>
                </a:lnTo>
                <a:lnTo>
                  <a:pt x="79" y="3"/>
                </a:lnTo>
                <a:lnTo>
                  <a:pt x="70" y="6"/>
                </a:lnTo>
                <a:lnTo>
                  <a:pt x="60" y="10"/>
                </a:lnTo>
                <a:lnTo>
                  <a:pt x="52" y="16"/>
                </a:lnTo>
                <a:lnTo>
                  <a:pt x="44" y="23"/>
                </a:lnTo>
                <a:lnTo>
                  <a:pt x="36" y="31"/>
                </a:lnTo>
                <a:lnTo>
                  <a:pt x="29" y="40"/>
                </a:lnTo>
                <a:lnTo>
                  <a:pt x="23" y="50"/>
                </a:lnTo>
                <a:lnTo>
                  <a:pt x="18" y="60"/>
                </a:lnTo>
                <a:lnTo>
                  <a:pt x="13" y="71"/>
                </a:lnTo>
                <a:lnTo>
                  <a:pt x="8" y="83"/>
                </a:lnTo>
                <a:lnTo>
                  <a:pt x="5" y="96"/>
                </a:lnTo>
                <a:lnTo>
                  <a:pt x="3" y="109"/>
                </a:lnTo>
                <a:lnTo>
                  <a:pt x="1" y="122"/>
                </a:lnTo>
                <a:lnTo>
                  <a:pt x="0" y="136"/>
                </a:lnTo>
                <a:lnTo>
                  <a:pt x="1" y="151"/>
                </a:lnTo>
                <a:lnTo>
                  <a:pt x="3" y="164"/>
                </a:lnTo>
                <a:lnTo>
                  <a:pt x="5" y="177"/>
                </a:lnTo>
                <a:lnTo>
                  <a:pt x="8" y="190"/>
                </a:lnTo>
                <a:lnTo>
                  <a:pt x="13" y="201"/>
                </a:lnTo>
                <a:lnTo>
                  <a:pt x="18" y="213"/>
                </a:lnTo>
                <a:lnTo>
                  <a:pt x="23" y="222"/>
                </a:lnTo>
                <a:lnTo>
                  <a:pt x="29" y="232"/>
                </a:lnTo>
                <a:lnTo>
                  <a:pt x="36" y="242"/>
                </a:lnTo>
                <a:lnTo>
                  <a:pt x="44" y="250"/>
                </a:lnTo>
                <a:lnTo>
                  <a:pt x="52" y="257"/>
                </a:lnTo>
                <a:lnTo>
                  <a:pt x="60" y="261"/>
                </a:lnTo>
                <a:lnTo>
                  <a:pt x="70" y="266"/>
                </a:lnTo>
                <a:lnTo>
                  <a:pt x="79" y="270"/>
                </a:lnTo>
                <a:lnTo>
                  <a:pt x="89" y="273"/>
                </a:lnTo>
                <a:lnTo>
                  <a:pt x="99" y="273"/>
                </a:lnTo>
                <a:lnTo>
                  <a:pt x="109" y="273"/>
                </a:lnTo>
                <a:lnTo>
                  <a:pt x="118" y="270"/>
                </a:lnTo>
                <a:lnTo>
                  <a:pt x="128" y="266"/>
                </a:lnTo>
                <a:lnTo>
                  <a:pt x="136" y="261"/>
                </a:lnTo>
                <a:lnTo>
                  <a:pt x="146" y="257"/>
                </a:lnTo>
                <a:lnTo>
                  <a:pt x="154" y="250"/>
                </a:lnTo>
                <a:lnTo>
                  <a:pt x="161" y="242"/>
                </a:lnTo>
                <a:lnTo>
                  <a:pt x="169" y="232"/>
                </a:lnTo>
                <a:lnTo>
                  <a:pt x="174" y="222"/>
                </a:lnTo>
                <a:lnTo>
                  <a:pt x="180" y="213"/>
                </a:lnTo>
                <a:lnTo>
                  <a:pt x="185" y="201"/>
                </a:lnTo>
                <a:lnTo>
                  <a:pt x="190" y="190"/>
                </a:lnTo>
                <a:lnTo>
                  <a:pt x="193" y="177"/>
                </a:lnTo>
                <a:lnTo>
                  <a:pt x="195" y="164"/>
                </a:lnTo>
                <a:lnTo>
                  <a:pt x="196" y="151"/>
                </a:lnTo>
                <a:lnTo>
                  <a:pt x="196" y="136"/>
                </a:lnTo>
                <a:lnTo>
                  <a:pt x="196" y="122"/>
                </a:lnTo>
                <a:lnTo>
                  <a:pt x="195" y="109"/>
                </a:lnTo>
                <a:lnTo>
                  <a:pt x="193" y="96"/>
                </a:lnTo>
                <a:lnTo>
                  <a:pt x="190" y="83"/>
                </a:lnTo>
                <a:lnTo>
                  <a:pt x="185" y="71"/>
                </a:lnTo>
                <a:lnTo>
                  <a:pt x="180" y="60"/>
                </a:lnTo>
                <a:lnTo>
                  <a:pt x="174" y="50"/>
                </a:lnTo>
                <a:lnTo>
                  <a:pt x="169" y="40"/>
                </a:lnTo>
                <a:lnTo>
                  <a:pt x="161" y="31"/>
                </a:lnTo>
                <a:lnTo>
                  <a:pt x="154" y="23"/>
                </a:lnTo>
                <a:lnTo>
                  <a:pt x="146" y="16"/>
                </a:lnTo>
                <a:lnTo>
                  <a:pt x="136" y="10"/>
                </a:lnTo>
                <a:lnTo>
                  <a:pt x="128" y="6"/>
                </a:lnTo>
                <a:lnTo>
                  <a:pt x="118" y="3"/>
                </a:lnTo>
                <a:lnTo>
                  <a:pt x="109" y="0"/>
                </a:lnTo>
                <a:lnTo>
                  <a:pt x="99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90" name="Freeform 84">
            <a:extLst>
              <a:ext uri="{FF2B5EF4-FFF2-40B4-BE49-F238E27FC236}">
                <a16:creationId xmlns:a16="http://schemas.microsoft.com/office/drawing/2014/main" id="{7BF45443-AACE-66DA-3611-CF6B73EDAC00}"/>
              </a:ext>
            </a:extLst>
          </p:cNvPr>
          <p:cNvSpPr>
            <a:spLocks/>
          </p:cNvSpPr>
          <p:nvPr/>
        </p:nvSpPr>
        <p:spPr bwMode="auto">
          <a:xfrm>
            <a:off x="5304546" y="2997585"/>
            <a:ext cx="442517" cy="1149911"/>
          </a:xfrm>
          <a:custGeom>
            <a:avLst/>
            <a:gdLst>
              <a:gd name="T0" fmla="*/ 0 w 279"/>
              <a:gd name="T1" fmla="*/ 0 h 725"/>
              <a:gd name="T2" fmla="*/ 2147483647 w 279"/>
              <a:gd name="T3" fmla="*/ 2147483647 h 725"/>
              <a:gd name="T4" fmla="*/ 2147483647 w 279"/>
              <a:gd name="T5" fmla="*/ 2147483647 h 725"/>
              <a:gd name="T6" fmla="*/ 2147483647 w 279"/>
              <a:gd name="T7" fmla="*/ 2147483647 h 725"/>
              <a:gd name="T8" fmla="*/ 2147483647 w 279"/>
              <a:gd name="T9" fmla="*/ 2147483647 h 725"/>
              <a:gd name="T10" fmla="*/ 2147483647 w 279"/>
              <a:gd name="T11" fmla="*/ 2147483647 h 725"/>
              <a:gd name="T12" fmla="*/ 2147483647 w 279"/>
              <a:gd name="T13" fmla="*/ 2147483647 h 725"/>
              <a:gd name="T14" fmla="*/ 2147483647 w 279"/>
              <a:gd name="T15" fmla="*/ 2147483647 h 725"/>
              <a:gd name="T16" fmla="*/ 2147483647 w 279"/>
              <a:gd name="T17" fmla="*/ 2147483647 h 725"/>
              <a:gd name="T18" fmla="*/ 2147483647 w 279"/>
              <a:gd name="T19" fmla="*/ 2147483647 h 725"/>
              <a:gd name="T20" fmla="*/ 2147483647 w 279"/>
              <a:gd name="T21" fmla="*/ 2147483647 h 725"/>
              <a:gd name="T22" fmla="*/ 2147483647 w 279"/>
              <a:gd name="T23" fmla="*/ 2147483647 h 725"/>
              <a:gd name="T24" fmla="*/ 2147483647 w 279"/>
              <a:gd name="T25" fmla="*/ 2147483647 h 725"/>
              <a:gd name="T26" fmla="*/ 2147483647 w 279"/>
              <a:gd name="T27" fmla="*/ 2147483647 h 725"/>
              <a:gd name="T28" fmla="*/ 2147483647 w 279"/>
              <a:gd name="T29" fmla="*/ 2147483647 h 725"/>
              <a:gd name="T30" fmla="*/ 2147483647 w 279"/>
              <a:gd name="T31" fmla="*/ 2147483647 h 725"/>
              <a:gd name="T32" fmla="*/ 2147483647 w 279"/>
              <a:gd name="T33" fmla="*/ 2147483647 h 725"/>
              <a:gd name="T34" fmla="*/ 2147483647 w 279"/>
              <a:gd name="T35" fmla="*/ 2147483647 h 725"/>
              <a:gd name="T36" fmla="*/ 2147483647 w 279"/>
              <a:gd name="T37" fmla="*/ 2147483647 h 725"/>
              <a:gd name="T38" fmla="*/ 2147483647 w 279"/>
              <a:gd name="T39" fmla="*/ 2147483647 h 725"/>
              <a:gd name="T40" fmla="*/ 2147483647 w 279"/>
              <a:gd name="T41" fmla="*/ 2147483647 h 725"/>
              <a:gd name="T42" fmla="*/ 2147483647 w 279"/>
              <a:gd name="T43" fmla="*/ 2147483647 h 725"/>
              <a:gd name="T44" fmla="*/ 2147483647 w 279"/>
              <a:gd name="T45" fmla="*/ 2147483647 h 725"/>
              <a:gd name="T46" fmla="*/ 2147483647 w 279"/>
              <a:gd name="T47" fmla="*/ 2147483647 h 725"/>
              <a:gd name="T48" fmla="*/ 2147483647 w 279"/>
              <a:gd name="T49" fmla="*/ 2147483647 h 725"/>
              <a:gd name="T50" fmla="*/ 2147483647 w 279"/>
              <a:gd name="T51" fmla="*/ 2147483647 h 725"/>
              <a:gd name="T52" fmla="*/ 2147483647 w 279"/>
              <a:gd name="T53" fmla="*/ 2147483647 h 725"/>
              <a:gd name="T54" fmla="*/ 2147483647 w 279"/>
              <a:gd name="T55" fmla="*/ 2147483647 h 725"/>
              <a:gd name="T56" fmla="*/ 2147483647 w 279"/>
              <a:gd name="T57" fmla="*/ 2147483647 h 725"/>
              <a:gd name="T58" fmla="*/ 2147483647 w 279"/>
              <a:gd name="T59" fmla="*/ 2147483647 h 725"/>
              <a:gd name="T60" fmla="*/ 2147483647 w 279"/>
              <a:gd name="T61" fmla="*/ 2147483647 h 725"/>
              <a:gd name="T62" fmla="*/ 2147483647 w 279"/>
              <a:gd name="T63" fmla="*/ 2147483647 h 725"/>
              <a:gd name="T64" fmla="*/ 0 w 279"/>
              <a:gd name="T65" fmla="*/ 0 h 72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79"/>
              <a:gd name="T100" fmla="*/ 0 h 725"/>
              <a:gd name="T101" fmla="*/ 279 w 279"/>
              <a:gd name="T102" fmla="*/ 725 h 72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79" h="725">
                <a:moveTo>
                  <a:pt x="0" y="0"/>
                </a:moveTo>
                <a:lnTo>
                  <a:pt x="36" y="31"/>
                </a:lnTo>
                <a:lnTo>
                  <a:pt x="71" y="65"/>
                </a:lnTo>
                <a:lnTo>
                  <a:pt x="106" y="100"/>
                </a:lnTo>
                <a:lnTo>
                  <a:pt x="141" y="136"/>
                </a:lnTo>
                <a:lnTo>
                  <a:pt x="175" y="175"/>
                </a:lnTo>
                <a:lnTo>
                  <a:pt x="210" y="213"/>
                </a:lnTo>
                <a:lnTo>
                  <a:pt x="244" y="250"/>
                </a:lnTo>
                <a:lnTo>
                  <a:pt x="278" y="286"/>
                </a:lnTo>
                <a:lnTo>
                  <a:pt x="276" y="339"/>
                </a:lnTo>
                <a:lnTo>
                  <a:pt x="275" y="395"/>
                </a:lnTo>
                <a:lnTo>
                  <a:pt x="273" y="448"/>
                </a:lnTo>
                <a:lnTo>
                  <a:pt x="271" y="503"/>
                </a:lnTo>
                <a:lnTo>
                  <a:pt x="268" y="557"/>
                </a:lnTo>
                <a:lnTo>
                  <a:pt x="266" y="612"/>
                </a:lnTo>
                <a:lnTo>
                  <a:pt x="263" y="668"/>
                </a:lnTo>
                <a:lnTo>
                  <a:pt x="260" y="724"/>
                </a:lnTo>
                <a:lnTo>
                  <a:pt x="257" y="668"/>
                </a:lnTo>
                <a:lnTo>
                  <a:pt x="252" y="611"/>
                </a:lnTo>
                <a:lnTo>
                  <a:pt x="247" y="554"/>
                </a:lnTo>
                <a:lnTo>
                  <a:pt x="242" y="497"/>
                </a:lnTo>
                <a:lnTo>
                  <a:pt x="237" y="442"/>
                </a:lnTo>
                <a:lnTo>
                  <a:pt x="231" y="386"/>
                </a:lnTo>
                <a:lnTo>
                  <a:pt x="223" y="334"/>
                </a:lnTo>
                <a:lnTo>
                  <a:pt x="214" y="282"/>
                </a:lnTo>
                <a:lnTo>
                  <a:pt x="188" y="245"/>
                </a:lnTo>
                <a:lnTo>
                  <a:pt x="162" y="208"/>
                </a:lnTo>
                <a:lnTo>
                  <a:pt x="136" y="172"/>
                </a:lnTo>
                <a:lnTo>
                  <a:pt x="109" y="138"/>
                </a:lnTo>
                <a:lnTo>
                  <a:pt x="83" y="102"/>
                </a:lnTo>
                <a:lnTo>
                  <a:pt x="55" y="68"/>
                </a:lnTo>
                <a:lnTo>
                  <a:pt x="29" y="34"/>
                </a:lnTo>
                <a:lnTo>
                  <a:pt x="0" y="0"/>
                </a:lnTo>
              </a:path>
            </a:pathLst>
          </a:custGeom>
          <a:solidFill>
            <a:srgbClr val="E0BC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91" name="Freeform 85">
            <a:extLst>
              <a:ext uri="{FF2B5EF4-FFF2-40B4-BE49-F238E27FC236}">
                <a16:creationId xmlns:a16="http://schemas.microsoft.com/office/drawing/2014/main" id="{595AC065-D27D-93E8-17C4-EBB1DFEAF5D6}"/>
              </a:ext>
            </a:extLst>
          </p:cNvPr>
          <p:cNvSpPr>
            <a:spLocks/>
          </p:cNvSpPr>
          <p:nvPr/>
        </p:nvSpPr>
        <p:spPr bwMode="auto">
          <a:xfrm>
            <a:off x="5155453" y="3566990"/>
            <a:ext cx="207776" cy="442517"/>
          </a:xfrm>
          <a:custGeom>
            <a:avLst/>
            <a:gdLst>
              <a:gd name="T0" fmla="*/ 2147483647 w 131"/>
              <a:gd name="T1" fmla="*/ 0 h 279"/>
              <a:gd name="T2" fmla="*/ 2147483647 w 131"/>
              <a:gd name="T3" fmla="*/ 2147483647 h 279"/>
              <a:gd name="T4" fmla="*/ 2147483647 w 131"/>
              <a:gd name="T5" fmla="*/ 2147483647 h 279"/>
              <a:gd name="T6" fmla="*/ 2147483647 w 131"/>
              <a:gd name="T7" fmla="*/ 2147483647 h 279"/>
              <a:gd name="T8" fmla="*/ 2147483647 w 131"/>
              <a:gd name="T9" fmla="*/ 2147483647 h 279"/>
              <a:gd name="T10" fmla="*/ 2147483647 w 131"/>
              <a:gd name="T11" fmla="*/ 2147483647 h 279"/>
              <a:gd name="T12" fmla="*/ 2147483647 w 131"/>
              <a:gd name="T13" fmla="*/ 2147483647 h 279"/>
              <a:gd name="T14" fmla="*/ 2147483647 w 131"/>
              <a:gd name="T15" fmla="*/ 2147483647 h 279"/>
              <a:gd name="T16" fmla="*/ 2147483647 w 131"/>
              <a:gd name="T17" fmla="*/ 2147483647 h 279"/>
              <a:gd name="T18" fmla="*/ 2147483647 w 131"/>
              <a:gd name="T19" fmla="*/ 2147483647 h 279"/>
              <a:gd name="T20" fmla="*/ 2147483647 w 131"/>
              <a:gd name="T21" fmla="*/ 2147483647 h 279"/>
              <a:gd name="T22" fmla="*/ 2147483647 w 131"/>
              <a:gd name="T23" fmla="*/ 2147483647 h 279"/>
              <a:gd name="T24" fmla="*/ 2147483647 w 131"/>
              <a:gd name="T25" fmla="*/ 2147483647 h 279"/>
              <a:gd name="T26" fmla="*/ 2147483647 w 131"/>
              <a:gd name="T27" fmla="*/ 2147483647 h 279"/>
              <a:gd name="T28" fmla="*/ 2147483647 w 131"/>
              <a:gd name="T29" fmla="*/ 2147483647 h 279"/>
              <a:gd name="T30" fmla="*/ 2147483647 w 131"/>
              <a:gd name="T31" fmla="*/ 2147483647 h 279"/>
              <a:gd name="T32" fmla="*/ 2147483647 w 131"/>
              <a:gd name="T33" fmla="*/ 2147483647 h 279"/>
              <a:gd name="T34" fmla="*/ 2147483647 w 131"/>
              <a:gd name="T35" fmla="*/ 2147483647 h 279"/>
              <a:gd name="T36" fmla="*/ 2147483647 w 131"/>
              <a:gd name="T37" fmla="*/ 2147483647 h 279"/>
              <a:gd name="T38" fmla="*/ 2147483647 w 131"/>
              <a:gd name="T39" fmla="*/ 2147483647 h 279"/>
              <a:gd name="T40" fmla="*/ 2147483647 w 131"/>
              <a:gd name="T41" fmla="*/ 2147483647 h 279"/>
              <a:gd name="T42" fmla="*/ 2147483647 w 131"/>
              <a:gd name="T43" fmla="*/ 2147483647 h 279"/>
              <a:gd name="T44" fmla="*/ 2147483647 w 131"/>
              <a:gd name="T45" fmla="*/ 2147483647 h 279"/>
              <a:gd name="T46" fmla="*/ 2147483647 w 131"/>
              <a:gd name="T47" fmla="*/ 2147483647 h 279"/>
              <a:gd name="T48" fmla="*/ 2147483647 w 131"/>
              <a:gd name="T49" fmla="*/ 2147483647 h 279"/>
              <a:gd name="T50" fmla="*/ 2147483647 w 131"/>
              <a:gd name="T51" fmla="*/ 2147483647 h 279"/>
              <a:gd name="T52" fmla="*/ 2147483647 w 131"/>
              <a:gd name="T53" fmla="*/ 2147483647 h 279"/>
              <a:gd name="T54" fmla="*/ 2147483647 w 131"/>
              <a:gd name="T55" fmla="*/ 2147483647 h 279"/>
              <a:gd name="T56" fmla="*/ 2147483647 w 131"/>
              <a:gd name="T57" fmla="*/ 2147483647 h 279"/>
              <a:gd name="T58" fmla="*/ 2147483647 w 131"/>
              <a:gd name="T59" fmla="*/ 2147483647 h 279"/>
              <a:gd name="T60" fmla="*/ 2147483647 w 131"/>
              <a:gd name="T61" fmla="*/ 2147483647 h 279"/>
              <a:gd name="T62" fmla="*/ 2147483647 w 131"/>
              <a:gd name="T63" fmla="*/ 2147483647 h 279"/>
              <a:gd name="T64" fmla="*/ 2147483647 w 131"/>
              <a:gd name="T65" fmla="*/ 2147483647 h 279"/>
              <a:gd name="T66" fmla="*/ 2147483647 w 131"/>
              <a:gd name="T67" fmla="*/ 2147483647 h 279"/>
              <a:gd name="T68" fmla="*/ 2147483647 w 131"/>
              <a:gd name="T69" fmla="*/ 2147483647 h 279"/>
              <a:gd name="T70" fmla="*/ 2147483647 w 131"/>
              <a:gd name="T71" fmla="*/ 2147483647 h 279"/>
              <a:gd name="T72" fmla="*/ 0 w 131"/>
              <a:gd name="T73" fmla="*/ 2147483647 h 279"/>
              <a:gd name="T74" fmla="*/ 0 w 131"/>
              <a:gd name="T75" fmla="*/ 2147483647 h 279"/>
              <a:gd name="T76" fmla="*/ 2147483647 w 131"/>
              <a:gd name="T77" fmla="*/ 2147483647 h 279"/>
              <a:gd name="T78" fmla="*/ 2147483647 w 131"/>
              <a:gd name="T79" fmla="*/ 2147483647 h 279"/>
              <a:gd name="T80" fmla="*/ 2147483647 w 131"/>
              <a:gd name="T81" fmla="*/ 2147483647 h 279"/>
              <a:gd name="T82" fmla="*/ 2147483647 w 131"/>
              <a:gd name="T83" fmla="*/ 2147483647 h 279"/>
              <a:gd name="T84" fmla="*/ 2147483647 w 131"/>
              <a:gd name="T85" fmla="*/ 2147483647 h 279"/>
              <a:gd name="T86" fmla="*/ 2147483647 w 131"/>
              <a:gd name="T87" fmla="*/ 2147483647 h 279"/>
              <a:gd name="T88" fmla="*/ 2147483647 w 131"/>
              <a:gd name="T89" fmla="*/ 2147483647 h 279"/>
              <a:gd name="T90" fmla="*/ 2147483647 w 131"/>
              <a:gd name="T91" fmla="*/ 2147483647 h 279"/>
              <a:gd name="T92" fmla="*/ 2147483647 w 131"/>
              <a:gd name="T93" fmla="*/ 2147483647 h 279"/>
              <a:gd name="T94" fmla="*/ 2147483647 w 131"/>
              <a:gd name="T95" fmla="*/ 2147483647 h 279"/>
              <a:gd name="T96" fmla="*/ 2147483647 w 131"/>
              <a:gd name="T97" fmla="*/ 2147483647 h 279"/>
              <a:gd name="T98" fmla="*/ 2147483647 w 131"/>
              <a:gd name="T99" fmla="*/ 2147483647 h 279"/>
              <a:gd name="T100" fmla="*/ 2147483647 w 131"/>
              <a:gd name="T101" fmla="*/ 2147483647 h 279"/>
              <a:gd name="T102" fmla="*/ 2147483647 w 131"/>
              <a:gd name="T103" fmla="*/ 2147483647 h 279"/>
              <a:gd name="T104" fmla="*/ 2147483647 w 131"/>
              <a:gd name="T105" fmla="*/ 0 h 27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31"/>
              <a:gd name="T160" fmla="*/ 0 h 279"/>
              <a:gd name="T161" fmla="*/ 131 w 131"/>
              <a:gd name="T162" fmla="*/ 279 h 279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31" h="279">
                <a:moveTo>
                  <a:pt x="120" y="0"/>
                </a:moveTo>
                <a:lnTo>
                  <a:pt x="113" y="5"/>
                </a:lnTo>
                <a:lnTo>
                  <a:pt x="107" y="10"/>
                </a:lnTo>
                <a:lnTo>
                  <a:pt x="102" y="18"/>
                </a:lnTo>
                <a:lnTo>
                  <a:pt x="97" y="26"/>
                </a:lnTo>
                <a:lnTo>
                  <a:pt x="89" y="47"/>
                </a:lnTo>
                <a:lnTo>
                  <a:pt x="84" y="70"/>
                </a:lnTo>
                <a:lnTo>
                  <a:pt x="79" y="92"/>
                </a:lnTo>
                <a:lnTo>
                  <a:pt x="78" y="114"/>
                </a:lnTo>
                <a:lnTo>
                  <a:pt x="78" y="133"/>
                </a:lnTo>
                <a:lnTo>
                  <a:pt x="78" y="146"/>
                </a:lnTo>
                <a:lnTo>
                  <a:pt x="78" y="162"/>
                </a:lnTo>
                <a:lnTo>
                  <a:pt x="79" y="180"/>
                </a:lnTo>
                <a:lnTo>
                  <a:pt x="83" y="200"/>
                </a:lnTo>
                <a:lnTo>
                  <a:pt x="87" y="219"/>
                </a:lnTo>
                <a:lnTo>
                  <a:pt x="96" y="237"/>
                </a:lnTo>
                <a:lnTo>
                  <a:pt x="104" y="253"/>
                </a:lnTo>
                <a:lnTo>
                  <a:pt x="109" y="261"/>
                </a:lnTo>
                <a:lnTo>
                  <a:pt x="115" y="268"/>
                </a:lnTo>
                <a:lnTo>
                  <a:pt x="122" y="273"/>
                </a:lnTo>
                <a:lnTo>
                  <a:pt x="130" y="278"/>
                </a:lnTo>
                <a:lnTo>
                  <a:pt x="115" y="278"/>
                </a:lnTo>
                <a:lnTo>
                  <a:pt x="102" y="278"/>
                </a:lnTo>
                <a:lnTo>
                  <a:pt x="89" y="274"/>
                </a:lnTo>
                <a:lnTo>
                  <a:pt x="78" y="270"/>
                </a:lnTo>
                <a:lnTo>
                  <a:pt x="66" y="263"/>
                </a:lnTo>
                <a:lnTo>
                  <a:pt x="55" y="257"/>
                </a:lnTo>
                <a:lnTo>
                  <a:pt x="45" y="247"/>
                </a:lnTo>
                <a:lnTo>
                  <a:pt x="37" y="239"/>
                </a:lnTo>
                <a:lnTo>
                  <a:pt x="29" y="227"/>
                </a:lnTo>
                <a:lnTo>
                  <a:pt x="22" y="216"/>
                </a:lnTo>
                <a:lnTo>
                  <a:pt x="16" y="205"/>
                </a:lnTo>
                <a:lnTo>
                  <a:pt x="11" y="192"/>
                </a:lnTo>
                <a:lnTo>
                  <a:pt x="6" y="179"/>
                </a:lnTo>
                <a:lnTo>
                  <a:pt x="3" y="164"/>
                </a:lnTo>
                <a:lnTo>
                  <a:pt x="1" y="151"/>
                </a:lnTo>
                <a:lnTo>
                  <a:pt x="0" y="136"/>
                </a:lnTo>
                <a:lnTo>
                  <a:pt x="0" y="122"/>
                </a:lnTo>
                <a:lnTo>
                  <a:pt x="1" y="109"/>
                </a:lnTo>
                <a:lnTo>
                  <a:pt x="5" y="96"/>
                </a:lnTo>
                <a:lnTo>
                  <a:pt x="8" y="83"/>
                </a:lnTo>
                <a:lnTo>
                  <a:pt x="13" y="71"/>
                </a:lnTo>
                <a:lnTo>
                  <a:pt x="19" y="60"/>
                </a:lnTo>
                <a:lnTo>
                  <a:pt x="26" y="50"/>
                </a:lnTo>
                <a:lnTo>
                  <a:pt x="34" y="40"/>
                </a:lnTo>
                <a:lnTo>
                  <a:pt x="42" y="31"/>
                </a:lnTo>
                <a:lnTo>
                  <a:pt x="52" y="24"/>
                </a:lnTo>
                <a:lnTo>
                  <a:pt x="61" y="16"/>
                </a:lnTo>
                <a:lnTo>
                  <a:pt x="73" y="11"/>
                </a:lnTo>
                <a:lnTo>
                  <a:pt x="84" y="6"/>
                </a:lnTo>
                <a:lnTo>
                  <a:pt x="96" y="3"/>
                </a:lnTo>
                <a:lnTo>
                  <a:pt x="107" y="1"/>
                </a:lnTo>
                <a:lnTo>
                  <a:pt x="120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92" name="Freeform 86">
            <a:extLst>
              <a:ext uri="{FF2B5EF4-FFF2-40B4-BE49-F238E27FC236}">
                <a16:creationId xmlns:a16="http://schemas.microsoft.com/office/drawing/2014/main" id="{9FF2AAD2-1A36-6325-5EEA-3C3CA26C9183}"/>
              </a:ext>
            </a:extLst>
          </p:cNvPr>
          <p:cNvSpPr>
            <a:spLocks/>
          </p:cNvSpPr>
          <p:nvPr/>
        </p:nvSpPr>
        <p:spPr bwMode="auto">
          <a:xfrm>
            <a:off x="5271239" y="3562231"/>
            <a:ext cx="79305" cy="245844"/>
          </a:xfrm>
          <a:custGeom>
            <a:avLst/>
            <a:gdLst>
              <a:gd name="T0" fmla="*/ 2147483647 w 50"/>
              <a:gd name="T1" fmla="*/ 2147483647 h 155"/>
              <a:gd name="T2" fmla="*/ 2147483647 w 50"/>
              <a:gd name="T3" fmla="*/ 2147483647 h 155"/>
              <a:gd name="T4" fmla="*/ 2147483647 w 50"/>
              <a:gd name="T5" fmla="*/ 2147483647 h 155"/>
              <a:gd name="T6" fmla="*/ 2147483647 w 50"/>
              <a:gd name="T7" fmla="*/ 2147483647 h 155"/>
              <a:gd name="T8" fmla="*/ 2147483647 w 50"/>
              <a:gd name="T9" fmla="*/ 2147483647 h 155"/>
              <a:gd name="T10" fmla="*/ 2147483647 w 50"/>
              <a:gd name="T11" fmla="*/ 2147483647 h 155"/>
              <a:gd name="T12" fmla="*/ 2147483647 w 50"/>
              <a:gd name="T13" fmla="*/ 2147483647 h 155"/>
              <a:gd name="T14" fmla="*/ 2147483647 w 50"/>
              <a:gd name="T15" fmla="*/ 2147483647 h 155"/>
              <a:gd name="T16" fmla="*/ 2147483647 w 50"/>
              <a:gd name="T17" fmla="*/ 2147483647 h 155"/>
              <a:gd name="T18" fmla="*/ 2147483647 w 50"/>
              <a:gd name="T19" fmla="*/ 2147483647 h 155"/>
              <a:gd name="T20" fmla="*/ 2147483647 w 50"/>
              <a:gd name="T21" fmla="*/ 2147483647 h 155"/>
              <a:gd name="T22" fmla="*/ 2147483647 w 50"/>
              <a:gd name="T23" fmla="*/ 0 h 155"/>
              <a:gd name="T24" fmla="*/ 2147483647 w 50"/>
              <a:gd name="T25" fmla="*/ 2147483647 h 155"/>
              <a:gd name="T26" fmla="*/ 2147483647 w 50"/>
              <a:gd name="T27" fmla="*/ 2147483647 h 155"/>
              <a:gd name="T28" fmla="*/ 2147483647 w 50"/>
              <a:gd name="T29" fmla="*/ 2147483647 h 155"/>
              <a:gd name="T30" fmla="*/ 2147483647 w 50"/>
              <a:gd name="T31" fmla="*/ 2147483647 h 155"/>
              <a:gd name="T32" fmla="*/ 2147483647 w 50"/>
              <a:gd name="T33" fmla="*/ 2147483647 h 155"/>
              <a:gd name="T34" fmla="*/ 2147483647 w 50"/>
              <a:gd name="T35" fmla="*/ 2147483647 h 155"/>
              <a:gd name="T36" fmla="*/ 2147483647 w 50"/>
              <a:gd name="T37" fmla="*/ 2147483647 h 155"/>
              <a:gd name="T38" fmla="*/ 2147483647 w 50"/>
              <a:gd name="T39" fmla="*/ 2147483647 h 155"/>
              <a:gd name="T40" fmla="*/ 0 w 50"/>
              <a:gd name="T41" fmla="*/ 2147483647 h 155"/>
              <a:gd name="T42" fmla="*/ 0 w 50"/>
              <a:gd name="T43" fmla="*/ 2147483647 h 155"/>
              <a:gd name="T44" fmla="*/ 0 w 50"/>
              <a:gd name="T45" fmla="*/ 2147483647 h 155"/>
              <a:gd name="T46" fmla="*/ 0 w 50"/>
              <a:gd name="T47" fmla="*/ 2147483647 h 155"/>
              <a:gd name="T48" fmla="*/ 2147483647 w 50"/>
              <a:gd name="T49" fmla="*/ 2147483647 h 155"/>
              <a:gd name="T50" fmla="*/ 2147483647 w 50"/>
              <a:gd name="T51" fmla="*/ 2147483647 h 155"/>
              <a:gd name="T52" fmla="*/ 2147483647 w 50"/>
              <a:gd name="T53" fmla="*/ 2147483647 h 155"/>
              <a:gd name="T54" fmla="*/ 2147483647 w 50"/>
              <a:gd name="T55" fmla="*/ 2147483647 h 155"/>
              <a:gd name="T56" fmla="*/ 2147483647 w 50"/>
              <a:gd name="T57" fmla="*/ 2147483647 h 155"/>
              <a:gd name="T58" fmla="*/ 2147483647 w 50"/>
              <a:gd name="T59" fmla="*/ 2147483647 h 155"/>
              <a:gd name="T60" fmla="*/ 2147483647 w 50"/>
              <a:gd name="T61" fmla="*/ 2147483647 h 155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50"/>
              <a:gd name="T94" fmla="*/ 0 h 155"/>
              <a:gd name="T95" fmla="*/ 50 w 50"/>
              <a:gd name="T96" fmla="*/ 155 h 155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50" h="155">
                <a:moveTo>
                  <a:pt x="10" y="149"/>
                </a:moveTo>
                <a:lnTo>
                  <a:pt x="8" y="136"/>
                </a:lnTo>
                <a:lnTo>
                  <a:pt x="10" y="117"/>
                </a:lnTo>
                <a:lnTo>
                  <a:pt x="11" y="95"/>
                </a:lnTo>
                <a:lnTo>
                  <a:pt x="14" y="73"/>
                </a:lnTo>
                <a:lnTo>
                  <a:pt x="21" y="52"/>
                </a:lnTo>
                <a:lnTo>
                  <a:pt x="27" y="30"/>
                </a:lnTo>
                <a:lnTo>
                  <a:pt x="32" y="22"/>
                </a:lnTo>
                <a:lnTo>
                  <a:pt x="37" y="16"/>
                </a:lnTo>
                <a:lnTo>
                  <a:pt x="44" y="11"/>
                </a:lnTo>
                <a:lnTo>
                  <a:pt x="49" y="6"/>
                </a:lnTo>
                <a:lnTo>
                  <a:pt x="45" y="0"/>
                </a:lnTo>
                <a:lnTo>
                  <a:pt x="37" y="4"/>
                </a:lnTo>
                <a:lnTo>
                  <a:pt x="31" y="11"/>
                </a:lnTo>
                <a:lnTo>
                  <a:pt x="26" y="19"/>
                </a:lnTo>
                <a:lnTo>
                  <a:pt x="21" y="27"/>
                </a:lnTo>
                <a:lnTo>
                  <a:pt x="13" y="48"/>
                </a:lnTo>
                <a:lnTo>
                  <a:pt x="6" y="71"/>
                </a:lnTo>
                <a:lnTo>
                  <a:pt x="3" y="94"/>
                </a:lnTo>
                <a:lnTo>
                  <a:pt x="1" y="117"/>
                </a:lnTo>
                <a:lnTo>
                  <a:pt x="0" y="136"/>
                </a:lnTo>
                <a:lnTo>
                  <a:pt x="0" y="151"/>
                </a:lnTo>
                <a:lnTo>
                  <a:pt x="0" y="149"/>
                </a:lnTo>
                <a:lnTo>
                  <a:pt x="0" y="151"/>
                </a:lnTo>
                <a:lnTo>
                  <a:pt x="1" y="152"/>
                </a:lnTo>
                <a:lnTo>
                  <a:pt x="3" y="154"/>
                </a:lnTo>
                <a:lnTo>
                  <a:pt x="5" y="154"/>
                </a:lnTo>
                <a:lnTo>
                  <a:pt x="6" y="154"/>
                </a:lnTo>
                <a:lnTo>
                  <a:pt x="8" y="152"/>
                </a:lnTo>
                <a:lnTo>
                  <a:pt x="8" y="151"/>
                </a:lnTo>
                <a:lnTo>
                  <a:pt x="10" y="149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93" name="Freeform 87">
            <a:extLst>
              <a:ext uri="{FF2B5EF4-FFF2-40B4-BE49-F238E27FC236}">
                <a16:creationId xmlns:a16="http://schemas.microsoft.com/office/drawing/2014/main" id="{FE453BE1-5E80-DECF-3691-47727733D93E}"/>
              </a:ext>
            </a:extLst>
          </p:cNvPr>
          <p:cNvSpPr>
            <a:spLocks/>
          </p:cNvSpPr>
          <p:nvPr/>
        </p:nvSpPr>
        <p:spPr bwMode="auto">
          <a:xfrm>
            <a:off x="5271237" y="3798558"/>
            <a:ext cx="96751" cy="218880"/>
          </a:xfrm>
          <a:custGeom>
            <a:avLst/>
            <a:gdLst>
              <a:gd name="T0" fmla="*/ 2147483647 w 61"/>
              <a:gd name="T1" fmla="*/ 2147483647 h 138"/>
              <a:gd name="T2" fmla="*/ 2147483647 w 61"/>
              <a:gd name="T3" fmla="*/ 2147483647 h 138"/>
              <a:gd name="T4" fmla="*/ 2147483647 w 61"/>
              <a:gd name="T5" fmla="*/ 2147483647 h 138"/>
              <a:gd name="T6" fmla="*/ 2147483647 w 61"/>
              <a:gd name="T7" fmla="*/ 2147483647 h 138"/>
              <a:gd name="T8" fmla="*/ 2147483647 w 61"/>
              <a:gd name="T9" fmla="*/ 2147483647 h 138"/>
              <a:gd name="T10" fmla="*/ 2147483647 w 61"/>
              <a:gd name="T11" fmla="*/ 2147483647 h 138"/>
              <a:gd name="T12" fmla="*/ 2147483647 w 61"/>
              <a:gd name="T13" fmla="*/ 2147483647 h 138"/>
              <a:gd name="T14" fmla="*/ 2147483647 w 61"/>
              <a:gd name="T15" fmla="*/ 2147483647 h 138"/>
              <a:gd name="T16" fmla="*/ 2147483647 w 61"/>
              <a:gd name="T17" fmla="*/ 2147483647 h 138"/>
              <a:gd name="T18" fmla="*/ 2147483647 w 61"/>
              <a:gd name="T19" fmla="*/ 2147483647 h 138"/>
              <a:gd name="T20" fmla="*/ 2147483647 w 61"/>
              <a:gd name="T21" fmla="*/ 2147483647 h 138"/>
              <a:gd name="T22" fmla="*/ 2147483647 w 61"/>
              <a:gd name="T23" fmla="*/ 0 h 138"/>
              <a:gd name="T24" fmla="*/ 0 w 61"/>
              <a:gd name="T25" fmla="*/ 0 h 138"/>
              <a:gd name="T26" fmla="*/ 2147483647 w 61"/>
              <a:gd name="T27" fmla="*/ 2147483647 h 138"/>
              <a:gd name="T28" fmla="*/ 2147483647 w 61"/>
              <a:gd name="T29" fmla="*/ 2147483647 h 138"/>
              <a:gd name="T30" fmla="*/ 2147483647 w 61"/>
              <a:gd name="T31" fmla="*/ 2147483647 h 138"/>
              <a:gd name="T32" fmla="*/ 2147483647 w 61"/>
              <a:gd name="T33" fmla="*/ 2147483647 h 138"/>
              <a:gd name="T34" fmla="*/ 2147483647 w 61"/>
              <a:gd name="T35" fmla="*/ 2147483647 h 138"/>
              <a:gd name="T36" fmla="*/ 2147483647 w 61"/>
              <a:gd name="T37" fmla="*/ 2147483647 h 138"/>
              <a:gd name="T38" fmla="*/ 2147483647 w 61"/>
              <a:gd name="T39" fmla="*/ 2147483647 h 138"/>
              <a:gd name="T40" fmla="*/ 2147483647 w 61"/>
              <a:gd name="T41" fmla="*/ 2147483647 h 138"/>
              <a:gd name="T42" fmla="*/ 2147483647 w 61"/>
              <a:gd name="T43" fmla="*/ 2147483647 h 138"/>
              <a:gd name="T44" fmla="*/ 2147483647 w 61"/>
              <a:gd name="T45" fmla="*/ 2147483647 h 138"/>
              <a:gd name="T46" fmla="*/ 2147483647 w 61"/>
              <a:gd name="T47" fmla="*/ 2147483647 h 138"/>
              <a:gd name="T48" fmla="*/ 2147483647 w 61"/>
              <a:gd name="T49" fmla="*/ 2147483647 h 138"/>
              <a:gd name="T50" fmla="*/ 2147483647 w 61"/>
              <a:gd name="T51" fmla="*/ 2147483647 h 138"/>
              <a:gd name="T52" fmla="*/ 2147483647 w 61"/>
              <a:gd name="T53" fmla="*/ 2147483647 h 138"/>
              <a:gd name="T54" fmla="*/ 2147483647 w 61"/>
              <a:gd name="T55" fmla="*/ 2147483647 h 138"/>
              <a:gd name="T56" fmla="*/ 2147483647 w 61"/>
              <a:gd name="T57" fmla="*/ 2147483647 h 138"/>
              <a:gd name="T58" fmla="*/ 2147483647 w 61"/>
              <a:gd name="T59" fmla="*/ 2147483647 h 138"/>
              <a:gd name="T60" fmla="*/ 2147483647 w 61"/>
              <a:gd name="T61" fmla="*/ 2147483647 h 138"/>
              <a:gd name="T62" fmla="*/ 2147483647 w 61"/>
              <a:gd name="T63" fmla="*/ 2147483647 h 138"/>
              <a:gd name="T64" fmla="*/ 2147483647 w 61"/>
              <a:gd name="T65" fmla="*/ 2147483647 h 138"/>
              <a:gd name="T66" fmla="*/ 2147483647 w 61"/>
              <a:gd name="T67" fmla="*/ 2147483647 h 13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61"/>
              <a:gd name="T103" fmla="*/ 0 h 138"/>
              <a:gd name="T104" fmla="*/ 61 w 61"/>
              <a:gd name="T105" fmla="*/ 138 h 138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61" h="138">
                <a:moveTo>
                  <a:pt x="57" y="137"/>
                </a:moveTo>
                <a:lnTo>
                  <a:pt x="58" y="128"/>
                </a:lnTo>
                <a:lnTo>
                  <a:pt x="52" y="124"/>
                </a:lnTo>
                <a:lnTo>
                  <a:pt x="45" y="119"/>
                </a:lnTo>
                <a:lnTo>
                  <a:pt x="39" y="112"/>
                </a:lnTo>
                <a:lnTo>
                  <a:pt x="34" y="106"/>
                </a:lnTo>
                <a:lnTo>
                  <a:pt x="26" y="89"/>
                </a:lnTo>
                <a:lnTo>
                  <a:pt x="19" y="72"/>
                </a:lnTo>
                <a:lnTo>
                  <a:pt x="14" y="52"/>
                </a:lnTo>
                <a:lnTo>
                  <a:pt x="11" y="34"/>
                </a:lnTo>
                <a:lnTo>
                  <a:pt x="10" y="16"/>
                </a:lnTo>
                <a:lnTo>
                  <a:pt x="10" y="0"/>
                </a:lnTo>
                <a:lnTo>
                  <a:pt x="0" y="0"/>
                </a:lnTo>
                <a:lnTo>
                  <a:pt x="1" y="16"/>
                </a:lnTo>
                <a:lnTo>
                  <a:pt x="3" y="34"/>
                </a:lnTo>
                <a:lnTo>
                  <a:pt x="6" y="54"/>
                </a:lnTo>
                <a:lnTo>
                  <a:pt x="11" y="73"/>
                </a:lnTo>
                <a:lnTo>
                  <a:pt x="18" y="93"/>
                </a:lnTo>
                <a:lnTo>
                  <a:pt x="27" y="111"/>
                </a:lnTo>
                <a:lnTo>
                  <a:pt x="32" y="119"/>
                </a:lnTo>
                <a:lnTo>
                  <a:pt x="39" y="125"/>
                </a:lnTo>
                <a:lnTo>
                  <a:pt x="47" y="132"/>
                </a:lnTo>
                <a:lnTo>
                  <a:pt x="53" y="137"/>
                </a:lnTo>
                <a:lnTo>
                  <a:pt x="55" y="128"/>
                </a:lnTo>
                <a:lnTo>
                  <a:pt x="53" y="137"/>
                </a:lnTo>
                <a:lnTo>
                  <a:pt x="57" y="137"/>
                </a:lnTo>
                <a:lnTo>
                  <a:pt x="58" y="137"/>
                </a:lnTo>
                <a:lnTo>
                  <a:pt x="58" y="135"/>
                </a:lnTo>
                <a:lnTo>
                  <a:pt x="60" y="135"/>
                </a:lnTo>
                <a:lnTo>
                  <a:pt x="60" y="133"/>
                </a:lnTo>
                <a:lnTo>
                  <a:pt x="60" y="132"/>
                </a:lnTo>
                <a:lnTo>
                  <a:pt x="60" y="130"/>
                </a:lnTo>
                <a:lnTo>
                  <a:pt x="58" y="128"/>
                </a:lnTo>
                <a:lnTo>
                  <a:pt x="57" y="137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94" name="Freeform 88">
            <a:extLst>
              <a:ext uri="{FF2B5EF4-FFF2-40B4-BE49-F238E27FC236}">
                <a16:creationId xmlns:a16="http://schemas.microsoft.com/office/drawing/2014/main" id="{DE0B5862-1F81-A37E-F9F6-BD94B2E9286D}"/>
              </a:ext>
            </a:extLst>
          </p:cNvPr>
          <p:cNvSpPr>
            <a:spLocks/>
          </p:cNvSpPr>
          <p:nvPr/>
        </p:nvSpPr>
        <p:spPr bwMode="auto">
          <a:xfrm>
            <a:off x="5147522" y="3774768"/>
            <a:ext cx="215707" cy="242671"/>
          </a:xfrm>
          <a:custGeom>
            <a:avLst/>
            <a:gdLst>
              <a:gd name="T0" fmla="*/ 0 w 136"/>
              <a:gd name="T1" fmla="*/ 2147483647 h 153"/>
              <a:gd name="T2" fmla="*/ 2147483647 w 136"/>
              <a:gd name="T3" fmla="*/ 2147483647 h 153"/>
              <a:gd name="T4" fmla="*/ 2147483647 w 136"/>
              <a:gd name="T5" fmla="*/ 2147483647 h 153"/>
              <a:gd name="T6" fmla="*/ 2147483647 w 136"/>
              <a:gd name="T7" fmla="*/ 2147483647 h 153"/>
              <a:gd name="T8" fmla="*/ 2147483647 w 136"/>
              <a:gd name="T9" fmla="*/ 2147483647 h 153"/>
              <a:gd name="T10" fmla="*/ 2147483647 w 136"/>
              <a:gd name="T11" fmla="*/ 2147483647 h 153"/>
              <a:gd name="T12" fmla="*/ 2147483647 w 136"/>
              <a:gd name="T13" fmla="*/ 2147483647 h 153"/>
              <a:gd name="T14" fmla="*/ 2147483647 w 136"/>
              <a:gd name="T15" fmla="*/ 2147483647 h 153"/>
              <a:gd name="T16" fmla="*/ 2147483647 w 136"/>
              <a:gd name="T17" fmla="*/ 2147483647 h 153"/>
              <a:gd name="T18" fmla="*/ 2147483647 w 136"/>
              <a:gd name="T19" fmla="*/ 2147483647 h 153"/>
              <a:gd name="T20" fmla="*/ 2147483647 w 136"/>
              <a:gd name="T21" fmla="*/ 2147483647 h 153"/>
              <a:gd name="T22" fmla="*/ 2147483647 w 136"/>
              <a:gd name="T23" fmla="*/ 2147483647 h 153"/>
              <a:gd name="T24" fmla="*/ 2147483647 w 136"/>
              <a:gd name="T25" fmla="*/ 2147483647 h 153"/>
              <a:gd name="T26" fmla="*/ 2147483647 w 136"/>
              <a:gd name="T27" fmla="*/ 2147483647 h 153"/>
              <a:gd name="T28" fmla="*/ 2147483647 w 136"/>
              <a:gd name="T29" fmla="*/ 2147483647 h 153"/>
              <a:gd name="T30" fmla="*/ 2147483647 w 136"/>
              <a:gd name="T31" fmla="*/ 2147483647 h 153"/>
              <a:gd name="T32" fmla="*/ 2147483647 w 136"/>
              <a:gd name="T33" fmla="*/ 2147483647 h 153"/>
              <a:gd name="T34" fmla="*/ 2147483647 w 136"/>
              <a:gd name="T35" fmla="*/ 2147483647 h 153"/>
              <a:gd name="T36" fmla="*/ 2147483647 w 136"/>
              <a:gd name="T37" fmla="*/ 2147483647 h 153"/>
              <a:gd name="T38" fmla="*/ 2147483647 w 136"/>
              <a:gd name="T39" fmla="*/ 2147483647 h 153"/>
              <a:gd name="T40" fmla="*/ 2147483647 w 136"/>
              <a:gd name="T41" fmla="*/ 2147483647 h 153"/>
              <a:gd name="T42" fmla="*/ 2147483647 w 136"/>
              <a:gd name="T43" fmla="*/ 2147483647 h 153"/>
              <a:gd name="T44" fmla="*/ 2147483647 w 136"/>
              <a:gd name="T45" fmla="*/ 2147483647 h 153"/>
              <a:gd name="T46" fmla="*/ 2147483647 w 136"/>
              <a:gd name="T47" fmla="*/ 2147483647 h 153"/>
              <a:gd name="T48" fmla="*/ 2147483647 w 136"/>
              <a:gd name="T49" fmla="*/ 2147483647 h 153"/>
              <a:gd name="T50" fmla="*/ 2147483647 w 136"/>
              <a:gd name="T51" fmla="*/ 2147483647 h 153"/>
              <a:gd name="T52" fmla="*/ 2147483647 w 136"/>
              <a:gd name="T53" fmla="*/ 2147483647 h 153"/>
              <a:gd name="T54" fmla="*/ 2147483647 w 136"/>
              <a:gd name="T55" fmla="*/ 2147483647 h 153"/>
              <a:gd name="T56" fmla="*/ 2147483647 w 136"/>
              <a:gd name="T57" fmla="*/ 2147483647 h 153"/>
              <a:gd name="T58" fmla="*/ 2147483647 w 136"/>
              <a:gd name="T59" fmla="*/ 2147483647 h 153"/>
              <a:gd name="T60" fmla="*/ 2147483647 w 136"/>
              <a:gd name="T61" fmla="*/ 2147483647 h 153"/>
              <a:gd name="T62" fmla="*/ 2147483647 w 136"/>
              <a:gd name="T63" fmla="*/ 2147483647 h 153"/>
              <a:gd name="T64" fmla="*/ 2147483647 w 136"/>
              <a:gd name="T65" fmla="*/ 2147483647 h 153"/>
              <a:gd name="T66" fmla="*/ 2147483647 w 136"/>
              <a:gd name="T67" fmla="*/ 2147483647 h 153"/>
              <a:gd name="T68" fmla="*/ 2147483647 w 136"/>
              <a:gd name="T69" fmla="*/ 2147483647 h 153"/>
              <a:gd name="T70" fmla="*/ 2147483647 w 136"/>
              <a:gd name="T71" fmla="*/ 2147483647 h 153"/>
              <a:gd name="T72" fmla="*/ 2147483647 w 136"/>
              <a:gd name="T73" fmla="*/ 2147483647 h 153"/>
              <a:gd name="T74" fmla="*/ 2147483647 w 136"/>
              <a:gd name="T75" fmla="*/ 0 h 153"/>
              <a:gd name="T76" fmla="*/ 2147483647 w 136"/>
              <a:gd name="T77" fmla="*/ 2147483647 h 153"/>
              <a:gd name="T78" fmla="*/ 2147483647 w 136"/>
              <a:gd name="T79" fmla="*/ 2147483647 h 153"/>
              <a:gd name="T80" fmla="*/ 2147483647 w 136"/>
              <a:gd name="T81" fmla="*/ 2147483647 h 153"/>
              <a:gd name="T82" fmla="*/ 0 w 136"/>
              <a:gd name="T83" fmla="*/ 2147483647 h 15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36"/>
              <a:gd name="T127" fmla="*/ 0 h 153"/>
              <a:gd name="T128" fmla="*/ 136 w 136"/>
              <a:gd name="T129" fmla="*/ 153 h 15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36" h="153">
                <a:moveTo>
                  <a:pt x="0" y="5"/>
                </a:moveTo>
                <a:lnTo>
                  <a:pt x="1" y="20"/>
                </a:lnTo>
                <a:lnTo>
                  <a:pt x="3" y="35"/>
                </a:lnTo>
                <a:lnTo>
                  <a:pt x="6" y="49"/>
                </a:lnTo>
                <a:lnTo>
                  <a:pt x="11" y="62"/>
                </a:lnTo>
                <a:lnTo>
                  <a:pt x="16" y="75"/>
                </a:lnTo>
                <a:lnTo>
                  <a:pt x="23" y="88"/>
                </a:lnTo>
                <a:lnTo>
                  <a:pt x="31" y="100"/>
                </a:lnTo>
                <a:lnTo>
                  <a:pt x="39" y="109"/>
                </a:lnTo>
                <a:lnTo>
                  <a:pt x="49" y="119"/>
                </a:lnTo>
                <a:lnTo>
                  <a:pt x="58" y="129"/>
                </a:lnTo>
                <a:lnTo>
                  <a:pt x="68" y="135"/>
                </a:lnTo>
                <a:lnTo>
                  <a:pt x="81" y="142"/>
                </a:lnTo>
                <a:lnTo>
                  <a:pt x="92" y="147"/>
                </a:lnTo>
                <a:lnTo>
                  <a:pt x="105" y="150"/>
                </a:lnTo>
                <a:lnTo>
                  <a:pt x="120" y="152"/>
                </a:lnTo>
                <a:lnTo>
                  <a:pt x="135" y="152"/>
                </a:lnTo>
                <a:lnTo>
                  <a:pt x="133" y="143"/>
                </a:lnTo>
                <a:lnTo>
                  <a:pt x="120" y="143"/>
                </a:lnTo>
                <a:lnTo>
                  <a:pt x="107" y="142"/>
                </a:lnTo>
                <a:lnTo>
                  <a:pt x="96" y="139"/>
                </a:lnTo>
                <a:lnTo>
                  <a:pt x="84" y="134"/>
                </a:lnTo>
                <a:lnTo>
                  <a:pt x="73" y="129"/>
                </a:lnTo>
                <a:lnTo>
                  <a:pt x="63" y="122"/>
                </a:lnTo>
                <a:lnTo>
                  <a:pt x="53" y="114"/>
                </a:lnTo>
                <a:lnTo>
                  <a:pt x="45" y="104"/>
                </a:lnTo>
                <a:lnTo>
                  <a:pt x="37" y="95"/>
                </a:lnTo>
                <a:lnTo>
                  <a:pt x="31" y="83"/>
                </a:lnTo>
                <a:lnTo>
                  <a:pt x="24" y="72"/>
                </a:lnTo>
                <a:lnTo>
                  <a:pt x="19" y="59"/>
                </a:lnTo>
                <a:lnTo>
                  <a:pt x="16" y="46"/>
                </a:lnTo>
                <a:lnTo>
                  <a:pt x="13" y="33"/>
                </a:lnTo>
                <a:lnTo>
                  <a:pt x="10" y="18"/>
                </a:lnTo>
                <a:lnTo>
                  <a:pt x="10" y="5"/>
                </a:lnTo>
                <a:lnTo>
                  <a:pt x="8" y="4"/>
                </a:lnTo>
                <a:lnTo>
                  <a:pt x="8" y="2"/>
                </a:lnTo>
                <a:lnTo>
                  <a:pt x="6" y="2"/>
                </a:lnTo>
                <a:lnTo>
                  <a:pt x="5" y="0"/>
                </a:lnTo>
                <a:lnTo>
                  <a:pt x="3" y="2"/>
                </a:lnTo>
                <a:lnTo>
                  <a:pt x="1" y="2"/>
                </a:lnTo>
                <a:lnTo>
                  <a:pt x="1" y="4"/>
                </a:lnTo>
                <a:lnTo>
                  <a:pt x="0" y="5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95" name="Freeform 89">
            <a:extLst>
              <a:ext uri="{FF2B5EF4-FFF2-40B4-BE49-F238E27FC236}">
                <a16:creationId xmlns:a16="http://schemas.microsoft.com/office/drawing/2014/main" id="{AE010347-0D47-19F0-CD28-6B615CB00DBD}"/>
              </a:ext>
            </a:extLst>
          </p:cNvPr>
          <p:cNvSpPr>
            <a:spLocks/>
          </p:cNvSpPr>
          <p:nvPr/>
        </p:nvSpPr>
        <p:spPr bwMode="auto">
          <a:xfrm>
            <a:off x="5147523" y="3559060"/>
            <a:ext cx="204605" cy="225224"/>
          </a:xfrm>
          <a:custGeom>
            <a:avLst/>
            <a:gdLst>
              <a:gd name="T0" fmla="*/ 2147483647 w 129"/>
              <a:gd name="T1" fmla="*/ 2147483647 h 142"/>
              <a:gd name="T2" fmla="*/ 2147483647 w 129"/>
              <a:gd name="T3" fmla="*/ 0 h 142"/>
              <a:gd name="T4" fmla="*/ 2147483647 w 129"/>
              <a:gd name="T5" fmla="*/ 2147483647 h 142"/>
              <a:gd name="T6" fmla="*/ 2147483647 w 129"/>
              <a:gd name="T7" fmla="*/ 2147483647 h 142"/>
              <a:gd name="T8" fmla="*/ 2147483647 w 129"/>
              <a:gd name="T9" fmla="*/ 2147483647 h 142"/>
              <a:gd name="T10" fmla="*/ 2147483647 w 129"/>
              <a:gd name="T11" fmla="*/ 2147483647 h 142"/>
              <a:gd name="T12" fmla="*/ 2147483647 w 129"/>
              <a:gd name="T13" fmla="*/ 2147483647 h 142"/>
              <a:gd name="T14" fmla="*/ 2147483647 w 129"/>
              <a:gd name="T15" fmla="*/ 2147483647 h 142"/>
              <a:gd name="T16" fmla="*/ 2147483647 w 129"/>
              <a:gd name="T17" fmla="*/ 2147483647 h 142"/>
              <a:gd name="T18" fmla="*/ 2147483647 w 129"/>
              <a:gd name="T19" fmla="*/ 2147483647 h 142"/>
              <a:gd name="T20" fmla="*/ 2147483647 w 129"/>
              <a:gd name="T21" fmla="*/ 2147483647 h 142"/>
              <a:gd name="T22" fmla="*/ 2147483647 w 129"/>
              <a:gd name="T23" fmla="*/ 2147483647 h 142"/>
              <a:gd name="T24" fmla="*/ 2147483647 w 129"/>
              <a:gd name="T25" fmla="*/ 2147483647 h 142"/>
              <a:gd name="T26" fmla="*/ 2147483647 w 129"/>
              <a:gd name="T27" fmla="*/ 2147483647 h 142"/>
              <a:gd name="T28" fmla="*/ 2147483647 w 129"/>
              <a:gd name="T29" fmla="*/ 2147483647 h 142"/>
              <a:gd name="T30" fmla="*/ 2147483647 w 129"/>
              <a:gd name="T31" fmla="*/ 2147483647 h 142"/>
              <a:gd name="T32" fmla="*/ 2147483647 w 129"/>
              <a:gd name="T33" fmla="*/ 2147483647 h 142"/>
              <a:gd name="T34" fmla="*/ 0 w 129"/>
              <a:gd name="T35" fmla="*/ 2147483647 h 142"/>
              <a:gd name="T36" fmla="*/ 2147483647 w 129"/>
              <a:gd name="T37" fmla="*/ 2147483647 h 142"/>
              <a:gd name="T38" fmla="*/ 2147483647 w 129"/>
              <a:gd name="T39" fmla="*/ 2147483647 h 142"/>
              <a:gd name="T40" fmla="*/ 2147483647 w 129"/>
              <a:gd name="T41" fmla="*/ 2147483647 h 142"/>
              <a:gd name="T42" fmla="*/ 2147483647 w 129"/>
              <a:gd name="T43" fmla="*/ 2147483647 h 142"/>
              <a:gd name="T44" fmla="*/ 2147483647 w 129"/>
              <a:gd name="T45" fmla="*/ 2147483647 h 142"/>
              <a:gd name="T46" fmla="*/ 2147483647 w 129"/>
              <a:gd name="T47" fmla="*/ 2147483647 h 142"/>
              <a:gd name="T48" fmla="*/ 2147483647 w 129"/>
              <a:gd name="T49" fmla="*/ 2147483647 h 142"/>
              <a:gd name="T50" fmla="*/ 2147483647 w 129"/>
              <a:gd name="T51" fmla="*/ 2147483647 h 142"/>
              <a:gd name="T52" fmla="*/ 2147483647 w 129"/>
              <a:gd name="T53" fmla="*/ 2147483647 h 142"/>
              <a:gd name="T54" fmla="*/ 2147483647 w 129"/>
              <a:gd name="T55" fmla="*/ 2147483647 h 142"/>
              <a:gd name="T56" fmla="*/ 2147483647 w 129"/>
              <a:gd name="T57" fmla="*/ 2147483647 h 142"/>
              <a:gd name="T58" fmla="*/ 2147483647 w 129"/>
              <a:gd name="T59" fmla="*/ 2147483647 h 142"/>
              <a:gd name="T60" fmla="*/ 2147483647 w 129"/>
              <a:gd name="T61" fmla="*/ 2147483647 h 142"/>
              <a:gd name="T62" fmla="*/ 2147483647 w 129"/>
              <a:gd name="T63" fmla="*/ 2147483647 h 142"/>
              <a:gd name="T64" fmla="*/ 2147483647 w 129"/>
              <a:gd name="T65" fmla="*/ 2147483647 h 142"/>
              <a:gd name="T66" fmla="*/ 2147483647 w 129"/>
              <a:gd name="T67" fmla="*/ 2147483647 h 142"/>
              <a:gd name="T68" fmla="*/ 2147483647 w 129"/>
              <a:gd name="T69" fmla="*/ 2147483647 h 142"/>
              <a:gd name="T70" fmla="*/ 2147483647 w 129"/>
              <a:gd name="T71" fmla="*/ 2147483647 h 142"/>
              <a:gd name="T72" fmla="*/ 2147483647 w 129"/>
              <a:gd name="T73" fmla="*/ 2147483647 h 142"/>
              <a:gd name="T74" fmla="*/ 2147483647 w 129"/>
              <a:gd name="T75" fmla="*/ 2147483647 h 142"/>
              <a:gd name="T76" fmla="*/ 2147483647 w 129"/>
              <a:gd name="T77" fmla="*/ 2147483647 h 142"/>
              <a:gd name="T78" fmla="*/ 2147483647 w 129"/>
              <a:gd name="T79" fmla="*/ 2147483647 h 142"/>
              <a:gd name="T80" fmla="*/ 2147483647 w 129"/>
              <a:gd name="T81" fmla="*/ 2147483647 h 142"/>
              <a:gd name="T82" fmla="*/ 2147483647 w 129"/>
              <a:gd name="T83" fmla="*/ 2147483647 h 142"/>
              <a:gd name="T84" fmla="*/ 2147483647 w 129"/>
              <a:gd name="T85" fmla="*/ 2147483647 h 142"/>
              <a:gd name="T86" fmla="*/ 2147483647 w 129"/>
              <a:gd name="T87" fmla="*/ 2147483647 h 142"/>
              <a:gd name="T88" fmla="*/ 2147483647 w 129"/>
              <a:gd name="T89" fmla="*/ 0 h 142"/>
              <a:gd name="T90" fmla="*/ 2147483647 w 129"/>
              <a:gd name="T91" fmla="*/ 2147483647 h 14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29"/>
              <a:gd name="T139" fmla="*/ 0 h 142"/>
              <a:gd name="T140" fmla="*/ 129 w 129"/>
              <a:gd name="T141" fmla="*/ 142 h 14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29" h="142">
                <a:moveTo>
                  <a:pt x="127" y="8"/>
                </a:moveTo>
                <a:lnTo>
                  <a:pt x="125" y="0"/>
                </a:lnTo>
                <a:lnTo>
                  <a:pt x="112" y="2"/>
                </a:lnTo>
                <a:lnTo>
                  <a:pt x="99" y="3"/>
                </a:lnTo>
                <a:lnTo>
                  <a:pt x="88" y="8"/>
                </a:lnTo>
                <a:lnTo>
                  <a:pt x="76" y="13"/>
                </a:lnTo>
                <a:lnTo>
                  <a:pt x="65" y="18"/>
                </a:lnTo>
                <a:lnTo>
                  <a:pt x="53" y="26"/>
                </a:lnTo>
                <a:lnTo>
                  <a:pt x="44" y="32"/>
                </a:lnTo>
                <a:lnTo>
                  <a:pt x="36" y="42"/>
                </a:lnTo>
                <a:lnTo>
                  <a:pt x="27" y="52"/>
                </a:lnTo>
                <a:lnTo>
                  <a:pt x="21" y="63"/>
                </a:lnTo>
                <a:lnTo>
                  <a:pt x="14" y="75"/>
                </a:lnTo>
                <a:lnTo>
                  <a:pt x="10" y="86"/>
                </a:lnTo>
                <a:lnTo>
                  <a:pt x="5" y="99"/>
                </a:lnTo>
                <a:lnTo>
                  <a:pt x="1" y="114"/>
                </a:lnTo>
                <a:lnTo>
                  <a:pt x="1" y="127"/>
                </a:lnTo>
                <a:lnTo>
                  <a:pt x="0" y="141"/>
                </a:lnTo>
                <a:lnTo>
                  <a:pt x="10" y="141"/>
                </a:lnTo>
                <a:lnTo>
                  <a:pt x="10" y="127"/>
                </a:lnTo>
                <a:lnTo>
                  <a:pt x="11" y="114"/>
                </a:lnTo>
                <a:lnTo>
                  <a:pt x="13" y="101"/>
                </a:lnTo>
                <a:lnTo>
                  <a:pt x="18" y="89"/>
                </a:lnTo>
                <a:lnTo>
                  <a:pt x="23" y="78"/>
                </a:lnTo>
                <a:lnTo>
                  <a:pt x="27" y="67"/>
                </a:lnTo>
                <a:lnTo>
                  <a:pt x="34" y="57"/>
                </a:lnTo>
                <a:lnTo>
                  <a:pt x="42" y="47"/>
                </a:lnTo>
                <a:lnTo>
                  <a:pt x="50" y="39"/>
                </a:lnTo>
                <a:lnTo>
                  <a:pt x="60" y="32"/>
                </a:lnTo>
                <a:lnTo>
                  <a:pt x="70" y="26"/>
                </a:lnTo>
                <a:lnTo>
                  <a:pt x="79" y="19"/>
                </a:lnTo>
                <a:lnTo>
                  <a:pt x="89" y="16"/>
                </a:lnTo>
                <a:lnTo>
                  <a:pt x="101" y="13"/>
                </a:lnTo>
                <a:lnTo>
                  <a:pt x="114" y="10"/>
                </a:lnTo>
                <a:lnTo>
                  <a:pt x="125" y="10"/>
                </a:lnTo>
                <a:lnTo>
                  <a:pt x="123" y="2"/>
                </a:lnTo>
                <a:lnTo>
                  <a:pt x="125" y="10"/>
                </a:lnTo>
                <a:lnTo>
                  <a:pt x="127" y="8"/>
                </a:lnTo>
                <a:lnTo>
                  <a:pt x="128" y="8"/>
                </a:lnTo>
                <a:lnTo>
                  <a:pt x="128" y="6"/>
                </a:lnTo>
                <a:lnTo>
                  <a:pt x="128" y="5"/>
                </a:lnTo>
                <a:lnTo>
                  <a:pt x="128" y="3"/>
                </a:lnTo>
                <a:lnTo>
                  <a:pt x="128" y="2"/>
                </a:lnTo>
                <a:lnTo>
                  <a:pt x="127" y="2"/>
                </a:lnTo>
                <a:lnTo>
                  <a:pt x="125" y="0"/>
                </a:lnTo>
                <a:lnTo>
                  <a:pt x="127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96" name="Freeform 90">
            <a:extLst>
              <a:ext uri="{FF2B5EF4-FFF2-40B4-BE49-F238E27FC236}">
                <a16:creationId xmlns:a16="http://schemas.microsoft.com/office/drawing/2014/main" id="{398E68F3-F550-9631-403B-9F83A8CE56DF}"/>
              </a:ext>
            </a:extLst>
          </p:cNvPr>
          <p:cNvSpPr>
            <a:spLocks/>
          </p:cNvSpPr>
          <p:nvPr/>
        </p:nvSpPr>
        <p:spPr bwMode="auto">
          <a:xfrm>
            <a:off x="4798585" y="3419485"/>
            <a:ext cx="158608" cy="315631"/>
          </a:xfrm>
          <a:custGeom>
            <a:avLst/>
            <a:gdLst>
              <a:gd name="T0" fmla="*/ 2147483647 w 100"/>
              <a:gd name="T1" fmla="*/ 0 h 199"/>
              <a:gd name="T2" fmla="*/ 2147483647 w 100"/>
              <a:gd name="T3" fmla="*/ 0 h 199"/>
              <a:gd name="T4" fmla="*/ 2147483647 w 100"/>
              <a:gd name="T5" fmla="*/ 2147483647 h 199"/>
              <a:gd name="T6" fmla="*/ 2147483647 w 100"/>
              <a:gd name="T7" fmla="*/ 2147483647 h 199"/>
              <a:gd name="T8" fmla="*/ 2147483647 w 100"/>
              <a:gd name="T9" fmla="*/ 2147483647 h 199"/>
              <a:gd name="T10" fmla="*/ 2147483647 w 100"/>
              <a:gd name="T11" fmla="*/ 2147483647 h 199"/>
              <a:gd name="T12" fmla="*/ 2147483647 w 100"/>
              <a:gd name="T13" fmla="*/ 2147483647 h 199"/>
              <a:gd name="T14" fmla="*/ 2147483647 w 100"/>
              <a:gd name="T15" fmla="*/ 2147483647 h 199"/>
              <a:gd name="T16" fmla="*/ 2147483647 w 100"/>
              <a:gd name="T17" fmla="*/ 2147483647 h 199"/>
              <a:gd name="T18" fmla="*/ 0 w 100"/>
              <a:gd name="T19" fmla="*/ 2147483647 h 199"/>
              <a:gd name="T20" fmla="*/ 0 w 100"/>
              <a:gd name="T21" fmla="*/ 2147483647 h 199"/>
              <a:gd name="T22" fmla="*/ 0 w 100"/>
              <a:gd name="T23" fmla="*/ 2147483647 h 199"/>
              <a:gd name="T24" fmla="*/ 2147483647 w 100"/>
              <a:gd name="T25" fmla="*/ 2147483647 h 199"/>
              <a:gd name="T26" fmla="*/ 2147483647 w 100"/>
              <a:gd name="T27" fmla="*/ 2147483647 h 199"/>
              <a:gd name="T28" fmla="*/ 2147483647 w 100"/>
              <a:gd name="T29" fmla="*/ 2147483647 h 199"/>
              <a:gd name="T30" fmla="*/ 2147483647 w 100"/>
              <a:gd name="T31" fmla="*/ 2147483647 h 199"/>
              <a:gd name="T32" fmla="*/ 2147483647 w 100"/>
              <a:gd name="T33" fmla="*/ 2147483647 h 199"/>
              <a:gd name="T34" fmla="*/ 2147483647 w 100"/>
              <a:gd name="T35" fmla="*/ 2147483647 h 199"/>
              <a:gd name="T36" fmla="*/ 2147483647 w 100"/>
              <a:gd name="T37" fmla="*/ 2147483647 h 199"/>
              <a:gd name="T38" fmla="*/ 2147483647 w 100"/>
              <a:gd name="T39" fmla="*/ 2147483647 h 199"/>
              <a:gd name="T40" fmla="*/ 2147483647 w 100"/>
              <a:gd name="T41" fmla="*/ 2147483647 h 199"/>
              <a:gd name="T42" fmla="*/ 2147483647 w 100"/>
              <a:gd name="T43" fmla="*/ 2147483647 h 199"/>
              <a:gd name="T44" fmla="*/ 2147483647 w 100"/>
              <a:gd name="T45" fmla="*/ 2147483647 h 199"/>
              <a:gd name="T46" fmla="*/ 2147483647 w 100"/>
              <a:gd name="T47" fmla="*/ 2147483647 h 199"/>
              <a:gd name="T48" fmla="*/ 2147483647 w 100"/>
              <a:gd name="T49" fmla="*/ 2147483647 h 199"/>
              <a:gd name="T50" fmla="*/ 2147483647 w 100"/>
              <a:gd name="T51" fmla="*/ 2147483647 h 199"/>
              <a:gd name="T52" fmla="*/ 2147483647 w 100"/>
              <a:gd name="T53" fmla="*/ 2147483647 h 199"/>
              <a:gd name="T54" fmla="*/ 2147483647 w 100"/>
              <a:gd name="T55" fmla="*/ 2147483647 h 199"/>
              <a:gd name="T56" fmla="*/ 2147483647 w 100"/>
              <a:gd name="T57" fmla="*/ 2147483647 h 199"/>
              <a:gd name="T58" fmla="*/ 2147483647 w 100"/>
              <a:gd name="T59" fmla="*/ 2147483647 h 199"/>
              <a:gd name="T60" fmla="*/ 2147483647 w 100"/>
              <a:gd name="T61" fmla="*/ 2147483647 h 199"/>
              <a:gd name="T62" fmla="*/ 2147483647 w 100"/>
              <a:gd name="T63" fmla="*/ 2147483647 h 199"/>
              <a:gd name="T64" fmla="*/ 2147483647 w 100"/>
              <a:gd name="T65" fmla="*/ 2147483647 h 199"/>
              <a:gd name="T66" fmla="*/ 2147483647 w 100"/>
              <a:gd name="T67" fmla="*/ 2147483647 h 199"/>
              <a:gd name="T68" fmla="*/ 2147483647 w 100"/>
              <a:gd name="T69" fmla="*/ 2147483647 h 199"/>
              <a:gd name="T70" fmla="*/ 2147483647 w 100"/>
              <a:gd name="T71" fmla="*/ 2147483647 h 199"/>
              <a:gd name="T72" fmla="*/ 2147483647 w 100"/>
              <a:gd name="T73" fmla="*/ 2147483647 h 199"/>
              <a:gd name="T74" fmla="*/ 2147483647 w 100"/>
              <a:gd name="T75" fmla="*/ 2147483647 h 199"/>
              <a:gd name="T76" fmla="*/ 2147483647 w 100"/>
              <a:gd name="T77" fmla="*/ 2147483647 h 199"/>
              <a:gd name="T78" fmla="*/ 2147483647 w 100"/>
              <a:gd name="T79" fmla="*/ 0 h 199"/>
              <a:gd name="T80" fmla="*/ 2147483647 w 100"/>
              <a:gd name="T81" fmla="*/ 0 h 199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00"/>
              <a:gd name="T124" fmla="*/ 0 h 199"/>
              <a:gd name="T125" fmla="*/ 100 w 100"/>
              <a:gd name="T126" fmla="*/ 199 h 199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00" h="199">
                <a:moveTo>
                  <a:pt x="49" y="0"/>
                </a:moveTo>
                <a:lnTo>
                  <a:pt x="44" y="0"/>
                </a:lnTo>
                <a:lnTo>
                  <a:pt x="39" y="2"/>
                </a:lnTo>
                <a:lnTo>
                  <a:pt x="34" y="5"/>
                </a:lnTo>
                <a:lnTo>
                  <a:pt x="30" y="8"/>
                </a:lnTo>
                <a:lnTo>
                  <a:pt x="21" y="16"/>
                </a:lnTo>
                <a:lnTo>
                  <a:pt x="15" y="29"/>
                </a:lnTo>
                <a:lnTo>
                  <a:pt x="8" y="44"/>
                </a:lnTo>
                <a:lnTo>
                  <a:pt x="4" y="60"/>
                </a:lnTo>
                <a:lnTo>
                  <a:pt x="0" y="80"/>
                </a:lnTo>
                <a:lnTo>
                  <a:pt x="0" y="99"/>
                </a:lnTo>
                <a:lnTo>
                  <a:pt x="0" y="120"/>
                </a:lnTo>
                <a:lnTo>
                  <a:pt x="4" y="138"/>
                </a:lnTo>
                <a:lnTo>
                  <a:pt x="8" y="155"/>
                </a:lnTo>
                <a:lnTo>
                  <a:pt x="15" y="169"/>
                </a:lnTo>
                <a:lnTo>
                  <a:pt x="21" y="182"/>
                </a:lnTo>
                <a:lnTo>
                  <a:pt x="30" y="190"/>
                </a:lnTo>
                <a:lnTo>
                  <a:pt x="34" y="195"/>
                </a:lnTo>
                <a:lnTo>
                  <a:pt x="39" y="197"/>
                </a:lnTo>
                <a:lnTo>
                  <a:pt x="44" y="198"/>
                </a:lnTo>
                <a:lnTo>
                  <a:pt x="49" y="198"/>
                </a:lnTo>
                <a:lnTo>
                  <a:pt x="54" y="198"/>
                </a:lnTo>
                <a:lnTo>
                  <a:pt x="60" y="197"/>
                </a:lnTo>
                <a:lnTo>
                  <a:pt x="64" y="195"/>
                </a:lnTo>
                <a:lnTo>
                  <a:pt x="69" y="190"/>
                </a:lnTo>
                <a:lnTo>
                  <a:pt x="78" y="182"/>
                </a:lnTo>
                <a:lnTo>
                  <a:pt x="85" y="169"/>
                </a:lnTo>
                <a:lnTo>
                  <a:pt x="91" y="155"/>
                </a:lnTo>
                <a:lnTo>
                  <a:pt x="96" y="138"/>
                </a:lnTo>
                <a:lnTo>
                  <a:pt x="99" y="120"/>
                </a:lnTo>
                <a:lnTo>
                  <a:pt x="99" y="99"/>
                </a:lnTo>
                <a:lnTo>
                  <a:pt x="99" y="80"/>
                </a:lnTo>
                <a:lnTo>
                  <a:pt x="96" y="60"/>
                </a:lnTo>
                <a:lnTo>
                  <a:pt x="91" y="44"/>
                </a:lnTo>
                <a:lnTo>
                  <a:pt x="85" y="29"/>
                </a:lnTo>
                <a:lnTo>
                  <a:pt x="78" y="16"/>
                </a:lnTo>
                <a:lnTo>
                  <a:pt x="69" y="8"/>
                </a:lnTo>
                <a:lnTo>
                  <a:pt x="64" y="5"/>
                </a:lnTo>
                <a:lnTo>
                  <a:pt x="60" y="2"/>
                </a:lnTo>
                <a:lnTo>
                  <a:pt x="54" y="0"/>
                </a:lnTo>
                <a:lnTo>
                  <a:pt x="49" y="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97" name="Freeform 91">
            <a:extLst>
              <a:ext uri="{FF2B5EF4-FFF2-40B4-BE49-F238E27FC236}">
                <a16:creationId xmlns:a16="http://schemas.microsoft.com/office/drawing/2014/main" id="{E312EDCE-46D9-337E-FA1D-191E8E0C1C40}"/>
              </a:ext>
            </a:extLst>
          </p:cNvPr>
          <p:cNvSpPr>
            <a:spLocks/>
          </p:cNvSpPr>
          <p:nvPr/>
        </p:nvSpPr>
        <p:spPr bwMode="auto">
          <a:xfrm>
            <a:off x="4790654" y="3411555"/>
            <a:ext cx="87234" cy="166538"/>
          </a:xfrm>
          <a:custGeom>
            <a:avLst/>
            <a:gdLst>
              <a:gd name="T0" fmla="*/ 2147483647 w 55"/>
              <a:gd name="T1" fmla="*/ 2147483647 h 105"/>
              <a:gd name="T2" fmla="*/ 2147483647 w 55"/>
              <a:gd name="T3" fmla="*/ 2147483647 h 105"/>
              <a:gd name="T4" fmla="*/ 2147483647 w 55"/>
              <a:gd name="T5" fmla="*/ 2147483647 h 105"/>
              <a:gd name="T6" fmla="*/ 2147483647 w 55"/>
              <a:gd name="T7" fmla="*/ 2147483647 h 105"/>
              <a:gd name="T8" fmla="*/ 2147483647 w 55"/>
              <a:gd name="T9" fmla="*/ 2147483647 h 105"/>
              <a:gd name="T10" fmla="*/ 2147483647 w 55"/>
              <a:gd name="T11" fmla="*/ 2147483647 h 105"/>
              <a:gd name="T12" fmla="*/ 2147483647 w 55"/>
              <a:gd name="T13" fmla="*/ 2147483647 h 105"/>
              <a:gd name="T14" fmla="*/ 2147483647 w 55"/>
              <a:gd name="T15" fmla="*/ 2147483647 h 105"/>
              <a:gd name="T16" fmla="*/ 2147483647 w 55"/>
              <a:gd name="T17" fmla="*/ 2147483647 h 105"/>
              <a:gd name="T18" fmla="*/ 2147483647 w 55"/>
              <a:gd name="T19" fmla="*/ 2147483647 h 105"/>
              <a:gd name="T20" fmla="*/ 2147483647 w 55"/>
              <a:gd name="T21" fmla="*/ 2147483647 h 105"/>
              <a:gd name="T22" fmla="*/ 2147483647 w 55"/>
              <a:gd name="T23" fmla="*/ 0 h 105"/>
              <a:gd name="T24" fmla="*/ 2147483647 w 55"/>
              <a:gd name="T25" fmla="*/ 2147483647 h 105"/>
              <a:gd name="T26" fmla="*/ 2147483647 w 55"/>
              <a:gd name="T27" fmla="*/ 2147483647 h 105"/>
              <a:gd name="T28" fmla="*/ 2147483647 w 55"/>
              <a:gd name="T29" fmla="*/ 2147483647 h 105"/>
              <a:gd name="T30" fmla="*/ 2147483647 w 55"/>
              <a:gd name="T31" fmla="*/ 2147483647 h 105"/>
              <a:gd name="T32" fmla="*/ 2147483647 w 55"/>
              <a:gd name="T33" fmla="*/ 2147483647 h 105"/>
              <a:gd name="T34" fmla="*/ 2147483647 w 55"/>
              <a:gd name="T35" fmla="*/ 2147483647 h 105"/>
              <a:gd name="T36" fmla="*/ 2147483647 w 55"/>
              <a:gd name="T37" fmla="*/ 2147483647 h 105"/>
              <a:gd name="T38" fmla="*/ 2147483647 w 55"/>
              <a:gd name="T39" fmla="*/ 2147483647 h 105"/>
              <a:gd name="T40" fmla="*/ 2147483647 w 55"/>
              <a:gd name="T41" fmla="*/ 2147483647 h 105"/>
              <a:gd name="T42" fmla="*/ 0 w 55"/>
              <a:gd name="T43" fmla="*/ 2147483647 h 105"/>
              <a:gd name="T44" fmla="*/ 2147483647 w 55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5"/>
              <a:gd name="T70" fmla="*/ 0 h 105"/>
              <a:gd name="T71" fmla="*/ 55 w 55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5" h="105">
                <a:moveTo>
                  <a:pt x="9" y="104"/>
                </a:moveTo>
                <a:lnTo>
                  <a:pt x="10" y="85"/>
                </a:lnTo>
                <a:lnTo>
                  <a:pt x="13" y="67"/>
                </a:lnTo>
                <a:lnTo>
                  <a:pt x="18" y="51"/>
                </a:lnTo>
                <a:lnTo>
                  <a:pt x="23" y="36"/>
                </a:lnTo>
                <a:lnTo>
                  <a:pt x="30" y="25"/>
                </a:lnTo>
                <a:lnTo>
                  <a:pt x="38" y="15"/>
                </a:lnTo>
                <a:lnTo>
                  <a:pt x="43" y="13"/>
                </a:lnTo>
                <a:lnTo>
                  <a:pt x="46" y="10"/>
                </a:lnTo>
                <a:lnTo>
                  <a:pt x="51" y="10"/>
                </a:lnTo>
                <a:lnTo>
                  <a:pt x="54" y="8"/>
                </a:lnTo>
                <a:lnTo>
                  <a:pt x="54" y="0"/>
                </a:lnTo>
                <a:lnTo>
                  <a:pt x="49" y="2"/>
                </a:lnTo>
                <a:lnTo>
                  <a:pt x="43" y="4"/>
                </a:lnTo>
                <a:lnTo>
                  <a:pt x="38" y="5"/>
                </a:lnTo>
                <a:lnTo>
                  <a:pt x="33" y="10"/>
                </a:lnTo>
                <a:lnTo>
                  <a:pt x="23" y="20"/>
                </a:lnTo>
                <a:lnTo>
                  <a:pt x="15" y="33"/>
                </a:lnTo>
                <a:lnTo>
                  <a:pt x="10" y="47"/>
                </a:lnTo>
                <a:lnTo>
                  <a:pt x="5" y="65"/>
                </a:lnTo>
                <a:lnTo>
                  <a:pt x="2" y="85"/>
                </a:lnTo>
                <a:lnTo>
                  <a:pt x="0" y="104"/>
                </a:lnTo>
                <a:lnTo>
                  <a:pt x="9" y="10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98" name="Freeform 92">
            <a:extLst>
              <a:ext uri="{FF2B5EF4-FFF2-40B4-BE49-F238E27FC236}">
                <a16:creationId xmlns:a16="http://schemas.microsoft.com/office/drawing/2014/main" id="{460497B0-3FF4-788C-1125-B68D3EE8668C}"/>
              </a:ext>
            </a:extLst>
          </p:cNvPr>
          <p:cNvSpPr>
            <a:spLocks/>
          </p:cNvSpPr>
          <p:nvPr/>
        </p:nvSpPr>
        <p:spPr bwMode="auto">
          <a:xfrm>
            <a:off x="4790654" y="3576507"/>
            <a:ext cx="87234" cy="166538"/>
          </a:xfrm>
          <a:custGeom>
            <a:avLst/>
            <a:gdLst>
              <a:gd name="T0" fmla="*/ 2147483647 w 55"/>
              <a:gd name="T1" fmla="*/ 2147483647 h 105"/>
              <a:gd name="T2" fmla="*/ 2147483647 w 55"/>
              <a:gd name="T3" fmla="*/ 2147483647 h 105"/>
              <a:gd name="T4" fmla="*/ 2147483647 w 55"/>
              <a:gd name="T5" fmla="*/ 2147483647 h 105"/>
              <a:gd name="T6" fmla="*/ 2147483647 w 55"/>
              <a:gd name="T7" fmla="*/ 2147483647 h 105"/>
              <a:gd name="T8" fmla="*/ 2147483647 w 55"/>
              <a:gd name="T9" fmla="*/ 2147483647 h 105"/>
              <a:gd name="T10" fmla="*/ 2147483647 w 55"/>
              <a:gd name="T11" fmla="*/ 2147483647 h 105"/>
              <a:gd name="T12" fmla="*/ 2147483647 w 55"/>
              <a:gd name="T13" fmla="*/ 2147483647 h 105"/>
              <a:gd name="T14" fmla="*/ 2147483647 w 55"/>
              <a:gd name="T15" fmla="*/ 2147483647 h 105"/>
              <a:gd name="T16" fmla="*/ 2147483647 w 55"/>
              <a:gd name="T17" fmla="*/ 2147483647 h 105"/>
              <a:gd name="T18" fmla="*/ 2147483647 w 55"/>
              <a:gd name="T19" fmla="*/ 2147483647 h 105"/>
              <a:gd name="T20" fmla="*/ 2147483647 w 55"/>
              <a:gd name="T21" fmla="*/ 0 h 105"/>
              <a:gd name="T22" fmla="*/ 0 w 55"/>
              <a:gd name="T23" fmla="*/ 0 h 105"/>
              <a:gd name="T24" fmla="*/ 2147483647 w 55"/>
              <a:gd name="T25" fmla="*/ 2147483647 h 105"/>
              <a:gd name="T26" fmla="*/ 2147483647 w 55"/>
              <a:gd name="T27" fmla="*/ 2147483647 h 105"/>
              <a:gd name="T28" fmla="*/ 2147483647 w 55"/>
              <a:gd name="T29" fmla="*/ 2147483647 h 105"/>
              <a:gd name="T30" fmla="*/ 2147483647 w 55"/>
              <a:gd name="T31" fmla="*/ 2147483647 h 105"/>
              <a:gd name="T32" fmla="*/ 2147483647 w 55"/>
              <a:gd name="T33" fmla="*/ 2147483647 h 105"/>
              <a:gd name="T34" fmla="*/ 2147483647 w 55"/>
              <a:gd name="T35" fmla="*/ 2147483647 h 105"/>
              <a:gd name="T36" fmla="*/ 2147483647 w 55"/>
              <a:gd name="T37" fmla="*/ 2147483647 h 105"/>
              <a:gd name="T38" fmla="*/ 2147483647 w 55"/>
              <a:gd name="T39" fmla="*/ 2147483647 h 105"/>
              <a:gd name="T40" fmla="*/ 2147483647 w 55"/>
              <a:gd name="T41" fmla="*/ 2147483647 h 105"/>
              <a:gd name="T42" fmla="*/ 2147483647 w 55"/>
              <a:gd name="T43" fmla="*/ 2147483647 h 105"/>
              <a:gd name="T44" fmla="*/ 2147483647 w 55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5"/>
              <a:gd name="T70" fmla="*/ 0 h 105"/>
              <a:gd name="T71" fmla="*/ 55 w 55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5" h="105">
                <a:moveTo>
                  <a:pt x="54" y="96"/>
                </a:moveTo>
                <a:lnTo>
                  <a:pt x="51" y="95"/>
                </a:lnTo>
                <a:lnTo>
                  <a:pt x="46" y="95"/>
                </a:lnTo>
                <a:lnTo>
                  <a:pt x="43" y="91"/>
                </a:lnTo>
                <a:lnTo>
                  <a:pt x="38" y="90"/>
                </a:lnTo>
                <a:lnTo>
                  <a:pt x="30" y="80"/>
                </a:lnTo>
                <a:lnTo>
                  <a:pt x="23" y="69"/>
                </a:lnTo>
                <a:lnTo>
                  <a:pt x="18" y="56"/>
                </a:lnTo>
                <a:lnTo>
                  <a:pt x="13" y="38"/>
                </a:lnTo>
                <a:lnTo>
                  <a:pt x="10" y="20"/>
                </a:lnTo>
                <a:lnTo>
                  <a:pt x="9" y="0"/>
                </a:lnTo>
                <a:lnTo>
                  <a:pt x="0" y="0"/>
                </a:lnTo>
                <a:lnTo>
                  <a:pt x="2" y="21"/>
                </a:lnTo>
                <a:lnTo>
                  <a:pt x="5" y="41"/>
                </a:lnTo>
                <a:lnTo>
                  <a:pt x="10" y="57"/>
                </a:lnTo>
                <a:lnTo>
                  <a:pt x="15" y="73"/>
                </a:lnTo>
                <a:lnTo>
                  <a:pt x="23" y="85"/>
                </a:lnTo>
                <a:lnTo>
                  <a:pt x="33" y="95"/>
                </a:lnTo>
                <a:lnTo>
                  <a:pt x="38" y="99"/>
                </a:lnTo>
                <a:lnTo>
                  <a:pt x="43" y="101"/>
                </a:lnTo>
                <a:lnTo>
                  <a:pt x="49" y="103"/>
                </a:lnTo>
                <a:lnTo>
                  <a:pt x="54" y="104"/>
                </a:lnTo>
                <a:lnTo>
                  <a:pt x="54" y="96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99" name="Freeform 93">
            <a:extLst>
              <a:ext uri="{FF2B5EF4-FFF2-40B4-BE49-F238E27FC236}">
                <a16:creationId xmlns:a16="http://schemas.microsoft.com/office/drawing/2014/main" id="{57D1DB18-FD3A-3D8D-845A-C6B84D17B715}"/>
              </a:ext>
            </a:extLst>
          </p:cNvPr>
          <p:cNvSpPr>
            <a:spLocks/>
          </p:cNvSpPr>
          <p:nvPr/>
        </p:nvSpPr>
        <p:spPr bwMode="auto">
          <a:xfrm>
            <a:off x="4876303" y="3576507"/>
            <a:ext cx="88821" cy="166538"/>
          </a:xfrm>
          <a:custGeom>
            <a:avLst/>
            <a:gdLst>
              <a:gd name="T0" fmla="*/ 2147483647 w 56"/>
              <a:gd name="T1" fmla="*/ 0 h 105"/>
              <a:gd name="T2" fmla="*/ 2147483647 w 56"/>
              <a:gd name="T3" fmla="*/ 2147483647 h 105"/>
              <a:gd name="T4" fmla="*/ 2147483647 w 56"/>
              <a:gd name="T5" fmla="*/ 2147483647 h 105"/>
              <a:gd name="T6" fmla="*/ 2147483647 w 56"/>
              <a:gd name="T7" fmla="*/ 2147483647 h 105"/>
              <a:gd name="T8" fmla="*/ 2147483647 w 56"/>
              <a:gd name="T9" fmla="*/ 2147483647 h 105"/>
              <a:gd name="T10" fmla="*/ 2147483647 w 56"/>
              <a:gd name="T11" fmla="*/ 2147483647 h 105"/>
              <a:gd name="T12" fmla="*/ 2147483647 w 56"/>
              <a:gd name="T13" fmla="*/ 2147483647 h 105"/>
              <a:gd name="T14" fmla="*/ 2147483647 w 56"/>
              <a:gd name="T15" fmla="*/ 2147483647 h 105"/>
              <a:gd name="T16" fmla="*/ 2147483647 w 56"/>
              <a:gd name="T17" fmla="*/ 2147483647 h 105"/>
              <a:gd name="T18" fmla="*/ 2147483647 w 56"/>
              <a:gd name="T19" fmla="*/ 2147483647 h 105"/>
              <a:gd name="T20" fmla="*/ 0 w 56"/>
              <a:gd name="T21" fmla="*/ 2147483647 h 105"/>
              <a:gd name="T22" fmla="*/ 0 w 56"/>
              <a:gd name="T23" fmla="*/ 2147483647 h 105"/>
              <a:gd name="T24" fmla="*/ 2147483647 w 56"/>
              <a:gd name="T25" fmla="*/ 2147483647 h 105"/>
              <a:gd name="T26" fmla="*/ 2147483647 w 56"/>
              <a:gd name="T27" fmla="*/ 2147483647 h 105"/>
              <a:gd name="T28" fmla="*/ 2147483647 w 56"/>
              <a:gd name="T29" fmla="*/ 2147483647 h 105"/>
              <a:gd name="T30" fmla="*/ 2147483647 w 56"/>
              <a:gd name="T31" fmla="*/ 2147483647 h 105"/>
              <a:gd name="T32" fmla="*/ 2147483647 w 56"/>
              <a:gd name="T33" fmla="*/ 2147483647 h 105"/>
              <a:gd name="T34" fmla="*/ 2147483647 w 56"/>
              <a:gd name="T35" fmla="*/ 2147483647 h 105"/>
              <a:gd name="T36" fmla="*/ 2147483647 w 56"/>
              <a:gd name="T37" fmla="*/ 2147483647 h 105"/>
              <a:gd name="T38" fmla="*/ 2147483647 w 56"/>
              <a:gd name="T39" fmla="*/ 2147483647 h 105"/>
              <a:gd name="T40" fmla="*/ 2147483647 w 56"/>
              <a:gd name="T41" fmla="*/ 2147483647 h 105"/>
              <a:gd name="T42" fmla="*/ 2147483647 w 56"/>
              <a:gd name="T43" fmla="*/ 0 h 105"/>
              <a:gd name="T44" fmla="*/ 2147483647 w 56"/>
              <a:gd name="T45" fmla="*/ 0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6"/>
              <a:gd name="T70" fmla="*/ 0 h 105"/>
              <a:gd name="T71" fmla="*/ 56 w 56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6" h="105">
                <a:moveTo>
                  <a:pt x="47" y="0"/>
                </a:moveTo>
                <a:lnTo>
                  <a:pt x="46" y="20"/>
                </a:lnTo>
                <a:lnTo>
                  <a:pt x="42" y="38"/>
                </a:lnTo>
                <a:lnTo>
                  <a:pt x="37" y="56"/>
                </a:lnTo>
                <a:lnTo>
                  <a:pt x="33" y="69"/>
                </a:lnTo>
                <a:lnTo>
                  <a:pt x="24" y="80"/>
                </a:lnTo>
                <a:lnTo>
                  <a:pt x="18" y="90"/>
                </a:lnTo>
                <a:lnTo>
                  <a:pt x="13" y="91"/>
                </a:lnTo>
                <a:lnTo>
                  <a:pt x="10" y="95"/>
                </a:lnTo>
                <a:lnTo>
                  <a:pt x="5" y="95"/>
                </a:lnTo>
                <a:lnTo>
                  <a:pt x="0" y="96"/>
                </a:lnTo>
                <a:lnTo>
                  <a:pt x="0" y="104"/>
                </a:lnTo>
                <a:lnTo>
                  <a:pt x="7" y="103"/>
                </a:lnTo>
                <a:lnTo>
                  <a:pt x="13" y="101"/>
                </a:lnTo>
                <a:lnTo>
                  <a:pt x="18" y="99"/>
                </a:lnTo>
                <a:lnTo>
                  <a:pt x="23" y="95"/>
                </a:lnTo>
                <a:lnTo>
                  <a:pt x="33" y="85"/>
                </a:lnTo>
                <a:lnTo>
                  <a:pt x="41" y="73"/>
                </a:lnTo>
                <a:lnTo>
                  <a:pt x="46" y="57"/>
                </a:lnTo>
                <a:lnTo>
                  <a:pt x="50" y="41"/>
                </a:lnTo>
                <a:lnTo>
                  <a:pt x="54" y="21"/>
                </a:lnTo>
                <a:lnTo>
                  <a:pt x="55" y="0"/>
                </a:lnTo>
                <a:lnTo>
                  <a:pt x="47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00" name="Freeform 94">
            <a:extLst>
              <a:ext uri="{FF2B5EF4-FFF2-40B4-BE49-F238E27FC236}">
                <a16:creationId xmlns:a16="http://schemas.microsoft.com/office/drawing/2014/main" id="{618BCF90-A4E8-4144-50C7-316233369213}"/>
              </a:ext>
            </a:extLst>
          </p:cNvPr>
          <p:cNvSpPr>
            <a:spLocks/>
          </p:cNvSpPr>
          <p:nvPr/>
        </p:nvSpPr>
        <p:spPr bwMode="auto">
          <a:xfrm>
            <a:off x="4876303" y="3411555"/>
            <a:ext cx="88821" cy="166538"/>
          </a:xfrm>
          <a:custGeom>
            <a:avLst/>
            <a:gdLst>
              <a:gd name="T0" fmla="*/ 0 w 56"/>
              <a:gd name="T1" fmla="*/ 2147483647 h 105"/>
              <a:gd name="T2" fmla="*/ 2147483647 w 56"/>
              <a:gd name="T3" fmla="*/ 2147483647 h 105"/>
              <a:gd name="T4" fmla="*/ 2147483647 w 56"/>
              <a:gd name="T5" fmla="*/ 2147483647 h 105"/>
              <a:gd name="T6" fmla="*/ 2147483647 w 56"/>
              <a:gd name="T7" fmla="*/ 2147483647 h 105"/>
              <a:gd name="T8" fmla="*/ 2147483647 w 56"/>
              <a:gd name="T9" fmla="*/ 2147483647 h 105"/>
              <a:gd name="T10" fmla="*/ 2147483647 w 56"/>
              <a:gd name="T11" fmla="*/ 2147483647 h 105"/>
              <a:gd name="T12" fmla="*/ 2147483647 w 56"/>
              <a:gd name="T13" fmla="*/ 2147483647 h 105"/>
              <a:gd name="T14" fmla="*/ 2147483647 w 56"/>
              <a:gd name="T15" fmla="*/ 2147483647 h 105"/>
              <a:gd name="T16" fmla="*/ 2147483647 w 56"/>
              <a:gd name="T17" fmla="*/ 2147483647 h 105"/>
              <a:gd name="T18" fmla="*/ 2147483647 w 56"/>
              <a:gd name="T19" fmla="*/ 2147483647 h 105"/>
              <a:gd name="T20" fmla="*/ 2147483647 w 56"/>
              <a:gd name="T21" fmla="*/ 2147483647 h 105"/>
              <a:gd name="T22" fmla="*/ 2147483647 w 56"/>
              <a:gd name="T23" fmla="*/ 2147483647 h 105"/>
              <a:gd name="T24" fmla="*/ 2147483647 w 56"/>
              <a:gd name="T25" fmla="*/ 2147483647 h 105"/>
              <a:gd name="T26" fmla="*/ 2147483647 w 56"/>
              <a:gd name="T27" fmla="*/ 2147483647 h 105"/>
              <a:gd name="T28" fmla="*/ 2147483647 w 56"/>
              <a:gd name="T29" fmla="*/ 2147483647 h 105"/>
              <a:gd name="T30" fmla="*/ 2147483647 w 56"/>
              <a:gd name="T31" fmla="*/ 2147483647 h 105"/>
              <a:gd name="T32" fmla="*/ 2147483647 w 56"/>
              <a:gd name="T33" fmla="*/ 2147483647 h 105"/>
              <a:gd name="T34" fmla="*/ 2147483647 w 56"/>
              <a:gd name="T35" fmla="*/ 2147483647 h 105"/>
              <a:gd name="T36" fmla="*/ 2147483647 w 56"/>
              <a:gd name="T37" fmla="*/ 2147483647 h 105"/>
              <a:gd name="T38" fmla="*/ 2147483647 w 56"/>
              <a:gd name="T39" fmla="*/ 2147483647 h 105"/>
              <a:gd name="T40" fmla="*/ 2147483647 w 56"/>
              <a:gd name="T41" fmla="*/ 2147483647 h 105"/>
              <a:gd name="T42" fmla="*/ 0 w 56"/>
              <a:gd name="T43" fmla="*/ 0 h 105"/>
              <a:gd name="T44" fmla="*/ 0 w 56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6"/>
              <a:gd name="T70" fmla="*/ 0 h 105"/>
              <a:gd name="T71" fmla="*/ 56 w 56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6" h="105">
                <a:moveTo>
                  <a:pt x="0" y="8"/>
                </a:moveTo>
                <a:lnTo>
                  <a:pt x="5" y="10"/>
                </a:lnTo>
                <a:lnTo>
                  <a:pt x="10" y="10"/>
                </a:lnTo>
                <a:lnTo>
                  <a:pt x="13" y="13"/>
                </a:lnTo>
                <a:lnTo>
                  <a:pt x="18" y="15"/>
                </a:lnTo>
                <a:lnTo>
                  <a:pt x="24" y="25"/>
                </a:lnTo>
                <a:lnTo>
                  <a:pt x="33" y="36"/>
                </a:lnTo>
                <a:lnTo>
                  <a:pt x="37" y="51"/>
                </a:lnTo>
                <a:lnTo>
                  <a:pt x="42" y="67"/>
                </a:lnTo>
                <a:lnTo>
                  <a:pt x="46" y="85"/>
                </a:lnTo>
                <a:lnTo>
                  <a:pt x="47" y="104"/>
                </a:lnTo>
                <a:lnTo>
                  <a:pt x="55" y="104"/>
                </a:lnTo>
                <a:lnTo>
                  <a:pt x="54" y="85"/>
                </a:lnTo>
                <a:lnTo>
                  <a:pt x="50" y="65"/>
                </a:lnTo>
                <a:lnTo>
                  <a:pt x="46" y="47"/>
                </a:lnTo>
                <a:lnTo>
                  <a:pt x="41" y="33"/>
                </a:lnTo>
                <a:lnTo>
                  <a:pt x="33" y="20"/>
                </a:lnTo>
                <a:lnTo>
                  <a:pt x="23" y="10"/>
                </a:lnTo>
                <a:lnTo>
                  <a:pt x="18" y="5"/>
                </a:lnTo>
                <a:lnTo>
                  <a:pt x="13" y="4"/>
                </a:lnTo>
                <a:lnTo>
                  <a:pt x="7" y="2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01" name="Freeform 95">
            <a:extLst>
              <a:ext uri="{FF2B5EF4-FFF2-40B4-BE49-F238E27FC236}">
                <a16:creationId xmlns:a16="http://schemas.microsoft.com/office/drawing/2014/main" id="{E0D140A4-CC23-DE44-44A6-D38E31A00599}"/>
              </a:ext>
            </a:extLst>
          </p:cNvPr>
          <p:cNvSpPr>
            <a:spLocks/>
          </p:cNvSpPr>
          <p:nvPr/>
        </p:nvSpPr>
        <p:spPr bwMode="auto">
          <a:xfrm>
            <a:off x="4343380" y="3917516"/>
            <a:ext cx="109439" cy="220466"/>
          </a:xfrm>
          <a:custGeom>
            <a:avLst/>
            <a:gdLst>
              <a:gd name="T0" fmla="*/ 2147483647 w 69"/>
              <a:gd name="T1" fmla="*/ 0 h 139"/>
              <a:gd name="T2" fmla="*/ 2147483647 w 69"/>
              <a:gd name="T3" fmla="*/ 2147483647 h 139"/>
              <a:gd name="T4" fmla="*/ 2147483647 w 69"/>
              <a:gd name="T5" fmla="*/ 2147483647 h 139"/>
              <a:gd name="T6" fmla="*/ 2147483647 w 69"/>
              <a:gd name="T7" fmla="*/ 2147483647 h 139"/>
              <a:gd name="T8" fmla="*/ 2147483647 w 69"/>
              <a:gd name="T9" fmla="*/ 2147483647 h 139"/>
              <a:gd name="T10" fmla="*/ 2147483647 w 69"/>
              <a:gd name="T11" fmla="*/ 2147483647 h 139"/>
              <a:gd name="T12" fmla="*/ 2147483647 w 69"/>
              <a:gd name="T13" fmla="*/ 2147483647 h 139"/>
              <a:gd name="T14" fmla="*/ 0 w 69"/>
              <a:gd name="T15" fmla="*/ 2147483647 h 139"/>
              <a:gd name="T16" fmla="*/ 0 w 69"/>
              <a:gd name="T17" fmla="*/ 2147483647 h 139"/>
              <a:gd name="T18" fmla="*/ 0 w 69"/>
              <a:gd name="T19" fmla="*/ 2147483647 h 139"/>
              <a:gd name="T20" fmla="*/ 2147483647 w 69"/>
              <a:gd name="T21" fmla="*/ 2147483647 h 139"/>
              <a:gd name="T22" fmla="*/ 2147483647 w 69"/>
              <a:gd name="T23" fmla="*/ 2147483647 h 139"/>
              <a:gd name="T24" fmla="*/ 2147483647 w 69"/>
              <a:gd name="T25" fmla="*/ 2147483647 h 139"/>
              <a:gd name="T26" fmla="*/ 2147483647 w 69"/>
              <a:gd name="T27" fmla="*/ 2147483647 h 139"/>
              <a:gd name="T28" fmla="*/ 2147483647 w 69"/>
              <a:gd name="T29" fmla="*/ 2147483647 h 139"/>
              <a:gd name="T30" fmla="*/ 2147483647 w 69"/>
              <a:gd name="T31" fmla="*/ 2147483647 h 139"/>
              <a:gd name="T32" fmla="*/ 2147483647 w 69"/>
              <a:gd name="T33" fmla="*/ 2147483647 h 139"/>
              <a:gd name="T34" fmla="*/ 2147483647 w 69"/>
              <a:gd name="T35" fmla="*/ 2147483647 h 139"/>
              <a:gd name="T36" fmla="*/ 2147483647 w 69"/>
              <a:gd name="T37" fmla="*/ 2147483647 h 139"/>
              <a:gd name="T38" fmla="*/ 2147483647 w 69"/>
              <a:gd name="T39" fmla="*/ 2147483647 h 139"/>
              <a:gd name="T40" fmla="*/ 2147483647 w 69"/>
              <a:gd name="T41" fmla="*/ 2147483647 h 139"/>
              <a:gd name="T42" fmla="*/ 2147483647 w 69"/>
              <a:gd name="T43" fmla="*/ 2147483647 h 139"/>
              <a:gd name="T44" fmla="*/ 2147483647 w 69"/>
              <a:gd name="T45" fmla="*/ 2147483647 h 139"/>
              <a:gd name="T46" fmla="*/ 2147483647 w 69"/>
              <a:gd name="T47" fmla="*/ 2147483647 h 139"/>
              <a:gd name="T48" fmla="*/ 2147483647 w 69"/>
              <a:gd name="T49" fmla="*/ 2147483647 h 139"/>
              <a:gd name="T50" fmla="*/ 2147483647 w 69"/>
              <a:gd name="T51" fmla="*/ 2147483647 h 139"/>
              <a:gd name="T52" fmla="*/ 2147483647 w 69"/>
              <a:gd name="T53" fmla="*/ 2147483647 h 139"/>
              <a:gd name="T54" fmla="*/ 2147483647 w 69"/>
              <a:gd name="T55" fmla="*/ 2147483647 h 139"/>
              <a:gd name="T56" fmla="*/ 2147483647 w 69"/>
              <a:gd name="T57" fmla="*/ 2147483647 h 139"/>
              <a:gd name="T58" fmla="*/ 2147483647 w 69"/>
              <a:gd name="T59" fmla="*/ 2147483647 h 139"/>
              <a:gd name="T60" fmla="*/ 2147483647 w 69"/>
              <a:gd name="T61" fmla="*/ 2147483647 h 139"/>
              <a:gd name="T62" fmla="*/ 2147483647 w 69"/>
              <a:gd name="T63" fmla="*/ 2147483647 h 139"/>
              <a:gd name="T64" fmla="*/ 2147483647 w 69"/>
              <a:gd name="T65" fmla="*/ 0 h 13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9"/>
              <a:gd name="T100" fmla="*/ 0 h 139"/>
              <a:gd name="T101" fmla="*/ 69 w 69"/>
              <a:gd name="T102" fmla="*/ 139 h 13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9" h="139">
                <a:moveTo>
                  <a:pt x="34" y="0"/>
                </a:moveTo>
                <a:lnTo>
                  <a:pt x="27" y="1"/>
                </a:lnTo>
                <a:lnTo>
                  <a:pt x="21" y="6"/>
                </a:lnTo>
                <a:lnTo>
                  <a:pt x="14" y="11"/>
                </a:lnTo>
                <a:lnTo>
                  <a:pt x="9" y="21"/>
                </a:lnTo>
                <a:lnTo>
                  <a:pt x="6" y="31"/>
                </a:lnTo>
                <a:lnTo>
                  <a:pt x="3" y="42"/>
                </a:lnTo>
                <a:lnTo>
                  <a:pt x="0" y="55"/>
                </a:lnTo>
                <a:lnTo>
                  <a:pt x="0" y="70"/>
                </a:lnTo>
                <a:lnTo>
                  <a:pt x="0" y="83"/>
                </a:lnTo>
                <a:lnTo>
                  <a:pt x="3" y="96"/>
                </a:lnTo>
                <a:lnTo>
                  <a:pt x="6" y="107"/>
                </a:lnTo>
                <a:lnTo>
                  <a:pt x="9" y="118"/>
                </a:lnTo>
                <a:lnTo>
                  <a:pt x="14" y="127"/>
                </a:lnTo>
                <a:lnTo>
                  <a:pt x="21" y="133"/>
                </a:lnTo>
                <a:lnTo>
                  <a:pt x="27" y="136"/>
                </a:lnTo>
                <a:lnTo>
                  <a:pt x="34" y="138"/>
                </a:lnTo>
                <a:lnTo>
                  <a:pt x="40" y="136"/>
                </a:lnTo>
                <a:lnTo>
                  <a:pt x="47" y="133"/>
                </a:lnTo>
                <a:lnTo>
                  <a:pt x="53" y="127"/>
                </a:lnTo>
                <a:lnTo>
                  <a:pt x="58" y="118"/>
                </a:lnTo>
                <a:lnTo>
                  <a:pt x="63" y="107"/>
                </a:lnTo>
                <a:lnTo>
                  <a:pt x="66" y="96"/>
                </a:lnTo>
                <a:lnTo>
                  <a:pt x="68" y="83"/>
                </a:lnTo>
                <a:lnTo>
                  <a:pt x="68" y="70"/>
                </a:lnTo>
                <a:lnTo>
                  <a:pt x="68" y="55"/>
                </a:lnTo>
                <a:lnTo>
                  <a:pt x="66" y="42"/>
                </a:lnTo>
                <a:lnTo>
                  <a:pt x="63" y="31"/>
                </a:lnTo>
                <a:lnTo>
                  <a:pt x="58" y="21"/>
                </a:lnTo>
                <a:lnTo>
                  <a:pt x="53" y="11"/>
                </a:lnTo>
                <a:lnTo>
                  <a:pt x="47" y="6"/>
                </a:lnTo>
                <a:lnTo>
                  <a:pt x="40" y="1"/>
                </a:lnTo>
                <a:lnTo>
                  <a:pt x="34" y="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02" name="Freeform 96">
            <a:extLst>
              <a:ext uri="{FF2B5EF4-FFF2-40B4-BE49-F238E27FC236}">
                <a16:creationId xmlns:a16="http://schemas.microsoft.com/office/drawing/2014/main" id="{29640EBE-49A5-1AC1-2273-B6AA37B73E4C}"/>
              </a:ext>
            </a:extLst>
          </p:cNvPr>
          <p:cNvSpPr>
            <a:spLocks/>
          </p:cNvSpPr>
          <p:nvPr/>
        </p:nvSpPr>
        <p:spPr bwMode="auto">
          <a:xfrm>
            <a:off x="4335448" y="3912757"/>
            <a:ext cx="63443" cy="117370"/>
          </a:xfrm>
          <a:custGeom>
            <a:avLst/>
            <a:gdLst>
              <a:gd name="T0" fmla="*/ 2147483647 w 40"/>
              <a:gd name="T1" fmla="*/ 2147483647 h 74"/>
              <a:gd name="T2" fmla="*/ 2147483647 w 40"/>
              <a:gd name="T3" fmla="*/ 2147483647 h 74"/>
              <a:gd name="T4" fmla="*/ 2147483647 w 40"/>
              <a:gd name="T5" fmla="*/ 2147483647 h 74"/>
              <a:gd name="T6" fmla="*/ 2147483647 w 40"/>
              <a:gd name="T7" fmla="*/ 2147483647 h 74"/>
              <a:gd name="T8" fmla="*/ 2147483647 w 40"/>
              <a:gd name="T9" fmla="*/ 2147483647 h 74"/>
              <a:gd name="T10" fmla="*/ 2147483647 w 40"/>
              <a:gd name="T11" fmla="*/ 2147483647 h 74"/>
              <a:gd name="T12" fmla="*/ 2147483647 w 40"/>
              <a:gd name="T13" fmla="*/ 2147483647 h 74"/>
              <a:gd name="T14" fmla="*/ 2147483647 w 40"/>
              <a:gd name="T15" fmla="*/ 2147483647 h 74"/>
              <a:gd name="T16" fmla="*/ 2147483647 w 40"/>
              <a:gd name="T17" fmla="*/ 2147483647 h 74"/>
              <a:gd name="T18" fmla="*/ 2147483647 w 40"/>
              <a:gd name="T19" fmla="*/ 0 h 74"/>
              <a:gd name="T20" fmla="*/ 2147483647 w 40"/>
              <a:gd name="T21" fmla="*/ 2147483647 h 74"/>
              <a:gd name="T22" fmla="*/ 2147483647 w 40"/>
              <a:gd name="T23" fmla="*/ 2147483647 h 74"/>
              <a:gd name="T24" fmla="*/ 2147483647 w 40"/>
              <a:gd name="T25" fmla="*/ 2147483647 h 74"/>
              <a:gd name="T26" fmla="*/ 2147483647 w 40"/>
              <a:gd name="T27" fmla="*/ 2147483647 h 74"/>
              <a:gd name="T28" fmla="*/ 2147483647 w 40"/>
              <a:gd name="T29" fmla="*/ 2147483647 h 74"/>
              <a:gd name="T30" fmla="*/ 2147483647 w 40"/>
              <a:gd name="T31" fmla="*/ 2147483647 h 74"/>
              <a:gd name="T32" fmla="*/ 2147483647 w 40"/>
              <a:gd name="T33" fmla="*/ 2147483647 h 74"/>
              <a:gd name="T34" fmla="*/ 0 w 40"/>
              <a:gd name="T35" fmla="*/ 2147483647 h 74"/>
              <a:gd name="T36" fmla="*/ 2147483647 w 40"/>
              <a:gd name="T37" fmla="*/ 2147483647 h 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0"/>
              <a:gd name="T58" fmla="*/ 0 h 74"/>
              <a:gd name="T59" fmla="*/ 40 w 40"/>
              <a:gd name="T60" fmla="*/ 74 h 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0" h="74">
                <a:moveTo>
                  <a:pt x="8" y="73"/>
                </a:moveTo>
                <a:lnTo>
                  <a:pt x="10" y="60"/>
                </a:lnTo>
                <a:lnTo>
                  <a:pt x="11" y="47"/>
                </a:lnTo>
                <a:lnTo>
                  <a:pt x="14" y="35"/>
                </a:lnTo>
                <a:lnTo>
                  <a:pt x="18" y="26"/>
                </a:lnTo>
                <a:lnTo>
                  <a:pt x="23" y="17"/>
                </a:lnTo>
                <a:lnTo>
                  <a:pt x="29" y="13"/>
                </a:lnTo>
                <a:lnTo>
                  <a:pt x="34" y="8"/>
                </a:lnTo>
                <a:lnTo>
                  <a:pt x="39" y="8"/>
                </a:lnTo>
                <a:lnTo>
                  <a:pt x="39" y="0"/>
                </a:lnTo>
                <a:lnTo>
                  <a:pt x="31" y="1"/>
                </a:lnTo>
                <a:lnTo>
                  <a:pt x="23" y="6"/>
                </a:lnTo>
                <a:lnTo>
                  <a:pt x="16" y="13"/>
                </a:lnTo>
                <a:lnTo>
                  <a:pt x="11" y="22"/>
                </a:lnTo>
                <a:lnTo>
                  <a:pt x="6" y="32"/>
                </a:lnTo>
                <a:lnTo>
                  <a:pt x="3" y="45"/>
                </a:lnTo>
                <a:lnTo>
                  <a:pt x="1" y="58"/>
                </a:lnTo>
                <a:lnTo>
                  <a:pt x="0" y="73"/>
                </a:lnTo>
                <a:lnTo>
                  <a:pt x="8" y="73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03" name="Freeform 97">
            <a:extLst>
              <a:ext uri="{FF2B5EF4-FFF2-40B4-BE49-F238E27FC236}">
                <a16:creationId xmlns:a16="http://schemas.microsoft.com/office/drawing/2014/main" id="{6213EB90-6D72-918C-C727-5010C01B2A9C}"/>
              </a:ext>
            </a:extLst>
          </p:cNvPr>
          <p:cNvSpPr>
            <a:spLocks/>
          </p:cNvSpPr>
          <p:nvPr/>
        </p:nvSpPr>
        <p:spPr bwMode="auto">
          <a:xfrm>
            <a:off x="4335448" y="4028541"/>
            <a:ext cx="63443" cy="117370"/>
          </a:xfrm>
          <a:custGeom>
            <a:avLst/>
            <a:gdLst>
              <a:gd name="T0" fmla="*/ 2147483647 w 40"/>
              <a:gd name="T1" fmla="*/ 2147483647 h 74"/>
              <a:gd name="T2" fmla="*/ 2147483647 w 40"/>
              <a:gd name="T3" fmla="*/ 2147483647 h 74"/>
              <a:gd name="T4" fmla="*/ 2147483647 w 40"/>
              <a:gd name="T5" fmla="*/ 2147483647 h 74"/>
              <a:gd name="T6" fmla="*/ 2147483647 w 40"/>
              <a:gd name="T7" fmla="*/ 2147483647 h 74"/>
              <a:gd name="T8" fmla="*/ 2147483647 w 40"/>
              <a:gd name="T9" fmla="*/ 2147483647 h 74"/>
              <a:gd name="T10" fmla="*/ 2147483647 w 40"/>
              <a:gd name="T11" fmla="*/ 2147483647 h 74"/>
              <a:gd name="T12" fmla="*/ 2147483647 w 40"/>
              <a:gd name="T13" fmla="*/ 2147483647 h 74"/>
              <a:gd name="T14" fmla="*/ 2147483647 w 40"/>
              <a:gd name="T15" fmla="*/ 2147483647 h 74"/>
              <a:gd name="T16" fmla="*/ 2147483647 w 40"/>
              <a:gd name="T17" fmla="*/ 0 h 74"/>
              <a:gd name="T18" fmla="*/ 0 w 40"/>
              <a:gd name="T19" fmla="*/ 0 h 74"/>
              <a:gd name="T20" fmla="*/ 2147483647 w 40"/>
              <a:gd name="T21" fmla="*/ 2147483647 h 74"/>
              <a:gd name="T22" fmla="*/ 2147483647 w 40"/>
              <a:gd name="T23" fmla="*/ 2147483647 h 74"/>
              <a:gd name="T24" fmla="*/ 2147483647 w 40"/>
              <a:gd name="T25" fmla="*/ 2147483647 h 74"/>
              <a:gd name="T26" fmla="*/ 2147483647 w 40"/>
              <a:gd name="T27" fmla="*/ 2147483647 h 74"/>
              <a:gd name="T28" fmla="*/ 2147483647 w 40"/>
              <a:gd name="T29" fmla="*/ 2147483647 h 74"/>
              <a:gd name="T30" fmla="*/ 2147483647 w 40"/>
              <a:gd name="T31" fmla="*/ 2147483647 h 74"/>
              <a:gd name="T32" fmla="*/ 2147483647 w 40"/>
              <a:gd name="T33" fmla="*/ 2147483647 h 74"/>
              <a:gd name="T34" fmla="*/ 2147483647 w 40"/>
              <a:gd name="T35" fmla="*/ 2147483647 h 74"/>
              <a:gd name="T36" fmla="*/ 2147483647 w 40"/>
              <a:gd name="T37" fmla="*/ 2147483647 h 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0"/>
              <a:gd name="T58" fmla="*/ 0 h 74"/>
              <a:gd name="T59" fmla="*/ 40 w 40"/>
              <a:gd name="T60" fmla="*/ 74 h 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0" h="74">
                <a:moveTo>
                  <a:pt x="39" y="63"/>
                </a:moveTo>
                <a:lnTo>
                  <a:pt x="34" y="63"/>
                </a:lnTo>
                <a:lnTo>
                  <a:pt x="29" y="60"/>
                </a:lnTo>
                <a:lnTo>
                  <a:pt x="23" y="53"/>
                </a:lnTo>
                <a:lnTo>
                  <a:pt x="18" y="45"/>
                </a:lnTo>
                <a:lnTo>
                  <a:pt x="14" y="37"/>
                </a:lnTo>
                <a:lnTo>
                  <a:pt x="11" y="26"/>
                </a:lnTo>
                <a:lnTo>
                  <a:pt x="10" y="13"/>
                </a:lnTo>
                <a:lnTo>
                  <a:pt x="8" y="0"/>
                </a:lnTo>
                <a:lnTo>
                  <a:pt x="0" y="0"/>
                </a:lnTo>
                <a:lnTo>
                  <a:pt x="1" y="14"/>
                </a:lnTo>
                <a:lnTo>
                  <a:pt x="3" y="27"/>
                </a:lnTo>
                <a:lnTo>
                  <a:pt x="6" y="39"/>
                </a:lnTo>
                <a:lnTo>
                  <a:pt x="11" y="50"/>
                </a:lnTo>
                <a:lnTo>
                  <a:pt x="16" y="58"/>
                </a:lnTo>
                <a:lnTo>
                  <a:pt x="23" y="66"/>
                </a:lnTo>
                <a:lnTo>
                  <a:pt x="31" y="70"/>
                </a:lnTo>
                <a:lnTo>
                  <a:pt x="39" y="73"/>
                </a:lnTo>
                <a:lnTo>
                  <a:pt x="39" y="63"/>
                </a:lnTo>
              </a:path>
            </a:pathLst>
          </a:custGeom>
          <a:solidFill>
            <a:srgbClr val="00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04" name="Freeform 98">
            <a:extLst>
              <a:ext uri="{FF2B5EF4-FFF2-40B4-BE49-F238E27FC236}">
                <a16:creationId xmlns:a16="http://schemas.microsoft.com/office/drawing/2014/main" id="{983F495A-1270-7D1F-9CCE-599909463B49}"/>
              </a:ext>
            </a:extLst>
          </p:cNvPr>
          <p:cNvSpPr>
            <a:spLocks/>
          </p:cNvSpPr>
          <p:nvPr/>
        </p:nvSpPr>
        <p:spPr bwMode="auto">
          <a:xfrm>
            <a:off x="4397305" y="4028541"/>
            <a:ext cx="63443" cy="117370"/>
          </a:xfrm>
          <a:custGeom>
            <a:avLst/>
            <a:gdLst>
              <a:gd name="T0" fmla="*/ 2147483647 w 40"/>
              <a:gd name="T1" fmla="*/ 0 h 74"/>
              <a:gd name="T2" fmla="*/ 2147483647 w 40"/>
              <a:gd name="T3" fmla="*/ 2147483647 h 74"/>
              <a:gd name="T4" fmla="*/ 2147483647 w 40"/>
              <a:gd name="T5" fmla="*/ 2147483647 h 74"/>
              <a:gd name="T6" fmla="*/ 2147483647 w 40"/>
              <a:gd name="T7" fmla="*/ 2147483647 h 74"/>
              <a:gd name="T8" fmla="*/ 2147483647 w 40"/>
              <a:gd name="T9" fmla="*/ 2147483647 h 74"/>
              <a:gd name="T10" fmla="*/ 2147483647 w 40"/>
              <a:gd name="T11" fmla="*/ 2147483647 h 74"/>
              <a:gd name="T12" fmla="*/ 2147483647 w 40"/>
              <a:gd name="T13" fmla="*/ 2147483647 h 74"/>
              <a:gd name="T14" fmla="*/ 2147483647 w 40"/>
              <a:gd name="T15" fmla="*/ 2147483647 h 74"/>
              <a:gd name="T16" fmla="*/ 0 w 40"/>
              <a:gd name="T17" fmla="*/ 2147483647 h 74"/>
              <a:gd name="T18" fmla="*/ 0 w 40"/>
              <a:gd name="T19" fmla="*/ 2147483647 h 74"/>
              <a:gd name="T20" fmla="*/ 2147483647 w 40"/>
              <a:gd name="T21" fmla="*/ 2147483647 h 74"/>
              <a:gd name="T22" fmla="*/ 2147483647 w 40"/>
              <a:gd name="T23" fmla="*/ 2147483647 h 74"/>
              <a:gd name="T24" fmla="*/ 2147483647 w 40"/>
              <a:gd name="T25" fmla="*/ 2147483647 h 74"/>
              <a:gd name="T26" fmla="*/ 2147483647 w 40"/>
              <a:gd name="T27" fmla="*/ 2147483647 h 74"/>
              <a:gd name="T28" fmla="*/ 2147483647 w 40"/>
              <a:gd name="T29" fmla="*/ 2147483647 h 74"/>
              <a:gd name="T30" fmla="*/ 2147483647 w 40"/>
              <a:gd name="T31" fmla="*/ 2147483647 h 74"/>
              <a:gd name="T32" fmla="*/ 2147483647 w 40"/>
              <a:gd name="T33" fmla="*/ 2147483647 h 74"/>
              <a:gd name="T34" fmla="*/ 2147483647 w 40"/>
              <a:gd name="T35" fmla="*/ 0 h 74"/>
              <a:gd name="T36" fmla="*/ 2147483647 w 40"/>
              <a:gd name="T37" fmla="*/ 0 h 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0"/>
              <a:gd name="T58" fmla="*/ 0 h 74"/>
              <a:gd name="T59" fmla="*/ 40 w 40"/>
              <a:gd name="T60" fmla="*/ 74 h 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0" h="74">
                <a:moveTo>
                  <a:pt x="31" y="0"/>
                </a:moveTo>
                <a:lnTo>
                  <a:pt x="29" y="13"/>
                </a:lnTo>
                <a:lnTo>
                  <a:pt x="27" y="26"/>
                </a:lnTo>
                <a:lnTo>
                  <a:pt x="24" y="37"/>
                </a:lnTo>
                <a:lnTo>
                  <a:pt x="21" y="45"/>
                </a:lnTo>
                <a:lnTo>
                  <a:pt x="16" y="53"/>
                </a:lnTo>
                <a:lnTo>
                  <a:pt x="11" y="60"/>
                </a:lnTo>
                <a:lnTo>
                  <a:pt x="5" y="63"/>
                </a:lnTo>
                <a:lnTo>
                  <a:pt x="0" y="63"/>
                </a:lnTo>
                <a:lnTo>
                  <a:pt x="0" y="73"/>
                </a:lnTo>
                <a:lnTo>
                  <a:pt x="8" y="70"/>
                </a:lnTo>
                <a:lnTo>
                  <a:pt x="16" y="66"/>
                </a:lnTo>
                <a:lnTo>
                  <a:pt x="23" y="58"/>
                </a:lnTo>
                <a:lnTo>
                  <a:pt x="29" y="50"/>
                </a:lnTo>
                <a:lnTo>
                  <a:pt x="32" y="39"/>
                </a:lnTo>
                <a:lnTo>
                  <a:pt x="36" y="27"/>
                </a:lnTo>
                <a:lnTo>
                  <a:pt x="39" y="14"/>
                </a:lnTo>
                <a:lnTo>
                  <a:pt x="39" y="0"/>
                </a:lnTo>
                <a:lnTo>
                  <a:pt x="31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05" name="Freeform 99">
            <a:extLst>
              <a:ext uri="{FF2B5EF4-FFF2-40B4-BE49-F238E27FC236}">
                <a16:creationId xmlns:a16="http://schemas.microsoft.com/office/drawing/2014/main" id="{3A3F7C93-8CF9-DAED-4D10-6EC11F98E962}"/>
              </a:ext>
            </a:extLst>
          </p:cNvPr>
          <p:cNvSpPr>
            <a:spLocks/>
          </p:cNvSpPr>
          <p:nvPr/>
        </p:nvSpPr>
        <p:spPr bwMode="auto">
          <a:xfrm>
            <a:off x="4397305" y="3912757"/>
            <a:ext cx="63443" cy="117370"/>
          </a:xfrm>
          <a:custGeom>
            <a:avLst/>
            <a:gdLst>
              <a:gd name="T0" fmla="*/ 0 w 40"/>
              <a:gd name="T1" fmla="*/ 2147483647 h 74"/>
              <a:gd name="T2" fmla="*/ 2147483647 w 40"/>
              <a:gd name="T3" fmla="*/ 2147483647 h 74"/>
              <a:gd name="T4" fmla="*/ 2147483647 w 40"/>
              <a:gd name="T5" fmla="*/ 2147483647 h 74"/>
              <a:gd name="T6" fmla="*/ 2147483647 w 40"/>
              <a:gd name="T7" fmla="*/ 2147483647 h 74"/>
              <a:gd name="T8" fmla="*/ 2147483647 w 40"/>
              <a:gd name="T9" fmla="*/ 2147483647 h 74"/>
              <a:gd name="T10" fmla="*/ 2147483647 w 40"/>
              <a:gd name="T11" fmla="*/ 2147483647 h 74"/>
              <a:gd name="T12" fmla="*/ 2147483647 w 40"/>
              <a:gd name="T13" fmla="*/ 2147483647 h 74"/>
              <a:gd name="T14" fmla="*/ 2147483647 w 40"/>
              <a:gd name="T15" fmla="*/ 2147483647 h 74"/>
              <a:gd name="T16" fmla="*/ 2147483647 w 40"/>
              <a:gd name="T17" fmla="*/ 2147483647 h 74"/>
              <a:gd name="T18" fmla="*/ 2147483647 w 40"/>
              <a:gd name="T19" fmla="*/ 2147483647 h 74"/>
              <a:gd name="T20" fmla="*/ 2147483647 w 40"/>
              <a:gd name="T21" fmla="*/ 2147483647 h 74"/>
              <a:gd name="T22" fmla="*/ 2147483647 w 40"/>
              <a:gd name="T23" fmla="*/ 2147483647 h 74"/>
              <a:gd name="T24" fmla="*/ 2147483647 w 40"/>
              <a:gd name="T25" fmla="*/ 2147483647 h 74"/>
              <a:gd name="T26" fmla="*/ 2147483647 w 40"/>
              <a:gd name="T27" fmla="*/ 2147483647 h 74"/>
              <a:gd name="T28" fmla="*/ 2147483647 w 40"/>
              <a:gd name="T29" fmla="*/ 2147483647 h 74"/>
              <a:gd name="T30" fmla="*/ 2147483647 w 40"/>
              <a:gd name="T31" fmla="*/ 2147483647 h 74"/>
              <a:gd name="T32" fmla="*/ 2147483647 w 40"/>
              <a:gd name="T33" fmla="*/ 2147483647 h 74"/>
              <a:gd name="T34" fmla="*/ 0 w 40"/>
              <a:gd name="T35" fmla="*/ 0 h 74"/>
              <a:gd name="T36" fmla="*/ 0 w 40"/>
              <a:gd name="T37" fmla="*/ 2147483647 h 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0"/>
              <a:gd name="T58" fmla="*/ 0 h 74"/>
              <a:gd name="T59" fmla="*/ 40 w 40"/>
              <a:gd name="T60" fmla="*/ 74 h 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0" h="74">
                <a:moveTo>
                  <a:pt x="0" y="8"/>
                </a:moveTo>
                <a:lnTo>
                  <a:pt x="5" y="8"/>
                </a:lnTo>
                <a:lnTo>
                  <a:pt x="11" y="13"/>
                </a:lnTo>
                <a:lnTo>
                  <a:pt x="16" y="17"/>
                </a:lnTo>
                <a:lnTo>
                  <a:pt x="21" y="26"/>
                </a:lnTo>
                <a:lnTo>
                  <a:pt x="24" y="35"/>
                </a:lnTo>
                <a:lnTo>
                  <a:pt x="27" y="47"/>
                </a:lnTo>
                <a:lnTo>
                  <a:pt x="29" y="60"/>
                </a:lnTo>
                <a:lnTo>
                  <a:pt x="31" y="73"/>
                </a:lnTo>
                <a:lnTo>
                  <a:pt x="39" y="73"/>
                </a:lnTo>
                <a:lnTo>
                  <a:pt x="39" y="58"/>
                </a:lnTo>
                <a:lnTo>
                  <a:pt x="36" y="45"/>
                </a:lnTo>
                <a:lnTo>
                  <a:pt x="32" y="32"/>
                </a:lnTo>
                <a:lnTo>
                  <a:pt x="29" y="22"/>
                </a:lnTo>
                <a:lnTo>
                  <a:pt x="23" y="13"/>
                </a:lnTo>
                <a:lnTo>
                  <a:pt x="16" y="6"/>
                </a:lnTo>
                <a:lnTo>
                  <a:pt x="8" y="1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06" name="Freeform 100">
            <a:extLst>
              <a:ext uri="{FF2B5EF4-FFF2-40B4-BE49-F238E27FC236}">
                <a16:creationId xmlns:a16="http://schemas.microsoft.com/office/drawing/2014/main" id="{566A1FBB-ECAF-C24B-6F7E-A304EC49E0D3}"/>
              </a:ext>
            </a:extLst>
          </p:cNvPr>
          <p:cNvSpPr>
            <a:spLocks/>
          </p:cNvSpPr>
          <p:nvPr/>
        </p:nvSpPr>
        <p:spPr bwMode="auto">
          <a:xfrm>
            <a:off x="4866787" y="4326724"/>
            <a:ext cx="145919" cy="285495"/>
          </a:xfrm>
          <a:custGeom>
            <a:avLst/>
            <a:gdLst>
              <a:gd name="T0" fmla="*/ 2147483647 w 92"/>
              <a:gd name="T1" fmla="*/ 0 h 180"/>
              <a:gd name="T2" fmla="*/ 2147483647 w 92"/>
              <a:gd name="T3" fmla="*/ 0 h 180"/>
              <a:gd name="T4" fmla="*/ 2147483647 w 92"/>
              <a:gd name="T5" fmla="*/ 2147483647 h 180"/>
              <a:gd name="T6" fmla="*/ 2147483647 w 92"/>
              <a:gd name="T7" fmla="*/ 2147483647 h 180"/>
              <a:gd name="T8" fmla="*/ 2147483647 w 92"/>
              <a:gd name="T9" fmla="*/ 2147483647 h 180"/>
              <a:gd name="T10" fmla="*/ 2147483647 w 92"/>
              <a:gd name="T11" fmla="*/ 2147483647 h 180"/>
              <a:gd name="T12" fmla="*/ 2147483647 w 92"/>
              <a:gd name="T13" fmla="*/ 2147483647 h 180"/>
              <a:gd name="T14" fmla="*/ 2147483647 w 92"/>
              <a:gd name="T15" fmla="*/ 2147483647 h 180"/>
              <a:gd name="T16" fmla="*/ 2147483647 w 92"/>
              <a:gd name="T17" fmla="*/ 2147483647 h 180"/>
              <a:gd name="T18" fmla="*/ 2147483647 w 92"/>
              <a:gd name="T19" fmla="*/ 2147483647 h 180"/>
              <a:gd name="T20" fmla="*/ 0 w 92"/>
              <a:gd name="T21" fmla="*/ 2147483647 h 180"/>
              <a:gd name="T22" fmla="*/ 2147483647 w 92"/>
              <a:gd name="T23" fmla="*/ 2147483647 h 180"/>
              <a:gd name="T24" fmla="*/ 2147483647 w 92"/>
              <a:gd name="T25" fmla="*/ 2147483647 h 180"/>
              <a:gd name="T26" fmla="*/ 2147483647 w 92"/>
              <a:gd name="T27" fmla="*/ 2147483647 h 180"/>
              <a:gd name="T28" fmla="*/ 2147483647 w 92"/>
              <a:gd name="T29" fmla="*/ 2147483647 h 180"/>
              <a:gd name="T30" fmla="*/ 2147483647 w 92"/>
              <a:gd name="T31" fmla="*/ 2147483647 h 180"/>
              <a:gd name="T32" fmla="*/ 2147483647 w 92"/>
              <a:gd name="T33" fmla="*/ 2147483647 h 180"/>
              <a:gd name="T34" fmla="*/ 2147483647 w 92"/>
              <a:gd name="T35" fmla="*/ 2147483647 h 180"/>
              <a:gd name="T36" fmla="*/ 2147483647 w 92"/>
              <a:gd name="T37" fmla="*/ 2147483647 h 180"/>
              <a:gd name="T38" fmla="*/ 2147483647 w 92"/>
              <a:gd name="T39" fmla="*/ 2147483647 h 180"/>
              <a:gd name="T40" fmla="*/ 2147483647 w 92"/>
              <a:gd name="T41" fmla="*/ 2147483647 h 180"/>
              <a:gd name="T42" fmla="*/ 2147483647 w 92"/>
              <a:gd name="T43" fmla="*/ 2147483647 h 180"/>
              <a:gd name="T44" fmla="*/ 2147483647 w 92"/>
              <a:gd name="T45" fmla="*/ 2147483647 h 180"/>
              <a:gd name="T46" fmla="*/ 2147483647 w 92"/>
              <a:gd name="T47" fmla="*/ 2147483647 h 180"/>
              <a:gd name="T48" fmla="*/ 2147483647 w 92"/>
              <a:gd name="T49" fmla="*/ 2147483647 h 180"/>
              <a:gd name="T50" fmla="*/ 2147483647 w 92"/>
              <a:gd name="T51" fmla="*/ 2147483647 h 180"/>
              <a:gd name="T52" fmla="*/ 2147483647 w 92"/>
              <a:gd name="T53" fmla="*/ 2147483647 h 180"/>
              <a:gd name="T54" fmla="*/ 2147483647 w 92"/>
              <a:gd name="T55" fmla="*/ 2147483647 h 180"/>
              <a:gd name="T56" fmla="*/ 2147483647 w 92"/>
              <a:gd name="T57" fmla="*/ 2147483647 h 180"/>
              <a:gd name="T58" fmla="*/ 2147483647 w 92"/>
              <a:gd name="T59" fmla="*/ 2147483647 h 180"/>
              <a:gd name="T60" fmla="*/ 2147483647 w 92"/>
              <a:gd name="T61" fmla="*/ 2147483647 h 180"/>
              <a:gd name="T62" fmla="*/ 2147483647 w 92"/>
              <a:gd name="T63" fmla="*/ 2147483647 h 180"/>
              <a:gd name="T64" fmla="*/ 2147483647 w 92"/>
              <a:gd name="T65" fmla="*/ 2147483647 h 180"/>
              <a:gd name="T66" fmla="*/ 2147483647 w 92"/>
              <a:gd name="T67" fmla="*/ 2147483647 h 180"/>
              <a:gd name="T68" fmla="*/ 2147483647 w 92"/>
              <a:gd name="T69" fmla="*/ 2147483647 h 180"/>
              <a:gd name="T70" fmla="*/ 2147483647 w 92"/>
              <a:gd name="T71" fmla="*/ 2147483647 h 180"/>
              <a:gd name="T72" fmla="*/ 2147483647 w 92"/>
              <a:gd name="T73" fmla="*/ 2147483647 h 180"/>
              <a:gd name="T74" fmla="*/ 2147483647 w 92"/>
              <a:gd name="T75" fmla="*/ 2147483647 h 180"/>
              <a:gd name="T76" fmla="*/ 2147483647 w 92"/>
              <a:gd name="T77" fmla="*/ 2147483647 h 180"/>
              <a:gd name="T78" fmla="*/ 2147483647 w 92"/>
              <a:gd name="T79" fmla="*/ 0 h 180"/>
              <a:gd name="T80" fmla="*/ 2147483647 w 92"/>
              <a:gd name="T81" fmla="*/ 0 h 180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92"/>
              <a:gd name="T124" fmla="*/ 0 h 180"/>
              <a:gd name="T125" fmla="*/ 92 w 92"/>
              <a:gd name="T126" fmla="*/ 180 h 180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92" h="180">
                <a:moveTo>
                  <a:pt x="45" y="0"/>
                </a:moveTo>
                <a:lnTo>
                  <a:pt x="40" y="0"/>
                </a:lnTo>
                <a:lnTo>
                  <a:pt x="35" y="2"/>
                </a:lnTo>
                <a:lnTo>
                  <a:pt x="32" y="5"/>
                </a:lnTo>
                <a:lnTo>
                  <a:pt x="27" y="8"/>
                </a:lnTo>
                <a:lnTo>
                  <a:pt x="19" y="17"/>
                </a:lnTo>
                <a:lnTo>
                  <a:pt x="13" y="26"/>
                </a:lnTo>
                <a:lnTo>
                  <a:pt x="8" y="41"/>
                </a:lnTo>
                <a:lnTo>
                  <a:pt x="3" y="56"/>
                </a:lnTo>
                <a:lnTo>
                  <a:pt x="1" y="72"/>
                </a:lnTo>
                <a:lnTo>
                  <a:pt x="0" y="90"/>
                </a:lnTo>
                <a:lnTo>
                  <a:pt x="1" y="109"/>
                </a:lnTo>
                <a:lnTo>
                  <a:pt x="3" y="125"/>
                </a:lnTo>
                <a:lnTo>
                  <a:pt x="8" y="140"/>
                </a:lnTo>
                <a:lnTo>
                  <a:pt x="13" y="153"/>
                </a:lnTo>
                <a:lnTo>
                  <a:pt x="19" y="164"/>
                </a:lnTo>
                <a:lnTo>
                  <a:pt x="27" y="173"/>
                </a:lnTo>
                <a:lnTo>
                  <a:pt x="32" y="176"/>
                </a:lnTo>
                <a:lnTo>
                  <a:pt x="35" y="177"/>
                </a:lnTo>
                <a:lnTo>
                  <a:pt x="40" y="179"/>
                </a:lnTo>
                <a:lnTo>
                  <a:pt x="45" y="179"/>
                </a:lnTo>
                <a:lnTo>
                  <a:pt x="50" y="179"/>
                </a:lnTo>
                <a:lnTo>
                  <a:pt x="53" y="177"/>
                </a:lnTo>
                <a:lnTo>
                  <a:pt x="58" y="176"/>
                </a:lnTo>
                <a:lnTo>
                  <a:pt x="63" y="173"/>
                </a:lnTo>
                <a:lnTo>
                  <a:pt x="69" y="164"/>
                </a:lnTo>
                <a:lnTo>
                  <a:pt x="76" y="153"/>
                </a:lnTo>
                <a:lnTo>
                  <a:pt x="82" y="140"/>
                </a:lnTo>
                <a:lnTo>
                  <a:pt x="86" y="125"/>
                </a:lnTo>
                <a:lnTo>
                  <a:pt x="89" y="109"/>
                </a:lnTo>
                <a:lnTo>
                  <a:pt x="91" y="90"/>
                </a:lnTo>
                <a:lnTo>
                  <a:pt x="89" y="72"/>
                </a:lnTo>
                <a:lnTo>
                  <a:pt x="86" y="56"/>
                </a:lnTo>
                <a:lnTo>
                  <a:pt x="82" y="41"/>
                </a:lnTo>
                <a:lnTo>
                  <a:pt x="76" y="26"/>
                </a:lnTo>
                <a:lnTo>
                  <a:pt x="69" y="17"/>
                </a:lnTo>
                <a:lnTo>
                  <a:pt x="63" y="8"/>
                </a:lnTo>
                <a:lnTo>
                  <a:pt x="58" y="5"/>
                </a:lnTo>
                <a:lnTo>
                  <a:pt x="53" y="2"/>
                </a:lnTo>
                <a:lnTo>
                  <a:pt x="50" y="0"/>
                </a:lnTo>
                <a:lnTo>
                  <a:pt x="45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07" name="Freeform 101">
            <a:extLst>
              <a:ext uri="{FF2B5EF4-FFF2-40B4-BE49-F238E27FC236}">
                <a16:creationId xmlns:a16="http://schemas.microsoft.com/office/drawing/2014/main" id="{7020FFF7-3A9E-8F03-6B9D-513C82AD8700}"/>
              </a:ext>
            </a:extLst>
          </p:cNvPr>
          <p:cNvSpPr>
            <a:spLocks/>
          </p:cNvSpPr>
          <p:nvPr/>
        </p:nvSpPr>
        <p:spPr bwMode="auto">
          <a:xfrm>
            <a:off x="4860443" y="4321967"/>
            <a:ext cx="79305" cy="149092"/>
          </a:xfrm>
          <a:custGeom>
            <a:avLst/>
            <a:gdLst>
              <a:gd name="T0" fmla="*/ 2147483647 w 50"/>
              <a:gd name="T1" fmla="*/ 2147483647 h 94"/>
              <a:gd name="T2" fmla="*/ 2147483647 w 50"/>
              <a:gd name="T3" fmla="*/ 2147483647 h 94"/>
              <a:gd name="T4" fmla="*/ 2147483647 w 50"/>
              <a:gd name="T5" fmla="*/ 2147483647 h 94"/>
              <a:gd name="T6" fmla="*/ 2147483647 w 50"/>
              <a:gd name="T7" fmla="*/ 2147483647 h 94"/>
              <a:gd name="T8" fmla="*/ 2147483647 w 50"/>
              <a:gd name="T9" fmla="*/ 2147483647 h 94"/>
              <a:gd name="T10" fmla="*/ 2147483647 w 50"/>
              <a:gd name="T11" fmla="*/ 2147483647 h 94"/>
              <a:gd name="T12" fmla="*/ 2147483647 w 50"/>
              <a:gd name="T13" fmla="*/ 2147483647 h 94"/>
              <a:gd name="T14" fmla="*/ 2147483647 w 50"/>
              <a:gd name="T15" fmla="*/ 2147483647 h 94"/>
              <a:gd name="T16" fmla="*/ 2147483647 w 50"/>
              <a:gd name="T17" fmla="*/ 2147483647 h 94"/>
              <a:gd name="T18" fmla="*/ 2147483647 w 50"/>
              <a:gd name="T19" fmla="*/ 2147483647 h 94"/>
              <a:gd name="T20" fmla="*/ 2147483647 w 50"/>
              <a:gd name="T21" fmla="*/ 2147483647 h 94"/>
              <a:gd name="T22" fmla="*/ 2147483647 w 50"/>
              <a:gd name="T23" fmla="*/ 0 h 94"/>
              <a:gd name="T24" fmla="*/ 2147483647 w 50"/>
              <a:gd name="T25" fmla="*/ 0 h 94"/>
              <a:gd name="T26" fmla="*/ 2147483647 w 50"/>
              <a:gd name="T27" fmla="*/ 2147483647 h 94"/>
              <a:gd name="T28" fmla="*/ 2147483647 w 50"/>
              <a:gd name="T29" fmla="*/ 2147483647 h 94"/>
              <a:gd name="T30" fmla="*/ 2147483647 w 50"/>
              <a:gd name="T31" fmla="*/ 2147483647 h 94"/>
              <a:gd name="T32" fmla="*/ 2147483647 w 50"/>
              <a:gd name="T33" fmla="*/ 2147483647 h 94"/>
              <a:gd name="T34" fmla="*/ 2147483647 w 50"/>
              <a:gd name="T35" fmla="*/ 2147483647 h 94"/>
              <a:gd name="T36" fmla="*/ 2147483647 w 50"/>
              <a:gd name="T37" fmla="*/ 2147483647 h 94"/>
              <a:gd name="T38" fmla="*/ 2147483647 w 50"/>
              <a:gd name="T39" fmla="*/ 2147483647 h 94"/>
              <a:gd name="T40" fmla="*/ 0 w 50"/>
              <a:gd name="T41" fmla="*/ 2147483647 h 94"/>
              <a:gd name="T42" fmla="*/ 0 w 50"/>
              <a:gd name="T43" fmla="*/ 2147483647 h 94"/>
              <a:gd name="T44" fmla="*/ 2147483647 w 50"/>
              <a:gd name="T45" fmla="*/ 2147483647 h 9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0"/>
              <a:gd name="T70" fmla="*/ 0 h 94"/>
              <a:gd name="T71" fmla="*/ 50 w 50"/>
              <a:gd name="T72" fmla="*/ 94 h 9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0" h="94">
                <a:moveTo>
                  <a:pt x="8" y="93"/>
                </a:moveTo>
                <a:lnTo>
                  <a:pt x="8" y="76"/>
                </a:lnTo>
                <a:lnTo>
                  <a:pt x="12" y="59"/>
                </a:lnTo>
                <a:lnTo>
                  <a:pt x="17" y="44"/>
                </a:lnTo>
                <a:lnTo>
                  <a:pt x="21" y="33"/>
                </a:lnTo>
                <a:lnTo>
                  <a:pt x="28" y="21"/>
                </a:lnTo>
                <a:lnTo>
                  <a:pt x="34" y="13"/>
                </a:lnTo>
                <a:lnTo>
                  <a:pt x="38" y="11"/>
                </a:lnTo>
                <a:lnTo>
                  <a:pt x="41" y="10"/>
                </a:lnTo>
                <a:lnTo>
                  <a:pt x="46" y="8"/>
                </a:lnTo>
                <a:lnTo>
                  <a:pt x="49" y="8"/>
                </a:lnTo>
                <a:lnTo>
                  <a:pt x="49" y="0"/>
                </a:lnTo>
                <a:lnTo>
                  <a:pt x="44" y="0"/>
                </a:lnTo>
                <a:lnTo>
                  <a:pt x="38" y="2"/>
                </a:lnTo>
                <a:lnTo>
                  <a:pt x="33" y="3"/>
                </a:lnTo>
                <a:lnTo>
                  <a:pt x="28" y="8"/>
                </a:lnTo>
                <a:lnTo>
                  <a:pt x="20" y="16"/>
                </a:lnTo>
                <a:lnTo>
                  <a:pt x="13" y="28"/>
                </a:lnTo>
                <a:lnTo>
                  <a:pt x="8" y="42"/>
                </a:lnTo>
                <a:lnTo>
                  <a:pt x="4" y="57"/>
                </a:lnTo>
                <a:lnTo>
                  <a:pt x="0" y="75"/>
                </a:lnTo>
                <a:lnTo>
                  <a:pt x="0" y="93"/>
                </a:lnTo>
                <a:lnTo>
                  <a:pt x="8" y="93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08" name="Freeform 102">
            <a:extLst>
              <a:ext uri="{FF2B5EF4-FFF2-40B4-BE49-F238E27FC236}">
                <a16:creationId xmlns:a16="http://schemas.microsoft.com/office/drawing/2014/main" id="{406136B7-9414-6BB8-6677-CE33EFE3974D}"/>
              </a:ext>
            </a:extLst>
          </p:cNvPr>
          <p:cNvSpPr>
            <a:spLocks/>
          </p:cNvSpPr>
          <p:nvPr/>
        </p:nvSpPr>
        <p:spPr bwMode="auto">
          <a:xfrm>
            <a:off x="4860443" y="4469472"/>
            <a:ext cx="79305" cy="150678"/>
          </a:xfrm>
          <a:custGeom>
            <a:avLst/>
            <a:gdLst>
              <a:gd name="T0" fmla="*/ 2147483647 w 50"/>
              <a:gd name="T1" fmla="*/ 2147483647 h 95"/>
              <a:gd name="T2" fmla="*/ 2147483647 w 50"/>
              <a:gd name="T3" fmla="*/ 2147483647 h 95"/>
              <a:gd name="T4" fmla="*/ 2147483647 w 50"/>
              <a:gd name="T5" fmla="*/ 2147483647 h 95"/>
              <a:gd name="T6" fmla="*/ 2147483647 w 50"/>
              <a:gd name="T7" fmla="*/ 2147483647 h 95"/>
              <a:gd name="T8" fmla="*/ 2147483647 w 50"/>
              <a:gd name="T9" fmla="*/ 2147483647 h 95"/>
              <a:gd name="T10" fmla="*/ 2147483647 w 50"/>
              <a:gd name="T11" fmla="*/ 2147483647 h 95"/>
              <a:gd name="T12" fmla="*/ 2147483647 w 50"/>
              <a:gd name="T13" fmla="*/ 2147483647 h 95"/>
              <a:gd name="T14" fmla="*/ 2147483647 w 50"/>
              <a:gd name="T15" fmla="*/ 2147483647 h 95"/>
              <a:gd name="T16" fmla="*/ 2147483647 w 50"/>
              <a:gd name="T17" fmla="*/ 2147483647 h 95"/>
              <a:gd name="T18" fmla="*/ 2147483647 w 50"/>
              <a:gd name="T19" fmla="*/ 2147483647 h 95"/>
              <a:gd name="T20" fmla="*/ 2147483647 w 50"/>
              <a:gd name="T21" fmla="*/ 0 h 95"/>
              <a:gd name="T22" fmla="*/ 0 w 50"/>
              <a:gd name="T23" fmla="*/ 0 h 95"/>
              <a:gd name="T24" fmla="*/ 0 w 50"/>
              <a:gd name="T25" fmla="*/ 2147483647 h 95"/>
              <a:gd name="T26" fmla="*/ 2147483647 w 50"/>
              <a:gd name="T27" fmla="*/ 2147483647 h 95"/>
              <a:gd name="T28" fmla="*/ 2147483647 w 50"/>
              <a:gd name="T29" fmla="*/ 2147483647 h 95"/>
              <a:gd name="T30" fmla="*/ 2147483647 w 50"/>
              <a:gd name="T31" fmla="*/ 2147483647 h 95"/>
              <a:gd name="T32" fmla="*/ 2147483647 w 50"/>
              <a:gd name="T33" fmla="*/ 2147483647 h 95"/>
              <a:gd name="T34" fmla="*/ 2147483647 w 50"/>
              <a:gd name="T35" fmla="*/ 2147483647 h 95"/>
              <a:gd name="T36" fmla="*/ 2147483647 w 50"/>
              <a:gd name="T37" fmla="*/ 2147483647 h 95"/>
              <a:gd name="T38" fmla="*/ 2147483647 w 50"/>
              <a:gd name="T39" fmla="*/ 2147483647 h 95"/>
              <a:gd name="T40" fmla="*/ 2147483647 w 50"/>
              <a:gd name="T41" fmla="*/ 2147483647 h 95"/>
              <a:gd name="T42" fmla="*/ 2147483647 w 50"/>
              <a:gd name="T43" fmla="*/ 2147483647 h 95"/>
              <a:gd name="T44" fmla="*/ 2147483647 w 50"/>
              <a:gd name="T45" fmla="*/ 2147483647 h 9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0"/>
              <a:gd name="T70" fmla="*/ 0 h 95"/>
              <a:gd name="T71" fmla="*/ 50 w 50"/>
              <a:gd name="T72" fmla="*/ 95 h 9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0" h="95">
                <a:moveTo>
                  <a:pt x="49" y="84"/>
                </a:moveTo>
                <a:lnTo>
                  <a:pt x="46" y="84"/>
                </a:lnTo>
                <a:lnTo>
                  <a:pt x="41" y="84"/>
                </a:lnTo>
                <a:lnTo>
                  <a:pt x="38" y="81"/>
                </a:lnTo>
                <a:lnTo>
                  <a:pt x="34" y="79"/>
                </a:lnTo>
                <a:lnTo>
                  <a:pt x="28" y="71"/>
                </a:lnTo>
                <a:lnTo>
                  <a:pt x="21" y="61"/>
                </a:lnTo>
                <a:lnTo>
                  <a:pt x="17" y="48"/>
                </a:lnTo>
                <a:lnTo>
                  <a:pt x="12" y="34"/>
                </a:lnTo>
                <a:lnTo>
                  <a:pt x="8" y="18"/>
                </a:lnTo>
                <a:lnTo>
                  <a:pt x="8" y="0"/>
                </a:lnTo>
                <a:lnTo>
                  <a:pt x="0" y="0"/>
                </a:lnTo>
                <a:lnTo>
                  <a:pt x="0" y="19"/>
                </a:lnTo>
                <a:lnTo>
                  <a:pt x="4" y="35"/>
                </a:lnTo>
                <a:lnTo>
                  <a:pt x="8" y="52"/>
                </a:lnTo>
                <a:lnTo>
                  <a:pt x="13" y="65"/>
                </a:lnTo>
                <a:lnTo>
                  <a:pt x="20" y="76"/>
                </a:lnTo>
                <a:lnTo>
                  <a:pt x="28" y="86"/>
                </a:lnTo>
                <a:lnTo>
                  <a:pt x="33" y="89"/>
                </a:lnTo>
                <a:lnTo>
                  <a:pt x="38" y="91"/>
                </a:lnTo>
                <a:lnTo>
                  <a:pt x="44" y="92"/>
                </a:lnTo>
                <a:lnTo>
                  <a:pt x="49" y="94"/>
                </a:lnTo>
                <a:lnTo>
                  <a:pt x="49" y="8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09" name="Freeform 103">
            <a:extLst>
              <a:ext uri="{FF2B5EF4-FFF2-40B4-BE49-F238E27FC236}">
                <a16:creationId xmlns:a16="http://schemas.microsoft.com/office/drawing/2014/main" id="{63825E9D-9B3E-5826-2A07-3AD7B96BFCF8}"/>
              </a:ext>
            </a:extLst>
          </p:cNvPr>
          <p:cNvSpPr>
            <a:spLocks/>
          </p:cNvSpPr>
          <p:nvPr/>
        </p:nvSpPr>
        <p:spPr bwMode="auto">
          <a:xfrm>
            <a:off x="4938160" y="4469472"/>
            <a:ext cx="79305" cy="150678"/>
          </a:xfrm>
          <a:custGeom>
            <a:avLst/>
            <a:gdLst>
              <a:gd name="T0" fmla="*/ 2147483647 w 50"/>
              <a:gd name="T1" fmla="*/ 0 h 95"/>
              <a:gd name="T2" fmla="*/ 2147483647 w 50"/>
              <a:gd name="T3" fmla="*/ 2147483647 h 95"/>
              <a:gd name="T4" fmla="*/ 2147483647 w 50"/>
              <a:gd name="T5" fmla="*/ 2147483647 h 95"/>
              <a:gd name="T6" fmla="*/ 2147483647 w 50"/>
              <a:gd name="T7" fmla="*/ 2147483647 h 95"/>
              <a:gd name="T8" fmla="*/ 2147483647 w 50"/>
              <a:gd name="T9" fmla="*/ 2147483647 h 95"/>
              <a:gd name="T10" fmla="*/ 2147483647 w 50"/>
              <a:gd name="T11" fmla="*/ 2147483647 h 95"/>
              <a:gd name="T12" fmla="*/ 2147483647 w 50"/>
              <a:gd name="T13" fmla="*/ 2147483647 h 95"/>
              <a:gd name="T14" fmla="*/ 2147483647 w 50"/>
              <a:gd name="T15" fmla="*/ 2147483647 h 95"/>
              <a:gd name="T16" fmla="*/ 2147483647 w 50"/>
              <a:gd name="T17" fmla="*/ 2147483647 h 95"/>
              <a:gd name="T18" fmla="*/ 2147483647 w 50"/>
              <a:gd name="T19" fmla="*/ 2147483647 h 95"/>
              <a:gd name="T20" fmla="*/ 0 w 50"/>
              <a:gd name="T21" fmla="*/ 2147483647 h 95"/>
              <a:gd name="T22" fmla="*/ 0 w 50"/>
              <a:gd name="T23" fmla="*/ 2147483647 h 95"/>
              <a:gd name="T24" fmla="*/ 2147483647 w 50"/>
              <a:gd name="T25" fmla="*/ 2147483647 h 95"/>
              <a:gd name="T26" fmla="*/ 2147483647 w 50"/>
              <a:gd name="T27" fmla="*/ 2147483647 h 95"/>
              <a:gd name="T28" fmla="*/ 2147483647 w 50"/>
              <a:gd name="T29" fmla="*/ 2147483647 h 95"/>
              <a:gd name="T30" fmla="*/ 2147483647 w 50"/>
              <a:gd name="T31" fmla="*/ 2147483647 h 95"/>
              <a:gd name="T32" fmla="*/ 2147483647 w 50"/>
              <a:gd name="T33" fmla="*/ 2147483647 h 95"/>
              <a:gd name="T34" fmla="*/ 2147483647 w 50"/>
              <a:gd name="T35" fmla="*/ 2147483647 h 95"/>
              <a:gd name="T36" fmla="*/ 2147483647 w 50"/>
              <a:gd name="T37" fmla="*/ 2147483647 h 95"/>
              <a:gd name="T38" fmla="*/ 2147483647 w 50"/>
              <a:gd name="T39" fmla="*/ 2147483647 h 95"/>
              <a:gd name="T40" fmla="*/ 2147483647 w 50"/>
              <a:gd name="T41" fmla="*/ 2147483647 h 95"/>
              <a:gd name="T42" fmla="*/ 2147483647 w 50"/>
              <a:gd name="T43" fmla="*/ 0 h 95"/>
              <a:gd name="T44" fmla="*/ 2147483647 w 50"/>
              <a:gd name="T45" fmla="*/ 0 h 9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0"/>
              <a:gd name="T70" fmla="*/ 0 h 95"/>
              <a:gd name="T71" fmla="*/ 50 w 50"/>
              <a:gd name="T72" fmla="*/ 95 h 9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0" h="95">
                <a:moveTo>
                  <a:pt x="41" y="0"/>
                </a:moveTo>
                <a:lnTo>
                  <a:pt x="39" y="18"/>
                </a:lnTo>
                <a:lnTo>
                  <a:pt x="37" y="34"/>
                </a:lnTo>
                <a:lnTo>
                  <a:pt x="33" y="48"/>
                </a:lnTo>
                <a:lnTo>
                  <a:pt x="28" y="61"/>
                </a:lnTo>
                <a:lnTo>
                  <a:pt x="21" y="71"/>
                </a:lnTo>
                <a:lnTo>
                  <a:pt x="15" y="79"/>
                </a:lnTo>
                <a:lnTo>
                  <a:pt x="11" y="81"/>
                </a:lnTo>
                <a:lnTo>
                  <a:pt x="7" y="84"/>
                </a:lnTo>
                <a:lnTo>
                  <a:pt x="3" y="84"/>
                </a:lnTo>
                <a:lnTo>
                  <a:pt x="0" y="84"/>
                </a:lnTo>
                <a:lnTo>
                  <a:pt x="0" y="94"/>
                </a:lnTo>
                <a:lnTo>
                  <a:pt x="5" y="92"/>
                </a:lnTo>
                <a:lnTo>
                  <a:pt x="10" y="91"/>
                </a:lnTo>
                <a:lnTo>
                  <a:pt x="15" y="89"/>
                </a:lnTo>
                <a:lnTo>
                  <a:pt x="20" y="86"/>
                </a:lnTo>
                <a:lnTo>
                  <a:pt x="28" y="76"/>
                </a:lnTo>
                <a:lnTo>
                  <a:pt x="36" y="65"/>
                </a:lnTo>
                <a:lnTo>
                  <a:pt x="41" y="52"/>
                </a:lnTo>
                <a:lnTo>
                  <a:pt x="46" y="35"/>
                </a:lnTo>
                <a:lnTo>
                  <a:pt x="49" y="19"/>
                </a:lnTo>
                <a:lnTo>
                  <a:pt x="49" y="0"/>
                </a:lnTo>
                <a:lnTo>
                  <a:pt x="41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10" name="Freeform 104">
            <a:extLst>
              <a:ext uri="{FF2B5EF4-FFF2-40B4-BE49-F238E27FC236}">
                <a16:creationId xmlns:a16="http://schemas.microsoft.com/office/drawing/2014/main" id="{CA383D84-269C-772E-2997-7777F50A60B6}"/>
              </a:ext>
            </a:extLst>
          </p:cNvPr>
          <p:cNvSpPr>
            <a:spLocks/>
          </p:cNvSpPr>
          <p:nvPr/>
        </p:nvSpPr>
        <p:spPr bwMode="auto">
          <a:xfrm>
            <a:off x="4938160" y="4321967"/>
            <a:ext cx="79305" cy="149092"/>
          </a:xfrm>
          <a:custGeom>
            <a:avLst/>
            <a:gdLst>
              <a:gd name="T0" fmla="*/ 0 w 50"/>
              <a:gd name="T1" fmla="*/ 2147483647 h 94"/>
              <a:gd name="T2" fmla="*/ 2147483647 w 50"/>
              <a:gd name="T3" fmla="*/ 2147483647 h 94"/>
              <a:gd name="T4" fmla="*/ 2147483647 w 50"/>
              <a:gd name="T5" fmla="*/ 2147483647 h 94"/>
              <a:gd name="T6" fmla="*/ 2147483647 w 50"/>
              <a:gd name="T7" fmla="*/ 2147483647 h 94"/>
              <a:gd name="T8" fmla="*/ 2147483647 w 50"/>
              <a:gd name="T9" fmla="*/ 2147483647 h 94"/>
              <a:gd name="T10" fmla="*/ 2147483647 w 50"/>
              <a:gd name="T11" fmla="*/ 2147483647 h 94"/>
              <a:gd name="T12" fmla="*/ 2147483647 w 50"/>
              <a:gd name="T13" fmla="*/ 2147483647 h 94"/>
              <a:gd name="T14" fmla="*/ 2147483647 w 50"/>
              <a:gd name="T15" fmla="*/ 2147483647 h 94"/>
              <a:gd name="T16" fmla="*/ 2147483647 w 50"/>
              <a:gd name="T17" fmla="*/ 2147483647 h 94"/>
              <a:gd name="T18" fmla="*/ 2147483647 w 50"/>
              <a:gd name="T19" fmla="*/ 2147483647 h 94"/>
              <a:gd name="T20" fmla="*/ 2147483647 w 50"/>
              <a:gd name="T21" fmla="*/ 2147483647 h 94"/>
              <a:gd name="T22" fmla="*/ 2147483647 w 50"/>
              <a:gd name="T23" fmla="*/ 2147483647 h 94"/>
              <a:gd name="T24" fmla="*/ 2147483647 w 50"/>
              <a:gd name="T25" fmla="*/ 2147483647 h 94"/>
              <a:gd name="T26" fmla="*/ 2147483647 w 50"/>
              <a:gd name="T27" fmla="*/ 2147483647 h 94"/>
              <a:gd name="T28" fmla="*/ 2147483647 w 50"/>
              <a:gd name="T29" fmla="*/ 2147483647 h 94"/>
              <a:gd name="T30" fmla="*/ 2147483647 w 50"/>
              <a:gd name="T31" fmla="*/ 2147483647 h 94"/>
              <a:gd name="T32" fmla="*/ 2147483647 w 50"/>
              <a:gd name="T33" fmla="*/ 2147483647 h 94"/>
              <a:gd name="T34" fmla="*/ 2147483647 w 50"/>
              <a:gd name="T35" fmla="*/ 2147483647 h 94"/>
              <a:gd name="T36" fmla="*/ 2147483647 w 50"/>
              <a:gd name="T37" fmla="*/ 2147483647 h 94"/>
              <a:gd name="T38" fmla="*/ 2147483647 w 50"/>
              <a:gd name="T39" fmla="*/ 2147483647 h 94"/>
              <a:gd name="T40" fmla="*/ 2147483647 w 50"/>
              <a:gd name="T41" fmla="*/ 0 h 94"/>
              <a:gd name="T42" fmla="*/ 0 w 50"/>
              <a:gd name="T43" fmla="*/ 0 h 94"/>
              <a:gd name="T44" fmla="*/ 0 w 50"/>
              <a:gd name="T45" fmla="*/ 2147483647 h 9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0"/>
              <a:gd name="T70" fmla="*/ 0 h 94"/>
              <a:gd name="T71" fmla="*/ 50 w 50"/>
              <a:gd name="T72" fmla="*/ 94 h 9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0" h="94">
                <a:moveTo>
                  <a:pt x="0" y="8"/>
                </a:moveTo>
                <a:lnTo>
                  <a:pt x="3" y="8"/>
                </a:lnTo>
                <a:lnTo>
                  <a:pt x="7" y="10"/>
                </a:lnTo>
                <a:lnTo>
                  <a:pt x="11" y="11"/>
                </a:lnTo>
                <a:lnTo>
                  <a:pt x="15" y="13"/>
                </a:lnTo>
                <a:lnTo>
                  <a:pt x="21" y="21"/>
                </a:lnTo>
                <a:lnTo>
                  <a:pt x="28" y="33"/>
                </a:lnTo>
                <a:lnTo>
                  <a:pt x="33" y="44"/>
                </a:lnTo>
                <a:lnTo>
                  <a:pt x="37" y="60"/>
                </a:lnTo>
                <a:lnTo>
                  <a:pt x="39" y="76"/>
                </a:lnTo>
                <a:lnTo>
                  <a:pt x="41" y="93"/>
                </a:lnTo>
                <a:lnTo>
                  <a:pt x="49" y="93"/>
                </a:lnTo>
                <a:lnTo>
                  <a:pt x="49" y="75"/>
                </a:lnTo>
                <a:lnTo>
                  <a:pt x="46" y="57"/>
                </a:lnTo>
                <a:lnTo>
                  <a:pt x="41" y="42"/>
                </a:lnTo>
                <a:lnTo>
                  <a:pt x="36" y="28"/>
                </a:lnTo>
                <a:lnTo>
                  <a:pt x="28" y="16"/>
                </a:lnTo>
                <a:lnTo>
                  <a:pt x="20" y="8"/>
                </a:lnTo>
                <a:lnTo>
                  <a:pt x="15" y="3"/>
                </a:lnTo>
                <a:lnTo>
                  <a:pt x="10" y="2"/>
                </a:lnTo>
                <a:lnTo>
                  <a:pt x="5" y="0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11" name="Freeform 105">
            <a:extLst>
              <a:ext uri="{FF2B5EF4-FFF2-40B4-BE49-F238E27FC236}">
                <a16:creationId xmlns:a16="http://schemas.microsoft.com/office/drawing/2014/main" id="{2B1C0AEE-DB0B-A58A-87B7-25B24A87A845}"/>
              </a:ext>
            </a:extLst>
          </p:cNvPr>
          <p:cNvSpPr>
            <a:spLocks/>
          </p:cNvSpPr>
          <p:nvPr/>
        </p:nvSpPr>
        <p:spPr bwMode="auto">
          <a:xfrm>
            <a:off x="4371929" y="4767655"/>
            <a:ext cx="134817" cy="268049"/>
          </a:xfrm>
          <a:custGeom>
            <a:avLst/>
            <a:gdLst>
              <a:gd name="T0" fmla="*/ 2147483647 w 85"/>
              <a:gd name="T1" fmla="*/ 0 h 169"/>
              <a:gd name="T2" fmla="*/ 2147483647 w 85"/>
              <a:gd name="T3" fmla="*/ 2147483647 h 169"/>
              <a:gd name="T4" fmla="*/ 2147483647 w 85"/>
              <a:gd name="T5" fmla="*/ 2147483647 h 169"/>
              <a:gd name="T6" fmla="*/ 2147483647 w 85"/>
              <a:gd name="T7" fmla="*/ 2147483647 h 169"/>
              <a:gd name="T8" fmla="*/ 2147483647 w 85"/>
              <a:gd name="T9" fmla="*/ 2147483647 h 169"/>
              <a:gd name="T10" fmla="*/ 2147483647 w 85"/>
              <a:gd name="T11" fmla="*/ 2147483647 h 169"/>
              <a:gd name="T12" fmla="*/ 2147483647 w 85"/>
              <a:gd name="T13" fmla="*/ 2147483647 h 169"/>
              <a:gd name="T14" fmla="*/ 2147483647 w 85"/>
              <a:gd name="T15" fmla="*/ 2147483647 h 169"/>
              <a:gd name="T16" fmla="*/ 0 w 85"/>
              <a:gd name="T17" fmla="*/ 2147483647 h 169"/>
              <a:gd name="T18" fmla="*/ 2147483647 w 85"/>
              <a:gd name="T19" fmla="*/ 2147483647 h 169"/>
              <a:gd name="T20" fmla="*/ 2147483647 w 85"/>
              <a:gd name="T21" fmla="*/ 2147483647 h 169"/>
              <a:gd name="T22" fmla="*/ 2147483647 w 85"/>
              <a:gd name="T23" fmla="*/ 2147483647 h 169"/>
              <a:gd name="T24" fmla="*/ 2147483647 w 85"/>
              <a:gd name="T25" fmla="*/ 2147483647 h 169"/>
              <a:gd name="T26" fmla="*/ 2147483647 w 85"/>
              <a:gd name="T27" fmla="*/ 2147483647 h 169"/>
              <a:gd name="T28" fmla="*/ 2147483647 w 85"/>
              <a:gd name="T29" fmla="*/ 2147483647 h 169"/>
              <a:gd name="T30" fmla="*/ 2147483647 w 85"/>
              <a:gd name="T31" fmla="*/ 2147483647 h 169"/>
              <a:gd name="T32" fmla="*/ 2147483647 w 85"/>
              <a:gd name="T33" fmla="*/ 2147483647 h 169"/>
              <a:gd name="T34" fmla="*/ 2147483647 w 85"/>
              <a:gd name="T35" fmla="*/ 2147483647 h 169"/>
              <a:gd name="T36" fmla="*/ 2147483647 w 85"/>
              <a:gd name="T37" fmla="*/ 2147483647 h 169"/>
              <a:gd name="T38" fmla="*/ 2147483647 w 85"/>
              <a:gd name="T39" fmla="*/ 2147483647 h 169"/>
              <a:gd name="T40" fmla="*/ 2147483647 w 85"/>
              <a:gd name="T41" fmla="*/ 2147483647 h 169"/>
              <a:gd name="T42" fmla="*/ 2147483647 w 85"/>
              <a:gd name="T43" fmla="*/ 2147483647 h 169"/>
              <a:gd name="T44" fmla="*/ 2147483647 w 85"/>
              <a:gd name="T45" fmla="*/ 2147483647 h 169"/>
              <a:gd name="T46" fmla="*/ 2147483647 w 85"/>
              <a:gd name="T47" fmla="*/ 2147483647 h 169"/>
              <a:gd name="T48" fmla="*/ 2147483647 w 85"/>
              <a:gd name="T49" fmla="*/ 2147483647 h 169"/>
              <a:gd name="T50" fmla="*/ 2147483647 w 85"/>
              <a:gd name="T51" fmla="*/ 2147483647 h 169"/>
              <a:gd name="T52" fmla="*/ 2147483647 w 85"/>
              <a:gd name="T53" fmla="*/ 2147483647 h 169"/>
              <a:gd name="T54" fmla="*/ 2147483647 w 85"/>
              <a:gd name="T55" fmla="*/ 2147483647 h 169"/>
              <a:gd name="T56" fmla="*/ 2147483647 w 85"/>
              <a:gd name="T57" fmla="*/ 2147483647 h 169"/>
              <a:gd name="T58" fmla="*/ 2147483647 w 85"/>
              <a:gd name="T59" fmla="*/ 2147483647 h 169"/>
              <a:gd name="T60" fmla="*/ 2147483647 w 85"/>
              <a:gd name="T61" fmla="*/ 2147483647 h 169"/>
              <a:gd name="T62" fmla="*/ 2147483647 w 85"/>
              <a:gd name="T63" fmla="*/ 2147483647 h 169"/>
              <a:gd name="T64" fmla="*/ 2147483647 w 85"/>
              <a:gd name="T65" fmla="*/ 0 h 16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85"/>
              <a:gd name="T100" fmla="*/ 0 h 169"/>
              <a:gd name="T101" fmla="*/ 85 w 85"/>
              <a:gd name="T102" fmla="*/ 169 h 16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85" h="169">
                <a:moveTo>
                  <a:pt x="42" y="0"/>
                </a:moveTo>
                <a:lnTo>
                  <a:pt x="34" y="2"/>
                </a:lnTo>
                <a:lnTo>
                  <a:pt x="26" y="7"/>
                </a:lnTo>
                <a:lnTo>
                  <a:pt x="17" y="15"/>
                </a:lnTo>
                <a:lnTo>
                  <a:pt x="13" y="25"/>
                </a:lnTo>
                <a:lnTo>
                  <a:pt x="6" y="38"/>
                </a:lnTo>
                <a:lnTo>
                  <a:pt x="3" y="51"/>
                </a:lnTo>
                <a:lnTo>
                  <a:pt x="1" y="67"/>
                </a:lnTo>
                <a:lnTo>
                  <a:pt x="0" y="83"/>
                </a:lnTo>
                <a:lnTo>
                  <a:pt x="1" y="101"/>
                </a:lnTo>
                <a:lnTo>
                  <a:pt x="3" y="116"/>
                </a:lnTo>
                <a:lnTo>
                  <a:pt x="6" y="130"/>
                </a:lnTo>
                <a:lnTo>
                  <a:pt x="13" y="143"/>
                </a:lnTo>
                <a:lnTo>
                  <a:pt x="17" y="153"/>
                </a:lnTo>
                <a:lnTo>
                  <a:pt x="26" y="161"/>
                </a:lnTo>
                <a:lnTo>
                  <a:pt x="34" y="166"/>
                </a:lnTo>
                <a:lnTo>
                  <a:pt x="42" y="168"/>
                </a:lnTo>
                <a:lnTo>
                  <a:pt x="50" y="166"/>
                </a:lnTo>
                <a:lnTo>
                  <a:pt x="58" y="161"/>
                </a:lnTo>
                <a:lnTo>
                  <a:pt x="65" y="153"/>
                </a:lnTo>
                <a:lnTo>
                  <a:pt x="71" y="143"/>
                </a:lnTo>
                <a:lnTo>
                  <a:pt x="76" y="130"/>
                </a:lnTo>
                <a:lnTo>
                  <a:pt x="81" y="116"/>
                </a:lnTo>
                <a:lnTo>
                  <a:pt x="82" y="101"/>
                </a:lnTo>
                <a:lnTo>
                  <a:pt x="84" y="83"/>
                </a:lnTo>
                <a:lnTo>
                  <a:pt x="82" y="67"/>
                </a:lnTo>
                <a:lnTo>
                  <a:pt x="81" y="51"/>
                </a:lnTo>
                <a:lnTo>
                  <a:pt x="76" y="38"/>
                </a:lnTo>
                <a:lnTo>
                  <a:pt x="71" y="25"/>
                </a:lnTo>
                <a:lnTo>
                  <a:pt x="65" y="15"/>
                </a:lnTo>
                <a:lnTo>
                  <a:pt x="58" y="7"/>
                </a:lnTo>
                <a:lnTo>
                  <a:pt x="50" y="2"/>
                </a:lnTo>
                <a:lnTo>
                  <a:pt x="42" y="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12" name="Freeform 106">
            <a:extLst>
              <a:ext uri="{FF2B5EF4-FFF2-40B4-BE49-F238E27FC236}">
                <a16:creationId xmlns:a16="http://schemas.microsoft.com/office/drawing/2014/main" id="{BF171F87-ADBA-14E6-E970-177977CF2913}"/>
              </a:ext>
            </a:extLst>
          </p:cNvPr>
          <p:cNvSpPr>
            <a:spLocks/>
          </p:cNvSpPr>
          <p:nvPr/>
        </p:nvSpPr>
        <p:spPr bwMode="auto">
          <a:xfrm>
            <a:off x="4363997" y="4759726"/>
            <a:ext cx="76132" cy="141161"/>
          </a:xfrm>
          <a:custGeom>
            <a:avLst/>
            <a:gdLst>
              <a:gd name="T0" fmla="*/ 2147483647 w 48"/>
              <a:gd name="T1" fmla="*/ 2147483647 h 89"/>
              <a:gd name="T2" fmla="*/ 2147483647 w 48"/>
              <a:gd name="T3" fmla="*/ 2147483647 h 89"/>
              <a:gd name="T4" fmla="*/ 2147483647 w 48"/>
              <a:gd name="T5" fmla="*/ 2147483647 h 89"/>
              <a:gd name="T6" fmla="*/ 2147483647 w 48"/>
              <a:gd name="T7" fmla="*/ 2147483647 h 89"/>
              <a:gd name="T8" fmla="*/ 2147483647 w 48"/>
              <a:gd name="T9" fmla="*/ 2147483647 h 89"/>
              <a:gd name="T10" fmla="*/ 2147483647 w 48"/>
              <a:gd name="T11" fmla="*/ 2147483647 h 89"/>
              <a:gd name="T12" fmla="*/ 2147483647 w 48"/>
              <a:gd name="T13" fmla="*/ 2147483647 h 89"/>
              <a:gd name="T14" fmla="*/ 2147483647 w 48"/>
              <a:gd name="T15" fmla="*/ 2147483647 h 89"/>
              <a:gd name="T16" fmla="*/ 2147483647 w 48"/>
              <a:gd name="T17" fmla="*/ 2147483647 h 89"/>
              <a:gd name="T18" fmla="*/ 2147483647 w 48"/>
              <a:gd name="T19" fmla="*/ 0 h 89"/>
              <a:gd name="T20" fmla="*/ 2147483647 w 48"/>
              <a:gd name="T21" fmla="*/ 2147483647 h 89"/>
              <a:gd name="T22" fmla="*/ 2147483647 w 48"/>
              <a:gd name="T23" fmla="*/ 2147483647 h 89"/>
              <a:gd name="T24" fmla="*/ 2147483647 w 48"/>
              <a:gd name="T25" fmla="*/ 2147483647 h 89"/>
              <a:gd name="T26" fmla="*/ 2147483647 w 48"/>
              <a:gd name="T27" fmla="*/ 2147483647 h 89"/>
              <a:gd name="T28" fmla="*/ 2147483647 w 48"/>
              <a:gd name="T29" fmla="*/ 2147483647 h 89"/>
              <a:gd name="T30" fmla="*/ 2147483647 w 48"/>
              <a:gd name="T31" fmla="*/ 2147483647 h 89"/>
              <a:gd name="T32" fmla="*/ 2147483647 w 48"/>
              <a:gd name="T33" fmla="*/ 2147483647 h 89"/>
              <a:gd name="T34" fmla="*/ 0 w 48"/>
              <a:gd name="T35" fmla="*/ 2147483647 h 89"/>
              <a:gd name="T36" fmla="*/ 2147483647 w 48"/>
              <a:gd name="T37" fmla="*/ 2147483647 h 8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8"/>
              <a:gd name="T58" fmla="*/ 0 h 89"/>
              <a:gd name="T59" fmla="*/ 48 w 48"/>
              <a:gd name="T60" fmla="*/ 89 h 8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8" h="89">
                <a:moveTo>
                  <a:pt x="9" y="88"/>
                </a:moveTo>
                <a:lnTo>
                  <a:pt x="9" y="72"/>
                </a:lnTo>
                <a:lnTo>
                  <a:pt x="13" y="57"/>
                </a:lnTo>
                <a:lnTo>
                  <a:pt x="16" y="43"/>
                </a:lnTo>
                <a:lnTo>
                  <a:pt x="21" y="31"/>
                </a:lnTo>
                <a:lnTo>
                  <a:pt x="26" y="21"/>
                </a:lnTo>
                <a:lnTo>
                  <a:pt x="32" y="15"/>
                </a:lnTo>
                <a:lnTo>
                  <a:pt x="40" y="10"/>
                </a:lnTo>
                <a:lnTo>
                  <a:pt x="47" y="8"/>
                </a:lnTo>
                <a:lnTo>
                  <a:pt x="47" y="0"/>
                </a:lnTo>
                <a:lnTo>
                  <a:pt x="37" y="2"/>
                </a:lnTo>
                <a:lnTo>
                  <a:pt x="27" y="8"/>
                </a:lnTo>
                <a:lnTo>
                  <a:pt x="19" y="17"/>
                </a:lnTo>
                <a:lnTo>
                  <a:pt x="13" y="28"/>
                </a:lnTo>
                <a:lnTo>
                  <a:pt x="8" y="41"/>
                </a:lnTo>
                <a:lnTo>
                  <a:pt x="3" y="56"/>
                </a:lnTo>
                <a:lnTo>
                  <a:pt x="1" y="72"/>
                </a:lnTo>
                <a:lnTo>
                  <a:pt x="0" y="88"/>
                </a:lnTo>
                <a:lnTo>
                  <a:pt x="9" y="8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13" name="Freeform 107">
            <a:extLst>
              <a:ext uri="{FF2B5EF4-FFF2-40B4-BE49-F238E27FC236}">
                <a16:creationId xmlns:a16="http://schemas.microsoft.com/office/drawing/2014/main" id="{E7C795E9-20C9-1759-3BD5-4B0A2645FC3D}"/>
              </a:ext>
            </a:extLst>
          </p:cNvPr>
          <p:cNvSpPr>
            <a:spLocks/>
          </p:cNvSpPr>
          <p:nvPr/>
        </p:nvSpPr>
        <p:spPr bwMode="auto">
          <a:xfrm>
            <a:off x="4363997" y="4899302"/>
            <a:ext cx="76132" cy="141161"/>
          </a:xfrm>
          <a:custGeom>
            <a:avLst/>
            <a:gdLst>
              <a:gd name="T0" fmla="*/ 2147483647 w 48"/>
              <a:gd name="T1" fmla="*/ 2147483647 h 89"/>
              <a:gd name="T2" fmla="*/ 2147483647 w 48"/>
              <a:gd name="T3" fmla="*/ 2147483647 h 89"/>
              <a:gd name="T4" fmla="*/ 2147483647 w 48"/>
              <a:gd name="T5" fmla="*/ 2147483647 h 89"/>
              <a:gd name="T6" fmla="*/ 2147483647 w 48"/>
              <a:gd name="T7" fmla="*/ 2147483647 h 89"/>
              <a:gd name="T8" fmla="*/ 2147483647 w 48"/>
              <a:gd name="T9" fmla="*/ 2147483647 h 89"/>
              <a:gd name="T10" fmla="*/ 2147483647 w 48"/>
              <a:gd name="T11" fmla="*/ 2147483647 h 89"/>
              <a:gd name="T12" fmla="*/ 2147483647 w 48"/>
              <a:gd name="T13" fmla="*/ 2147483647 h 89"/>
              <a:gd name="T14" fmla="*/ 2147483647 w 48"/>
              <a:gd name="T15" fmla="*/ 2147483647 h 89"/>
              <a:gd name="T16" fmla="*/ 2147483647 w 48"/>
              <a:gd name="T17" fmla="*/ 0 h 89"/>
              <a:gd name="T18" fmla="*/ 0 w 48"/>
              <a:gd name="T19" fmla="*/ 0 h 89"/>
              <a:gd name="T20" fmla="*/ 2147483647 w 48"/>
              <a:gd name="T21" fmla="*/ 2147483647 h 89"/>
              <a:gd name="T22" fmla="*/ 2147483647 w 48"/>
              <a:gd name="T23" fmla="*/ 2147483647 h 89"/>
              <a:gd name="T24" fmla="*/ 2147483647 w 48"/>
              <a:gd name="T25" fmla="*/ 2147483647 h 89"/>
              <a:gd name="T26" fmla="*/ 2147483647 w 48"/>
              <a:gd name="T27" fmla="*/ 2147483647 h 89"/>
              <a:gd name="T28" fmla="*/ 2147483647 w 48"/>
              <a:gd name="T29" fmla="*/ 2147483647 h 89"/>
              <a:gd name="T30" fmla="*/ 2147483647 w 48"/>
              <a:gd name="T31" fmla="*/ 2147483647 h 89"/>
              <a:gd name="T32" fmla="*/ 2147483647 w 48"/>
              <a:gd name="T33" fmla="*/ 2147483647 h 89"/>
              <a:gd name="T34" fmla="*/ 2147483647 w 48"/>
              <a:gd name="T35" fmla="*/ 2147483647 h 89"/>
              <a:gd name="T36" fmla="*/ 2147483647 w 48"/>
              <a:gd name="T37" fmla="*/ 2147483647 h 8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8"/>
              <a:gd name="T58" fmla="*/ 0 h 89"/>
              <a:gd name="T59" fmla="*/ 48 w 48"/>
              <a:gd name="T60" fmla="*/ 89 h 8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8" h="89">
                <a:moveTo>
                  <a:pt x="47" y="80"/>
                </a:moveTo>
                <a:lnTo>
                  <a:pt x="40" y="78"/>
                </a:lnTo>
                <a:lnTo>
                  <a:pt x="32" y="75"/>
                </a:lnTo>
                <a:lnTo>
                  <a:pt x="26" y="67"/>
                </a:lnTo>
                <a:lnTo>
                  <a:pt x="21" y="59"/>
                </a:lnTo>
                <a:lnTo>
                  <a:pt x="16" y="46"/>
                </a:lnTo>
                <a:lnTo>
                  <a:pt x="13" y="33"/>
                </a:lnTo>
                <a:lnTo>
                  <a:pt x="9" y="18"/>
                </a:lnTo>
                <a:lnTo>
                  <a:pt x="9" y="0"/>
                </a:lnTo>
                <a:lnTo>
                  <a:pt x="0" y="0"/>
                </a:lnTo>
                <a:lnTo>
                  <a:pt x="1" y="18"/>
                </a:lnTo>
                <a:lnTo>
                  <a:pt x="3" y="34"/>
                </a:lnTo>
                <a:lnTo>
                  <a:pt x="8" y="49"/>
                </a:lnTo>
                <a:lnTo>
                  <a:pt x="13" y="62"/>
                </a:lnTo>
                <a:lnTo>
                  <a:pt x="19" y="73"/>
                </a:lnTo>
                <a:lnTo>
                  <a:pt x="27" y="81"/>
                </a:lnTo>
                <a:lnTo>
                  <a:pt x="37" y="86"/>
                </a:lnTo>
                <a:lnTo>
                  <a:pt x="47" y="88"/>
                </a:lnTo>
                <a:lnTo>
                  <a:pt x="47" y="8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14" name="Freeform 108">
            <a:extLst>
              <a:ext uri="{FF2B5EF4-FFF2-40B4-BE49-F238E27FC236}">
                <a16:creationId xmlns:a16="http://schemas.microsoft.com/office/drawing/2014/main" id="{A8F4FDD4-A53E-7E08-5F7D-563193EB4BD6}"/>
              </a:ext>
            </a:extLst>
          </p:cNvPr>
          <p:cNvSpPr>
            <a:spLocks/>
          </p:cNvSpPr>
          <p:nvPr/>
        </p:nvSpPr>
        <p:spPr bwMode="auto">
          <a:xfrm>
            <a:off x="4438545" y="4899302"/>
            <a:ext cx="72960" cy="141161"/>
          </a:xfrm>
          <a:custGeom>
            <a:avLst/>
            <a:gdLst>
              <a:gd name="T0" fmla="*/ 2147483647 w 46"/>
              <a:gd name="T1" fmla="*/ 0 h 89"/>
              <a:gd name="T2" fmla="*/ 2147483647 w 46"/>
              <a:gd name="T3" fmla="*/ 2147483647 h 89"/>
              <a:gd name="T4" fmla="*/ 2147483647 w 46"/>
              <a:gd name="T5" fmla="*/ 2147483647 h 89"/>
              <a:gd name="T6" fmla="*/ 2147483647 w 46"/>
              <a:gd name="T7" fmla="*/ 2147483647 h 89"/>
              <a:gd name="T8" fmla="*/ 2147483647 w 46"/>
              <a:gd name="T9" fmla="*/ 2147483647 h 89"/>
              <a:gd name="T10" fmla="*/ 2147483647 w 46"/>
              <a:gd name="T11" fmla="*/ 2147483647 h 89"/>
              <a:gd name="T12" fmla="*/ 2147483647 w 46"/>
              <a:gd name="T13" fmla="*/ 2147483647 h 89"/>
              <a:gd name="T14" fmla="*/ 2147483647 w 46"/>
              <a:gd name="T15" fmla="*/ 2147483647 h 89"/>
              <a:gd name="T16" fmla="*/ 0 w 46"/>
              <a:gd name="T17" fmla="*/ 2147483647 h 89"/>
              <a:gd name="T18" fmla="*/ 0 w 46"/>
              <a:gd name="T19" fmla="*/ 2147483647 h 89"/>
              <a:gd name="T20" fmla="*/ 2147483647 w 46"/>
              <a:gd name="T21" fmla="*/ 2147483647 h 89"/>
              <a:gd name="T22" fmla="*/ 2147483647 w 46"/>
              <a:gd name="T23" fmla="*/ 2147483647 h 89"/>
              <a:gd name="T24" fmla="*/ 2147483647 w 46"/>
              <a:gd name="T25" fmla="*/ 2147483647 h 89"/>
              <a:gd name="T26" fmla="*/ 2147483647 w 46"/>
              <a:gd name="T27" fmla="*/ 2147483647 h 89"/>
              <a:gd name="T28" fmla="*/ 2147483647 w 46"/>
              <a:gd name="T29" fmla="*/ 2147483647 h 89"/>
              <a:gd name="T30" fmla="*/ 2147483647 w 46"/>
              <a:gd name="T31" fmla="*/ 2147483647 h 89"/>
              <a:gd name="T32" fmla="*/ 2147483647 w 46"/>
              <a:gd name="T33" fmla="*/ 2147483647 h 89"/>
              <a:gd name="T34" fmla="*/ 2147483647 w 46"/>
              <a:gd name="T35" fmla="*/ 0 h 89"/>
              <a:gd name="T36" fmla="*/ 2147483647 w 46"/>
              <a:gd name="T37" fmla="*/ 0 h 8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6"/>
              <a:gd name="T58" fmla="*/ 0 h 89"/>
              <a:gd name="T59" fmla="*/ 46 w 46"/>
              <a:gd name="T60" fmla="*/ 89 h 8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6" h="89">
                <a:moveTo>
                  <a:pt x="37" y="0"/>
                </a:moveTo>
                <a:lnTo>
                  <a:pt x="37" y="18"/>
                </a:lnTo>
                <a:lnTo>
                  <a:pt x="34" y="33"/>
                </a:lnTo>
                <a:lnTo>
                  <a:pt x="31" y="46"/>
                </a:lnTo>
                <a:lnTo>
                  <a:pt x="26" y="59"/>
                </a:lnTo>
                <a:lnTo>
                  <a:pt x="19" y="67"/>
                </a:lnTo>
                <a:lnTo>
                  <a:pt x="13" y="75"/>
                </a:lnTo>
                <a:lnTo>
                  <a:pt x="6" y="78"/>
                </a:lnTo>
                <a:lnTo>
                  <a:pt x="0" y="80"/>
                </a:lnTo>
                <a:lnTo>
                  <a:pt x="0" y="88"/>
                </a:lnTo>
                <a:lnTo>
                  <a:pt x="10" y="86"/>
                </a:lnTo>
                <a:lnTo>
                  <a:pt x="18" y="81"/>
                </a:lnTo>
                <a:lnTo>
                  <a:pt x="26" y="73"/>
                </a:lnTo>
                <a:lnTo>
                  <a:pt x="32" y="62"/>
                </a:lnTo>
                <a:lnTo>
                  <a:pt x="39" y="49"/>
                </a:lnTo>
                <a:lnTo>
                  <a:pt x="42" y="34"/>
                </a:lnTo>
                <a:lnTo>
                  <a:pt x="45" y="18"/>
                </a:lnTo>
                <a:lnTo>
                  <a:pt x="45" y="0"/>
                </a:lnTo>
                <a:lnTo>
                  <a:pt x="37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15" name="Freeform 109">
            <a:extLst>
              <a:ext uri="{FF2B5EF4-FFF2-40B4-BE49-F238E27FC236}">
                <a16:creationId xmlns:a16="http://schemas.microsoft.com/office/drawing/2014/main" id="{87BCAE1B-A34F-7DFB-0017-BF1BC6D59B34}"/>
              </a:ext>
            </a:extLst>
          </p:cNvPr>
          <p:cNvSpPr>
            <a:spLocks/>
          </p:cNvSpPr>
          <p:nvPr/>
        </p:nvSpPr>
        <p:spPr bwMode="auto">
          <a:xfrm>
            <a:off x="4438545" y="4759726"/>
            <a:ext cx="72960" cy="141161"/>
          </a:xfrm>
          <a:custGeom>
            <a:avLst/>
            <a:gdLst>
              <a:gd name="T0" fmla="*/ 0 w 46"/>
              <a:gd name="T1" fmla="*/ 2147483647 h 89"/>
              <a:gd name="T2" fmla="*/ 2147483647 w 46"/>
              <a:gd name="T3" fmla="*/ 2147483647 h 89"/>
              <a:gd name="T4" fmla="*/ 2147483647 w 46"/>
              <a:gd name="T5" fmla="*/ 2147483647 h 89"/>
              <a:gd name="T6" fmla="*/ 2147483647 w 46"/>
              <a:gd name="T7" fmla="*/ 2147483647 h 89"/>
              <a:gd name="T8" fmla="*/ 2147483647 w 46"/>
              <a:gd name="T9" fmla="*/ 2147483647 h 89"/>
              <a:gd name="T10" fmla="*/ 2147483647 w 46"/>
              <a:gd name="T11" fmla="*/ 2147483647 h 89"/>
              <a:gd name="T12" fmla="*/ 2147483647 w 46"/>
              <a:gd name="T13" fmla="*/ 2147483647 h 89"/>
              <a:gd name="T14" fmla="*/ 2147483647 w 46"/>
              <a:gd name="T15" fmla="*/ 2147483647 h 89"/>
              <a:gd name="T16" fmla="*/ 2147483647 w 46"/>
              <a:gd name="T17" fmla="*/ 2147483647 h 89"/>
              <a:gd name="T18" fmla="*/ 2147483647 w 46"/>
              <a:gd name="T19" fmla="*/ 2147483647 h 89"/>
              <a:gd name="T20" fmla="*/ 2147483647 w 46"/>
              <a:gd name="T21" fmla="*/ 2147483647 h 89"/>
              <a:gd name="T22" fmla="*/ 2147483647 w 46"/>
              <a:gd name="T23" fmla="*/ 2147483647 h 89"/>
              <a:gd name="T24" fmla="*/ 2147483647 w 46"/>
              <a:gd name="T25" fmla="*/ 2147483647 h 89"/>
              <a:gd name="T26" fmla="*/ 2147483647 w 46"/>
              <a:gd name="T27" fmla="*/ 2147483647 h 89"/>
              <a:gd name="T28" fmla="*/ 2147483647 w 46"/>
              <a:gd name="T29" fmla="*/ 2147483647 h 89"/>
              <a:gd name="T30" fmla="*/ 2147483647 w 46"/>
              <a:gd name="T31" fmla="*/ 2147483647 h 89"/>
              <a:gd name="T32" fmla="*/ 2147483647 w 46"/>
              <a:gd name="T33" fmla="*/ 2147483647 h 89"/>
              <a:gd name="T34" fmla="*/ 0 w 46"/>
              <a:gd name="T35" fmla="*/ 0 h 89"/>
              <a:gd name="T36" fmla="*/ 0 w 46"/>
              <a:gd name="T37" fmla="*/ 2147483647 h 8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6"/>
              <a:gd name="T58" fmla="*/ 0 h 89"/>
              <a:gd name="T59" fmla="*/ 46 w 46"/>
              <a:gd name="T60" fmla="*/ 89 h 8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6" h="89">
                <a:moveTo>
                  <a:pt x="0" y="8"/>
                </a:moveTo>
                <a:lnTo>
                  <a:pt x="6" y="10"/>
                </a:lnTo>
                <a:lnTo>
                  <a:pt x="13" y="15"/>
                </a:lnTo>
                <a:lnTo>
                  <a:pt x="19" y="21"/>
                </a:lnTo>
                <a:lnTo>
                  <a:pt x="26" y="31"/>
                </a:lnTo>
                <a:lnTo>
                  <a:pt x="31" y="43"/>
                </a:lnTo>
                <a:lnTo>
                  <a:pt x="34" y="57"/>
                </a:lnTo>
                <a:lnTo>
                  <a:pt x="37" y="72"/>
                </a:lnTo>
                <a:lnTo>
                  <a:pt x="37" y="88"/>
                </a:lnTo>
                <a:lnTo>
                  <a:pt x="45" y="88"/>
                </a:lnTo>
                <a:lnTo>
                  <a:pt x="45" y="72"/>
                </a:lnTo>
                <a:lnTo>
                  <a:pt x="42" y="56"/>
                </a:lnTo>
                <a:lnTo>
                  <a:pt x="39" y="41"/>
                </a:lnTo>
                <a:lnTo>
                  <a:pt x="32" y="28"/>
                </a:lnTo>
                <a:lnTo>
                  <a:pt x="26" y="17"/>
                </a:lnTo>
                <a:lnTo>
                  <a:pt x="18" y="8"/>
                </a:lnTo>
                <a:lnTo>
                  <a:pt x="10" y="2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16" name="Freeform 110">
            <a:extLst>
              <a:ext uri="{FF2B5EF4-FFF2-40B4-BE49-F238E27FC236}">
                <a16:creationId xmlns:a16="http://schemas.microsoft.com/office/drawing/2014/main" id="{714B9DD0-4CA4-60DD-942C-2F9E735E2B93}"/>
              </a:ext>
            </a:extLst>
          </p:cNvPr>
          <p:cNvSpPr>
            <a:spLocks/>
          </p:cNvSpPr>
          <p:nvPr/>
        </p:nvSpPr>
        <p:spPr bwMode="auto">
          <a:xfrm>
            <a:off x="3353662" y="4334655"/>
            <a:ext cx="1647940" cy="748632"/>
          </a:xfrm>
          <a:custGeom>
            <a:avLst/>
            <a:gdLst>
              <a:gd name="T0" fmla="*/ 2147483647 w 1039"/>
              <a:gd name="T1" fmla="*/ 2147483647 h 472"/>
              <a:gd name="T2" fmla="*/ 0 w 1039"/>
              <a:gd name="T3" fmla="*/ 2147483647 h 472"/>
              <a:gd name="T4" fmla="*/ 2147483647 w 1039"/>
              <a:gd name="T5" fmla="*/ 2147483647 h 472"/>
              <a:gd name="T6" fmla="*/ 2147483647 w 1039"/>
              <a:gd name="T7" fmla="*/ 2147483647 h 472"/>
              <a:gd name="T8" fmla="*/ 2147483647 w 1039"/>
              <a:gd name="T9" fmla="*/ 2147483647 h 472"/>
              <a:gd name="T10" fmla="*/ 2147483647 w 1039"/>
              <a:gd name="T11" fmla="*/ 2147483647 h 472"/>
              <a:gd name="T12" fmla="*/ 2147483647 w 1039"/>
              <a:gd name="T13" fmla="*/ 2147483647 h 472"/>
              <a:gd name="T14" fmla="*/ 2147483647 w 1039"/>
              <a:gd name="T15" fmla="*/ 2147483647 h 472"/>
              <a:gd name="T16" fmla="*/ 2147483647 w 1039"/>
              <a:gd name="T17" fmla="*/ 2147483647 h 472"/>
              <a:gd name="T18" fmla="*/ 2147483647 w 1039"/>
              <a:gd name="T19" fmla="*/ 2147483647 h 472"/>
              <a:gd name="T20" fmla="*/ 2147483647 w 1039"/>
              <a:gd name="T21" fmla="*/ 2147483647 h 472"/>
              <a:gd name="T22" fmla="*/ 2147483647 w 1039"/>
              <a:gd name="T23" fmla="*/ 2147483647 h 472"/>
              <a:gd name="T24" fmla="*/ 2147483647 w 1039"/>
              <a:gd name="T25" fmla="*/ 2147483647 h 472"/>
              <a:gd name="T26" fmla="*/ 2147483647 w 1039"/>
              <a:gd name="T27" fmla="*/ 2147483647 h 472"/>
              <a:gd name="T28" fmla="*/ 2147483647 w 1039"/>
              <a:gd name="T29" fmla="*/ 0 h 472"/>
              <a:gd name="T30" fmla="*/ 2147483647 w 1039"/>
              <a:gd name="T31" fmla="*/ 0 h 472"/>
              <a:gd name="T32" fmla="*/ 2147483647 w 1039"/>
              <a:gd name="T33" fmla="*/ 0 h 472"/>
              <a:gd name="T34" fmla="*/ 2147483647 w 1039"/>
              <a:gd name="T35" fmla="*/ 2147483647 h 472"/>
              <a:gd name="T36" fmla="*/ 2147483647 w 1039"/>
              <a:gd name="T37" fmla="*/ 2147483647 h 47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039"/>
              <a:gd name="T58" fmla="*/ 0 h 472"/>
              <a:gd name="T59" fmla="*/ 1039 w 1039"/>
              <a:gd name="T60" fmla="*/ 472 h 47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039" h="472">
                <a:moveTo>
                  <a:pt x="216" y="211"/>
                </a:moveTo>
                <a:lnTo>
                  <a:pt x="0" y="442"/>
                </a:lnTo>
                <a:lnTo>
                  <a:pt x="373" y="471"/>
                </a:lnTo>
                <a:lnTo>
                  <a:pt x="305" y="367"/>
                </a:lnTo>
                <a:lnTo>
                  <a:pt x="1038" y="64"/>
                </a:lnTo>
                <a:lnTo>
                  <a:pt x="1035" y="52"/>
                </a:lnTo>
                <a:lnTo>
                  <a:pt x="1033" y="41"/>
                </a:lnTo>
                <a:lnTo>
                  <a:pt x="1030" y="28"/>
                </a:lnTo>
                <a:lnTo>
                  <a:pt x="1025" y="18"/>
                </a:lnTo>
                <a:lnTo>
                  <a:pt x="1022" y="13"/>
                </a:lnTo>
                <a:lnTo>
                  <a:pt x="1019" y="10"/>
                </a:lnTo>
                <a:lnTo>
                  <a:pt x="1015" y="7"/>
                </a:lnTo>
                <a:lnTo>
                  <a:pt x="1010" y="3"/>
                </a:lnTo>
                <a:lnTo>
                  <a:pt x="1006" y="2"/>
                </a:lnTo>
                <a:lnTo>
                  <a:pt x="999" y="0"/>
                </a:lnTo>
                <a:lnTo>
                  <a:pt x="991" y="0"/>
                </a:lnTo>
                <a:lnTo>
                  <a:pt x="983" y="0"/>
                </a:lnTo>
                <a:lnTo>
                  <a:pt x="261" y="293"/>
                </a:lnTo>
                <a:lnTo>
                  <a:pt x="216" y="211"/>
                </a:lnTo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17" name="Freeform 111">
            <a:extLst>
              <a:ext uri="{FF2B5EF4-FFF2-40B4-BE49-F238E27FC236}">
                <a16:creationId xmlns:a16="http://schemas.microsoft.com/office/drawing/2014/main" id="{9D9ADAC3-415A-AB79-3192-4BB3DAE9320B}"/>
              </a:ext>
            </a:extLst>
          </p:cNvPr>
          <p:cNvSpPr>
            <a:spLocks/>
          </p:cNvSpPr>
          <p:nvPr/>
        </p:nvSpPr>
        <p:spPr bwMode="auto">
          <a:xfrm>
            <a:off x="3353662" y="4334655"/>
            <a:ext cx="1647940" cy="748632"/>
          </a:xfrm>
          <a:custGeom>
            <a:avLst/>
            <a:gdLst>
              <a:gd name="T0" fmla="*/ 2147483647 w 1039"/>
              <a:gd name="T1" fmla="*/ 2147483647 h 472"/>
              <a:gd name="T2" fmla="*/ 0 w 1039"/>
              <a:gd name="T3" fmla="*/ 2147483647 h 472"/>
              <a:gd name="T4" fmla="*/ 2147483647 w 1039"/>
              <a:gd name="T5" fmla="*/ 2147483647 h 472"/>
              <a:gd name="T6" fmla="*/ 2147483647 w 1039"/>
              <a:gd name="T7" fmla="*/ 2147483647 h 472"/>
              <a:gd name="T8" fmla="*/ 2147483647 w 1039"/>
              <a:gd name="T9" fmla="*/ 2147483647 h 472"/>
              <a:gd name="T10" fmla="*/ 2147483647 w 1039"/>
              <a:gd name="T11" fmla="*/ 2147483647 h 472"/>
              <a:gd name="T12" fmla="*/ 2147483647 w 1039"/>
              <a:gd name="T13" fmla="*/ 2147483647 h 472"/>
              <a:gd name="T14" fmla="*/ 2147483647 w 1039"/>
              <a:gd name="T15" fmla="*/ 2147483647 h 472"/>
              <a:gd name="T16" fmla="*/ 2147483647 w 1039"/>
              <a:gd name="T17" fmla="*/ 2147483647 h 472"/>
              <a:gd name="T18" fmla="*/ 2147483647 w 1039"/>
              <a:gd name="T19" fmla="*/ 2147483647 h 472"/>
              <a:gd name="T20" fmla="*/ 2147483647 w 1039"/>
              <a:gd name="T21" fmla="*/ 2147483647 h 472"/>
              <a:gd name="T22" fmla="*/ 2147483647 w 1039"/>
              <a:gd name="T23" fmla="*/ 2147483647 h 472"/>
              <a:gd name="T24" fmla="*/ 2147483647 w 1039"/>
              <a:gd name="T25" fmla="*/ 2147483647 h 472"/>
              <a:gd name="T26" fmla="*/ 2147483647 w 1039"/>
              <a:gd name="T27" fmla="*/ 2147483647 h 472"/>
              <a:gd name="T28" fmla="*/ 2147483647 w 1039"/>
              <a:gd name="T29" fmla="*/ 0 h 472"/>
              <a:gd name="T30" fmla="*/ 2147483647 w 1039"/>
              <a:gd name="T31" fmla="*/ 0 h 472"/>
              <a:gd name="T32" fmla="*/ 2147483647 w 1039"/>
              <a:gd name="T33" fmla="*/ 0 h 472"/>
              <a:gd name="T34" fmla="*/ 2147483647 w 1039"/>
              <a:gd name="T35" fmla="*/ 2147483647 h 472"/>
              <a:gd name="T36" fmla="*/ 2147483647 w 1039"/>
              <a:gd name="T37" fmla="*/ 2147483647 h 47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039"/>
              <a:gd name="T58" fmla="*/ 0 h 472"/>
              <a:gd name="T59" fmla="*/ 1039 w 1039"/>
              <a:gd name="T60" fmla="*/ 472 h 47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039" h="472">
                <a:moveTo>
                  <a:pt x="216" y="211"/>
                </a:moveTo>
                <a:lnTo>
                  <a:pt x="0" y="442"/>
                </a:lnTo>
                <a:lnTo>
                  <a:pt x="373" y="471"/>
                </a:lnTo>
                <a:lnTo>
                  <a:pt x="305" y="367"/>
                </a:lnTo>
                <a:lnTo>
                  <a:pt x="1038" y="64"/>
                </a:lnTo>
                <a:lnTo>
                  <a:pt x="1035" y="52"/>
                </a:lnTo>
                <a:lnTo>
                  <a:pt x="1033" y="41"/>
                </a:lnTo>
                <a:lnTo>
                  <a:pt x="1030" y="28"/>
                </a:lnTo>
                <a:lnTo>
                  <a:pt x="1025" y="18"/>
                </a:lnTo>
                <a:lnTo>
                  <a:pt x="1022" y="13"/>
                </a:lnTo>
                <a:lnTo>
                  <a:pt x="1019" y="10"/>
                </a:lnTo>
                <a:lnTo>
                  <a:pt x="1015" y="7"/>
                </a:lnTo>
                <a:lnTo>
                  <a:pt x="1010" y="3"/>
                </a:lnTo>
                <a:lnTo>
                  <a:pt x="1006" y="2"/>
                </a:lnTo>
                <a:lnTo>
                  <a:pt x="999" y="0"/>
                </a:lnTo>
                <a:lnTo>
                  <a:pt x="991" y="0"/>
                </a:lnTo>
                <a:lnTo>
                  <a:pt x="983" y="0"/>
                </a:lnTo>
                <a:lnTo>
                  <a:pt x="261" y="293"/>
                </a:lnTo>
                <a:lnTo>
                  <a:pt x="216" y="211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18" name="Freeform 112">
            <a:extLst>
              <a:ext uri="{FF2B5EF4-FFF2-40B4-BE49-F238E27FC236}">
                <a16:creationId xmlns:a16="http://schemas.microsoft.com/office/drawing/2014/main" id="{BA20FDBF-1EAB-DBD5-4EDB-9A9D3C292D81}"/>
              </a:ext>
            </a:extLst>
          </p:cNvPr>
          <p:cNvSpPr>
            <a:spLocks/>
          </p:cNvSpPr>
          <p:nvPr/>
        </p:nvSpPr>
        <p:spPr bwMode="auto">
          <a:xfrm>
            <a:off x="3353664" y="5034118"/>
            <a:ext cx="593195" cy="134818"/>
          </a:xfrm>
          <a:custGeom>
            <a:avLst/>
            <a:gdLst>
              <a:gd name="T0" fmla="*/ 0 w 374"/>
              <a:gd name="T1" fmla="*/ 0 h 85"/>
              <a:gd name="T2" fmla="*/ 2147483647 w 374"/>
              <a:gd name="T3" fmla="*/ 2147483647 h 85"/>
              <a:gd name="T4" fmla="*/ 2147483647 w 374"/>
              <a:gd name="T5" fmla="*/ 2147483647 h 85"/>
              <a:gd name="T6" fmla="*/ 2147483647 w 374"/>
              <a:gd name="T7" fmla="*/ 2147483647 h 85"/>
              <a:gd name="T8" fmla="*/ 0 w 374"/>
              <a:gd name="T9" fmla="*/ 0 h 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74"/>
              <a:gd name="T16" fmla="*/ 0 h 85"/>
              <a:gd name="T17" fmla="*/ 374 w 374"/>
              <a:gd name="T18" fmla="*/ 85 h 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74" h="85">
                <a:moveTo>
                  <a:pt x="0" y="0"/>
                </a:moveTo>
                <a:lnTo>
                  <a:pt x="1" y="47"/>
                </a:lnTo>
                <a:lnTo>
                  <a:pt x="373" y="84"/>
                </a:lnTo>
                <a:lnTo>
                  <a:pt x="373" y="32"/>
                </a:lnTo>
                <a:lnTo>
                  <a:pt x="0" y="0"/>
                </a:lnTo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19" name="Freeform 113">
            <a:extLst>
              <a:ext uri="{FF2B5EF4-FFF2-40B4-BE49-F238E27FC236}">
                <a16:creationId xmlns:a16="http://schemas.microsoft.com/office/drawing/2014/main" id="{3A660344-2653-1B0E-237E-9F90A9CA7E13}"/>
              </a:ext>
            </a:extLst>
          </p:cNvPr>
          <p:cNvSpPr>
            <a:spLocks/>
          </p:cNvSpPr>
          <p:nvPr/>
        </p:nvSpPr>
        <p:spPr bwMode="auto">
          <a:xfrm>
            <a:off x="3840592" y="4432992"/>
            <a:ext cx="1165771" cy="558301"/>
          </a:xfrm>
          <a:custGeom>
            <a:avLst/>
            <a:gdLst>
              <a:gd name="T0" fmla="*/ 0 w 735"/>
              <a:gd name="T1" fmla="*/ 2147483647 h 352"/>
              <a:gd name="T2" fmla="*/ 2147483647 w 735"/>
              <a:gd name="T3" fmla="*/ 2147483647 h 352"/>
              <a:gd name="T4" fmla="*/ 2147483647 w 735"/>
              <a:gd name="T5" fmla="*/ 2147483647 h 352"/>
              <a:gd name="T6" fmla="*/ 2147483647 w 735"/>
              <a:gd name="T7" fmla="*/ 2147483647 h 352"/>
              <a:gd name="T8" fmla="*/ 2147483647 w 735"/>
              <a:gd name="T9" fmla="*/ 2147483647 h 352"/>
              <a:gd name="T10" fmla="*/ 2147483647 w 735"/>
              <a:gd name="T11" fmla="*/ 2147483647 h 352"/>
              <a:gd name="T12" fmla="*/ 2147483647 w 735"/>
              <a:gd name="T13" fmla="*/ 2147483647 h 352"/>
              <a:gd name="T14" fmla="*/ 2147483647 w 735"/>
              <a:gd name="T15" fmla="*/ 2147483647 h 352"/>
              <a:gd name="T16" fmla="*/ 2147483647 w 735"/>
              <a:gd name="T17" fmla="*/ 2147483647 h 352"/>
              <a:gd name="T18" fmla="*/ 2147483647 w 735"/>
              <a:gd name="T19" fmla="*/ 2147483647 h 352"/>
              <a:gd name="T20" fmla="*/ 2147483647 w 735"/>
              <a:gd name="T21" fmla="*/ 0 h 352"/>
              <a:gd name="T22" fmla="*/ 0 w 735"/>
              <a:gd name="T23" fmla="*/ 2147483647 h 35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35"/>
              <a:gd name="T37" fmla="*/ 0 h 352"/>
              <a:gd name="T38" fmla="*/ 735 w 735"/>
              <a:gd name="T39" fmla="*/ 352 h 35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35" h="352">
                <a:moveTo>
                  <a:pt x="0" y="307"/>
                </a:moveTo>
                <a:lnTo>
                  <a:pt x="29" y="351"/>
                </a:lnTo>
                <a:lnTo>
                  <a:pt x="729" y="68"/>
                </a:lnTo>
                <a:lnTo>
                  <a:pt x="731" y="60"/>
                </a:lnTo>
                <a:lnTo>
                  <a:pt x="733" y="52"/>
                </a:lnTo>
                <a:lnTo>
                  <a:pt x="734" y="44"/>
                </a:lnTo>
                <a:lnTo>
                  <a:pt x="734" y="34"/>
                </a:lnTo>
                <a:lnTo>
                  <a:pt x="734" y="26"/>
                </a:lnTo>
                <a:lnTo>
                  <a:pt x="734" y="18"/>
                </a:lnTo>
                <a:lnTo>
                  <a:pt x="734" y="10"/>
                </a:lnTo>
                <a:lnTo>
                  <a:pt x="734" y="0"/>
                </a:lnTo>
                <a:lnTo>
                  <a:pt x="0" y="307"/>
                </a:lnTo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20" name="Rectangle 114">
            <a:extLst>
              <a:ext uri="{FF2B5EF4-FFF2-40B4-BE49-F238E27FC236}">
                <a16:creationId xmlns:a16="http://schemas.microsoft.com/office/drawing/2014/main" id="{9AC148A5-5A0F-4590-C897-25CBD0A1C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5312" y="2287022"/>
            <a:ext cx="2098166" cy="707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993" tIns="45997" rIns="91993" bIns="45997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359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Vissa hål beror på</a:t>
            </a:r>
          </a:p>
          <a:p>
            <a:pPr algn="ctr" defTabSz="91359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aktiva misstag</a:t>
            </a:r>
          </a:p>
        </p:txBody>
      </p:sp>
      <p:sp>
        <p:nvSpPr>
          <p:cNvPr id="121" name="Rectangle 115">
            <a:extLst>
              <a:ext uri="{FF2B5EF4-FFF2-40B4-BE49-F238E27FC236}">
                <a16:creationId xmlns:a16="http://schemas.microsoft.com/office/drawing/2014/main" id="{812350C7-D557-D4BE-233E-0DB92E678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9085" y="4869166"/>
            <a:ext cx="2537389" cy="1015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993" tIns="45997" rIns="91993" bIns="45997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359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Andra hål beror på</a:t>
            </a:r>
          </a:p>
          <a:p>
            <a:pPr algn="ctr" defTabSz="91359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latenta förhållanden</a:t>
            </a:r>
          </a:p>
          <a:p>
            <a:pPr algn="ctr" defTabSz="91359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(‘resident pathogens’)</a:t>
            </a:r>
          </a:p>
        </p:txBody>
      </p:sp>
      <p:sp>
        <p:nvSpPr>
          <p:cNvPr id="122" name="Rectangle 116">
            <a:extLst>
              <a:ext uri="{FF2B5EF4-FFF2-40B4-BE49-F238E27FC236}">
                <a16:creationId xmlns:a16="http://schemas.microsoft.com/office/drawing/2014/main" id="{12F3F8C8-7CF6-247B-5E50-6C6AEE77C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7390" y="1343303"/>
            <a:ext cx="5333026" cy="400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993" tIns="45997" rIns="91993" bIns="45997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359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Successiva lager av försvar, barriärer, &amp; livvakter</a:t>
            </a:r>
          </a:p>
        </p:txBody>
      </p:sp>
      <p:sp>
        <p:nvSpPr>
          <p:cNvPr id="123" name="Rectangle 117">
            <a:extLst>
              <a:ext uri="{FF2B5EF4-FFF2-40B4-BE49-F238E27FC236}">
                <a16:creationId xmlns:a16="http://schemas.microsoft.com/office/drawing/2014/main" id="{171047D1-DDEF-C3B7-946A-B80227460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7779" y="2565677"/>
            <a:ext cx="1977940" cy="461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993" tIns="45997" rIns="91993" bIns="45997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359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23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Risk för skada</a:t>
            </a:r>
          </a:p>
        </p:txBody>
      </p:sp>
      <p:sp>
        <p:nvSpPr>
          <p:cNvPr id="124" name="Rectangle 118">
            <a:extLst>
              <a:ext uri="{FF2B5EF4-FFF2-40B4-BE49-F238E27FC236}">
                <a16:creationId xmlns:a16="http://schemas.microsoft.com/office/drawing/2014/main" id="{911EA675-8B48-3853-B2B9-107A01EAC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103" y="5260749"/>
            <a:ext cx="2122210" cy="461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993" tIns="45997" rIns="91993" bIns="45997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359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23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Inträffad skada</a:t>
            </a:r>
          </a:p>
        </p:txBody>
      </p:sp>
      <p:sp>
        <p:nvSpPr>
          <p:cNvPr id="125" name="Freeform 119">
            <a:extLst>
              <a:ext uri="{FF2B5EF4-FFF2-40B4-BE49-F238E27FC236}">
                <a16:creationId xmlns:a16="http://schemas.microsoft.com/office/drawing/2014/main" id="{B88894A5-93A3-6FB2-4BC1-944B6AB6C7E6}"/>
              </a:ext>
            </a:extLst>
          </p:cNvPr>
          <p:cNvSpPr>
            <a:spLocks/>
          </p:cNvSpPr>
          <p:nvPr/>
        </p:nvSpPr>
        <p:spPr bwMode="auto">
          <a:xfrm>
            <a:off x="5786716" y="3284669"/>
            <a:ext cx="312458" cy="434587"/>
          </a:xfrm>
          <a:custGeom>
            <a:avLst/>
            <a:gdLst>
              <a:gd name="T0" fmla="*/ 2147483647 w 197"/>
              <a:gd name="T1" fmla="*/ 0 h 274"/>
              <a:gd name="T2" fmla="*/ 2147483647 w 197"/>
              <a:gd name="T3" fmla="*/ 2147483647 h 274"/>
              <a:gd name="T4" fmla="*/ 2147483647 w 197"/>
              <a:gd name="T5" fmla="*/ 2147483647 h 274"/>
              <a:gd name="T6" fmla="*/ 2147483647 w 197"/>
              <a:gd name="T7" fmla="*/ 2147483647 h 274"/>
              <a:gd name="T8" fmla="*/ 2147483647 w 197"/>
              <a:gd name="T9" fmla="*/ 2147483647 h 274"/>
              <a:gd name="T10" fmla="*/ 2147483647 w 197"/>
              <a:gd name="T11" fmla="*/ 2147483647 h 274"/>
              <a:gd name="T12" fmla="*/ 2147483647 w 197"/>
              <a:gd name="T13" fmla="*/ 2147483647 h 274"/>
              <a:gd name="T14" fmla="*/ 2147483647 w 197"/>
              <a:gd name="T15" fmla="*/ 2147483647 h 274"/>
              <a:gd name="T16" fmla="*/ 2147483647 w 197"/>
              <a:gd name="T17" fmla="*/ 2147483647 h 274"/>
              <a:gd name="T18" fmla="*/ 2147483647 w 197"/>
              <a:gd name="T19" fmla="*/ 2147483647 h 274"/>
              <a:gd name="T20" fmla="*/ 2147483647 w 197"/>
              <a:gd name="T21" fmla="*/ 2147483647 h 274"/>
              <a:gd name="T22" fmla="*/ 2147483647 w 197"/>
              <a:gd name="T23" fmla="*/ 2147483647 h 274"/>
              <a:gd name="T24" fmla="*/ 2147483647 w 197"/>
              <a:gd name="T25" fmla="*/ 2147483647 h 274"/>
              <a:gd name="T26" fmla="*/ 2147483647 w 197"/>
              <a:gd name="T27" fmla="*/ 2147483647 h 274"/>
              <a:gd name="T28" fmla="*/ 2147483647 w 197"/>
              <a:gd name="T29" fmla="*/ 2147483647 h 274"/>
              <a:gd name="T30" fmla="*/ 2147483647 w 197"/>
              <a:gd name="T31" fmla="*/ 2147483647 h 274"/>
              <a:gd name="T32" fmla="*/ 2147483647 w 197"/>
              <a:gd name="T33" fmla="*/ 2147483647 h 274"/>
              <a:gd name="T34" fmla="*/ 2147483647 w 197"/>
              <a:gd name="T35" fmla="*/ 2147483647 h 274"/>
              <a:gd name="T36" fmla="*/ 2147483647 w 197"/>
              <a:gd name="T37" fmla="*/ 2147483647 h 274"/>
              <a:gd name="T38" fmla="*/ 2147483647 w 197"/>
              <a:gd name="T39" fmla="*/ 2147483647 h 274"/>
              <a:gd name="T40" fmla="*/ 2147483647 w 197"/>
              <a:gd name="T41" fmla="*/ 2147483647 h 274"/>
              <a:gd name="T42" fmla="*/ 2147483647 w 197"/>
              <a:gd name="T43" fmla="*/ 2147483647 h 274"/>
              <a:gd name="T44" fmla="*/ 2147483647 w 197"/>
              <a:gd name="T45" fmla="*/ 2147483647 h 274"/>
              <a:gd name="T46" fmla="*/ 2147483647 w 197"/>
              <a:gd name="T47" fmla="*/ 2147483647 h 274"/>
              <a:gd name="T48" fmla="*/ 2147483647 w 197"/>
              <a:gd name="T49" fmla="*/ 2147483647 h 274"/>
              <a:gd name="T50" fmla="*/ 2147483647 w 197"/>
              <a:gd name="T51" fmla="*/ 2147483647 h 274"/>
              <a:gd name="T52" fmla="*/ 2147483647 w 197"/>
              <a:gd name="T53" fmla="*/ 2147483647 h 274"/>
              <a:gd name="T54" fmla="*/ 2147483647 w 197"/>
              <a:gd name="T55" fmla="*/ 2147483647 h 274"/>
              <a:gd name="T56" fmla="*/ 2147483647 w 197"/>
              <a:gd name="T57" fmla="*/ 2147483647 h 274"/>
              <a:gd name="T58" fmla="*/ 2147483647 w 197"/>
              <a:gd name="T59" fmla="*/ 2147483647 h 274"/>
              <a:gd name="T60" fmla="*/ 2147483647 w 197"/>
              <a:gd name="T61" fmla="*/ 2147483647 h 274"/>
              <a:gd name="T62" fmla="*/ 2147483647 w 197"/>
              <a:gd name="T63" fmla="*/ 0 h 27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97"/>
              <a:gd name="T97" fmla="*/ 0 h 274"/>
              <a:gd name="T98" fmla="*/ 197 w 197"/>
              <a:gd name="T99" fmla="*/ 274 h 27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97" h="274">
                <a:moveTo>
                  <a:pt x="99" y="0"/>
                </a:moveTo>
                <a:lnTo>
                  <a:pt x="89" y="0"/>
                </a:lnTo>
                <a:lnTo>
                  <a:pt x="79" y="3"/>
                </a:lnTo>
                <a:lnTo>
                  <a:pt x="70" y="6"/>
                </a:lnTo>
                <a:lnTo>
                  <a:pt x="60" y="10"/>
                </a:lnTo>
                <a:lnTo>
                  <a:pt x="52" y="16"/>
                </a:lnTo>
                <a:lnTo>
                  <a:pt x="44" y="23"/>
                </a:lnTo>
                <a:lnTo>
                  <a:pt x="36" y="31"/>
                </a:lnTo>
                <a:lnTo>
                  <a:pt x="29" y="40"/>
                </a:lnTo>
                <a:lnTo>
                  <a:pt x="23" y="50"/>
                </a:lnTo>
                <a:lnTo>
                  <a:pt x="18" y="60"/>
                </a:lnTo>
                <a:lnTo>
                  <a:pt x="13" y="71"/>
                </a:lnTo>
                <a:lnTo>
                  <a:pt x="8" y="83"/>
                </a:lnTo>
                <a:lnTo>
                  <a:pt x="5" y="96"/>
                </a:lnTo>
                <a:lnTo>
                  <a:pt x="3" y="109"/>
                </a:lnTo>
                <a:lnTo>
                  <a:pt x="1" y="122"/>
                </a:lnTo>
                <a:lnTo>
                  <a:pt x="0" y="136"/>
                </a:lnTo>
                <a:lnTo>
                  <a:pt x="1" y="151"/>
                </a:lnTo>
                <a:lnTo>
                  <a:pt x="3" y="164"/>
                </a:lnTo>
                <a:lnTo>
                  <a:pt x="5" y="177"/>
                </a:lnTo>
                <a:lnTo>
                  <a:pt x="8" y="190"/>
                </a:lnTo>
                <a:lnTo>
                  <a:pt x="13" y="201"/>
                </a:lnTo>
                <a:lnTo>
                  <a:pt x="18" y="213"/>
                </a:lnTo>
                <a:lnTo>
                  <a:pt x="23" y="222"/>
                </a:lnTo>
                <a:lnTo>
                  <a:pt x="29" y="232"/>
                </a:lnTo>
                <a:lnTo>
                  <a:pt x="36" y="242"/>
                </a:lnTo>
                <a:lnTo>
                  <a:pt x="44" y="250"/>
                </a:lnTo>
                <a:lnTo>
                  <a:pt x="52" y="257"/>
                </a:lnTo>
                <a:lnTo>
                  <a:pt x="60" y="261"/>
                </a:lnTo>
                <a:lnTo>
                  <a:pt x="70" y="266"/>
                </a:lnTo>
                <a:lnTo>
                  <a:pt x="79" y="270"/>
                </a:lnTo>
                <a:lnTo>
                  <a:pt x="89" y="273"/>
                </a:lnTo>
                <a:lnTo>
                  <a:pt x="99" y="273"/>
                </a:lnTo>
                <a:lnTo>
                  <a:pt x="109" y="273"/>
                </a:lnTo>
                <a:lnTo>
                  <a:pt x="118" y="270"/>
                </a:lnTo>
                <a:lnTo>
                  <a:pt x="128" y="266"/>
                </a:lnTo>
                <a:lnTo>
                  <a:pt x="136" y="261"/>
                </a:lnTo>
                <a:lnTo>
                  <a:pt x="146" y="257"/>
                </a:lnTo>
                <a:lnTo>
                  <a:pt x="154" y="250"/>
                </a:lnTo>
                <a:lnTo>
                  <a:pt x="161" y="242"/>
                </a:lnTo>
                <a:lnTo>
                  <a:pt x="169" y="232"/>
                </a:lnTo>
                <a:lnTo>
                  <a:pt x="174" y="222"/>
                </a:lnTo>
                <a:lnTo>
                  <a:pt x="180" y="213"/>
                </a:lnTo>
                <a:lnTo>
                  <a:pt x="185" y="201"/>
                </a:lnTo>
                <a:lnTo>
                  <a:pt x="190" y="190"/>
                </a:lnTo>
                <a:lnTo>
                  <a:pt x="193" y="177"/>
                </a:lnTo>
                <a:lnTo>
                  <a:pt x="195" y="164"/>
                </a:lnTo>
                <a:lnTo>
                  <a:pt x="196" y="151"/>
                </a:lnTo>
                <a:lnTo>
                  <a:pt x="196" y="136"/>
                </a:lnTo>
                <a:lnTo>
                  <a:pt x="196" y="122"/>
                </a:lnTo>
                <a:lnTo>
                  <a:pt x="195" y="109"/>
                </a:lnTo>
                <a:lnTo>
                  <a:pt x="193" y="96"/>
                </a:lnTo>
                <a:lnTo>
                  <a:pt x="190" y="83"/>
                </a:lnTo>
                <a:lnTo>
                  <a:pt x="185" y="71"/>
                </a:lnTo>
                <a:lnTo>
                  <a:pt x="180" y="60"/>
                </a:lnTo>
                <a:lnTo>
                  <a:pt x="174" y="50"/>
                </a:lnTo>
                <a:lnTo>
                  <a:pt x="169" y="40"/>
                </a:lnTo>
                <a:lnTo>
                  <a:pt x="161" y="31"/>
                </a:lnTo>
                <a:lnTo>
                  <a:pt x="154" y="23"/>
                </a:lnTo>
                <a:lnTo>
                  <a:pt x="146" y="16"/>
                </a:lnTo>
                <a:lnTo>
                  <a:pt x="136" y="10"/>
                </a:lnTo>
                <a:lnTo>
                  <a:pt x="128" y="6"/>
                </a:lnTo>
                <a:lnTo>
                  <a:pt x="118" y="3"/>
                </a:lnTo>
                <a:lnTo>
                  <a:pt x="109" y="0"/>
                </a:lnTo>
                <a:lnTo>
                  <a:pt x="99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26" name="Freeform 120">
            <a:extLst>
              <a:ext uri="{FF2B5EF4-FFF2-40B4-BE49-F238E27FC236}">
                <a16:creationId xmlns:a16="http://schemas.microsoft.com/office/drawing/2014/main" id="{C4240F6A-A2E8-01D4-ABC6-AE445AC60206}"/>
              </a:ext>
            </a:extLst>
          </p:cNvPr>
          <p:cNvSpPr>
            <a:spLocks/>
          </p:cNvSpPr>
          <p:nvPr/>
        </p:nvSpPr>
        <p:spPr bwMode="auto">
          <a:xfrm>
            <a:off x="5940564" y="3343353"/>
            <a:ext cx="158608" cy="315631"/>
          </a:xfrm>
          <a:custGeom>
            <a:avLst/>
            <a:gdLst>
              <a:gd name="T0" fmla="*/ 2147483647 w 100"/>
              <a:gd name="T1" fmla="*/ 0 h 199"/>
              <a:gd name="T2" fmla="*/ 2147483647 w 100"/>
              <a:gd name="T3" fmla="*/ 0 h 199"/>
              <a:gd name="T4" fmla="*/ 2147483647 w 100"/>
              <a:gd name="T5" fmla="*/ 2147483647 h 199"/>
              <a:gd name="T6" fmla="*/ 2147483647 w 100"/>
              <a:gd name="T7" fmla="*/ 2147483647 h 199"/>
              <a:gd name="T8" fmla="*/ 2147483647 w 100"/>
              <a:gd name="T9" fmla="*/ 2147483647 h 199"/>
              <a:gd name="T10" fmla="*/ 2147483647 w 100"/>
              <a:gd name="T11" fmla="*/ 2147483647 h 199"/>
              <a:gd name="T12" fmla="*/ 2147483647 w 100"/>
              <a:gd name="T13" fmla="*/ 2147483647 h 199"/>
              <a:gd name="T14" fmla="*/ 2147483647 w 100"/>
              <a:gd name="T15" fmla="*/ 2147483647 h 199"/>
              <a:gd name="T16" fmla="*/ 2147483647 w 100"/>
              <a:gd name="T17" fmla="*/ 2147483647 h 199"/>
              <a:gd name="T18" fmla="*/ 0 w 100"/>
              <a:gd name="T19" fmla="*/ 2147483647 h 199"/>
              <a:gd name="T20" fmla="*/ 0 w 100"/>
              <a:gd name="T21" fmla="*/ 2147483647 h 199"/>
              <a:gd name="T22" fmla="*/ 0 w 100"/>
              <a:gd name="T23" fmla="*/ 2147483647 h 199"/>
              <a:gd name="T24" fmla="*/ 2147483647 w 100"/>
              <a:gd name="T25" fmla="*/ 2147483647 h 199"/>
              <a:gd name="T26" fmla="*/ 2147483647 w 100"/>
              <a:gd name="T27" fmla="*/ 2147483647 h 199"/>
              <a:gd name="T28" fmla="*/ 2147483647 w 100"/>
              <a:gd name="T29" fmla="*/ 2147483647 h 199"/>
              <a:gd name="T30" fmla="*/ 2147483647 w 100"/>
              <a:gd name="T31" fmla="*/ 2147483647 h 199"/>
              <a:gd name="T32" fmla="*/ 2147483647 w 100"/>
              <a:gd name="T33" fmla="*/ 2147483647 h 199"/>
              <a:gd name="T34" fmla="*/ 2147483647 w 100"/>
              <a:gd name="T35" fmla="*/ 2147483647 h 199"/>
              <a:gd name="T36" fmla="*/ 2147483647 w 100"/>
              <a:gd name="T37" fmla="*/ 2147483647 h 199"/>
              <a:gd name="T38" fmla="*/ 2147483647 w 100"/>
              <a:gd name="T39" fmla="*/ 2147483647 h 199"/>
              <a:gd name="T40" fmla="*/ 2147483647 w 100"/>
              <a:gd name="T41" fmla="*/ 2147483647 h 199"/>
              <a:gd name="T42" fmla="*/ 2147483647 w 100"/>
              <a:gd name="T43" fmla="*/ 2147483647 h 199"/>
              <a:gd name="T44" fmla="*/ 2147483647 w 100"/>
              <a:gd name="T45" fmla="*/ 2147483647 h 199"/>
              <a:gd name="T46" fmla="*/ 2147483647 w 100"/>
              <a:gd name="T47" fmla="*/ 2147483647 h 199"/>
              <a:gd name="T48" fmla="*/ 2147483647 w 100"/>
              <a:gd name="T49" fmla="*/ 2147483647 h 199"/>
              <a:gd name="T50" fmla="*/ 2147483647 w 100"/>
              <a:gd name="T51" fmla="*/ 2147483647 h 199"/>
              <a:gd name="T52" fmla="*/ 2147483647 w 100"/>
              <a:gd name="T53" fmla="*/ 2147483647 h 199"/>
              <a:gd name="T54" fmla="*/ 2147483647 w 100"/>
              <a:gd name="T55" fmla="*/ 2147483647 h 199"/>
              <a:gd name="T56" fmla="*/ 2147483647 w 100"/>
              <a:gd name="T57" fmla="*/ 2147483647 h 199"/>
              <a:gd name="T58" fmla="*/ 2147483647 w 100"/>
              <a:gd name="T59" fmla="*/ 2147483647 h 199"/>
              <a:gd name="T60" fmla="*/ 2147483647 w 100"/>
              <a:gd name="T61" fmla="*/ 2147483647 h 199"/>
              <a:gd name="T62" fmla="*/ 2147483647 w 100"/>
              <a:gd name="T63" fmla="*/ 2147483647 h 199"/>
              <a:gd name="T64" fmla="*/ 2147483647 w 100"/>
              <a:gd name="T65" fmla="*/ 2147483647 h 199"/>
              <a:gd name="T66" fmla="*/ 2147483647 w 100"/>
              <a:gd name="T67" fmla="*/ 2147483647 h 199"/>
              <a:gd name="T68" fmla="*/ 2147483647 w 100"/>
              <a:gd name="T69" fmla="*/ 2147483647 h 199"/>
              <a:gd name="T70" fmla="*/ 2147483647 w 100"/>
              <a:gd name="T71" fmla="*/ 2147483647 h 199"/>
              <a:gd name="T72" fmla="*/ 2147483647 w 100"/>
              <a:gd name="T73" fmla="*/ 2147483647 h 199"/>
              <a:gd name="T74" fmla="*/ 2147483647 w 100"/>
              <a:gd name="T75" fmla="*/ 2147483647 h 199"/>
              <a:gd name="T76" fmla="*/ 2147483647 w 100"/>
              <a:gd name="T77" fmla="*/ 2147483647 h 199"/>
              <a:gd name="T78" fmla="*/ 2147483647 w 100"/>
              <a:gd name="T79" fmla="*/ 0 h 199"/>
              <a:gd name="T80" fmla="*/ 2147483647 w 100"/>
              <a:gd name="T81" fmla="*/ 0 h 199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00"/>
              <a:gd name="T124" fmla="*/ 0 h 199"/>
              <a:gd name="T125" fmla="*/ 100 w 100"/>
              <a:gd name="T126" fmla="*/ 199 h 199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00" h="199">
                <a:moveTo>
                  <a:pt x="49" y="0"/>
                </a:moveTo>
                <a:lnTo>
                  <a:pt x="44" y="0"/>
                </a:lnTo>
                <a:lnTo>
                  <a:pt x="39" y="2"/>
                </a:lnTo>
                <a:lnTo>
                  <a:pt x="34" y="5"/>
                </a:lnTo>
                <a:lnTo>
                  <a:pt x="30" y="8"/>
                </a:lnTo>
                <a:lnTo>
                  <a:pt x="21" y="16"/>
                </a:lnTo>
                <a:lnTo>
                  <a:pt x="15" y="29"/>
                </a:lnTo>
                <a:lnTo>
                  <a:pt x="8" y="44"/>
                </a:lnTo>
                <a:lnTo>
                  <a:pt x="4" y="60"/>
                </a:lnTo>
                <a:lnTo>
                  <a:pt x="0" y="80"/>
                </a:lnTo>
                <a:lnTo>
                  <a:pt x="0" y="99"/>
                </a:lnTo>
                <a:lnTo>
                  <a:pt x="0" y="120"/>
                </a:lnTo>
                <a:lnTo>
                  <a:pt x="4" y="138"/>
                </a:lnTo>
                <a:lnTo>
                  <a:pt x="8" y="155"/>
                </a:lnTo>
                <a:lnTo>
                  <a:pt x="15" y="169"/>
                </a:lnTo>
                <a:lnTo>
                  <a:pt x="21" y="182"/>
                </a:lnTo>
                <a:lnTo>
                  <a:pt x="30" y="190"/>
                </a:lnTo>
                <a:lnTo>
                  <a:pt x="34" y="195"/>
                </a:lnTo>
                <a:lnTo>
                  <a:pt x="39" y="197"/>
                </a:lnTo>
                <a:lnTo>
                  <a:pt x="44" y="198"/>
                </a:lnTo>
                <a:lnTo>
                  <a:pt x="49" y="198"/>
                </a:lnTo>
                <a:lnTo>
                  <a:pt x="54" y="198"/>
                </a:lnTo>
                <a:lnTo>
                  <a:pt x="60" y="197"/>
                </a:lnTo>
                <a:lnTo>
                  <a:pt x="64" y="195"/>
                </a:lnTo>
                <a:lnTo>
                  <a:pt x="69" y="190"/>
                </a:lnTo>
                <a:lnTo>
                  <a:pt x="78" y="182"/>
                </a:lnTo>
                <a:lnTo>
                  <a:pt x="85" y="169"/>
                </a:lnTo>
                <a:lnTo>
                  <a:pt x="91" y="155"/>
                </a:lnTo>
                <a:lnTo>
                  <a:pt x="96" y="138"/>
                </a:lnTo>
                <a:lnTo>
                  <a:pt x="99" y="120"/>
                </a:lnTo>
                <a:lnTo>
                  <a:pt x="99" y="99"/>
                </a:lnTo>
                <a:lnTo>
                  <a:pt x="99" y="80"/>
                </a:lnTo>
                <a:lnTo>
                  <a:pt x="96" y="60"/>
                </a:lnTo>
                <a:lnTo>
                  <a:pt x="91" y="44"/>
                </a:lnTo>
                <a:lnTo>
                  <a:pt x="85" y="29"/>
                </a:lnTo>
                <a:lnTo>
                  <a:pt x="78" y="16"/>
                </a:lnTo>
                <a:lnTo>
                  <a:pt x="69" y="8"/>
                </a:lnTo>
                <a:lnTo>
                  <a:pt x="64" y="5"/>
                </a:lnTo>
                <a:lnTo>
                  <a:pt x="60" y="2"/>
                </a:lnTo>
                <a:lnTo>
                  <a:pt x="54" y="0"/>
                </a:lnTo>
                <a:lnTo>
                  <a:pt x="49" y="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27" name="Freeform 121">
            <a:extLst>
              <a:ext uri="{FF2B5EF4-FFF2-40B4-BE49-F238E27FC236}">
                <a16:creationId xmlns:a16="http://schemas.microsoft.com/office/drawing/2014/main" id="{5E02EDAA-F007-F82C-605D-179961CEFEB4}"/>
              </a:ext>
            </a:extLst>
          </p:cNvPr>
          <p:cNvSpPr>
            <a:spLocks/>
          </p:cNvSpPr>
          <p:nvPr/>
        </p:nvSpPr>
        <p:spPr bwMode="auto">
          <a:xfrm>
            <a:off x="5932634" y="3335423"/>
            <a:ext cx="87234" cy="166538"/>
          </a:xfrm>
          <a:custGeom>
            <a:avLst/>
            <a:gdLst>
              <a:gd name="T0" fmla="*/ 2147483647 w 55"/>
              <a:gd name="T1" fmla="*/ 2147483647 h 105"/>
              <a:gd name="T2" fmla="*/ 2147483647 w 55"/>
              <a:gd name="T3" fmla="*/ 2147483647 h 105"/>
              <a:gd name="T4" fmla="*/ 2147483647 w 55"/>
              <a:gd name="T5" fmla="*/ 2147483647 h 105"/>
              <a:gd name="T6" fmla="*/ 2147483647 w 55"/>
              <a:gd name="T7" fmla="*/ 2147483647 h 105"/>
              <a:gd name="T8" fmla="*/ 2147483647 w 55"/>
              <a:gd name="T9" fmla="*/ 2147483647 h 105"/>
              <a:gd name="T10" fmla="*/ 2147483647 w 55"/>
              <a:gd name="T11" fmla="*/ 2147483647 h 105"/>
              <a:gd name="T12" fmla="*/ 2147483647 w 55"/>
              <a:gd name="T13" fmla="*/ 2147483647 h 105"/>
              <a:gd name="T14" fmla="*/ 2147483647 w 55"/>
              <a:gd name="T15" fmla="*/ 2147483647 h 105"/>
              <a:gd name="T16" fmla="*/ 2147483647 w 55"/>
              <a:gd name="T17" fmla="*/ 2147483647 h 105"/>
              <a:gd name="T18" fmla="*/ 2147483647 w 55"/>
              <a:gd name="T19" fmla="*/ 2147483647 h 105"/>
              <a:gd name="T20" fmla="*/ 2147483647 w 55"/>
              <a:gd name="T21" fmla="*/ 2147483647 h 105"/>
              <a:gd name="T22" fmla="*/ 2147483647 w 55"/>
              <a:gd name="T23" fmla="*/ 0 h 105"/>
              <a:gd name="T24" fmla="*/ 2147483647 w 55"/>
              <a:gd name="T25" fmla="*/ 2147483647 h 105"/>
              <a:gd name="T26" fmla="*/ 2147483647 w 55"/>
              <a:gd name="T27" fmla="*/ 2147483647 h 105"/>
              <a:gd name="T28" fmla="*/ 2147483647 w 55"/>
              <a:gd name="T29" fmla="*/ 2147483647 h 105"/>
              <a:gd name="T30" fmla="*/ 2147483647 w 55"/>
              <a:gd name="T31" fmla="*/ 2147483647 h 105"/>
              <a:gd name="T32" fmla="*/ 2147483647 w 55"/>
              <a:gd name="T33" fmla="*/ 2147483647 h 105"/>
              <a:gd name="T34" fmla="*/ 2147483647 w 55"/>
              <a:gd name="T35" fmla="*/ 2147483647 h 105"/>
              <a:gd name="T36" fmla="*/ 2147483647 w 55"/>
              <a:gd name="T37" fmla="*/ 2147483647 h 105"/>
              <a:gd name="T38" fmla="*/ 2147483647 w 55"/>
              <a:gd name="T39" fmla="*/ 2147483647 h 105"/>
              <a:gd name="T40" fmla="*/ 2147483647 w 55"/>
              <a:gd name="T41" fmla="*/ 2147483647 h 105"/>
              <a:gd name="T42" fmla="*/ 0 w 55"/>
              <a:gd name="T43" fmla="*/ 2147483647 h 105"/>
              <a:gd name="T44" fmla="*/ 2147483647 w 55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5"/>
              <a:gd name="T70" fmla="*/ 0 h 105"/>
              <a:gd name="T71" fmla="*/ 55 w 55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5" h="105">
                <a:moveTo>
                  <a:pt x="9" y="104"/>
                </a:moveTo>
                <a:lnTo>
                  <a:pt x="10" y="85"/>
                </a:lnTo>
                <a:lnTo>
                  <a:pt x="13" y="67"/>
                </a:lnTo>
                <a:lnTo>
                  <a:pt x="18" y="51"/>
                </a:lnTo>
                <a:lnTo>
                  <a:pt x="23" y="36"/>
                </a:lnTo>
                <a:lnTo>
                  <a:pt x="30" y="25"/>
                </a:lnTo>
                <a:lnTo>
                  <a:pt x="38" y="15"/>
                </a:lnTo>
                <a:lnTo>
                  <a:pt x="43" y="13"/>
                </a:lnTo>
                <a:lnTo>
                  <a:pt x="46" y="10"/>
                </a:lnTo>
                <a:lnTo>
                  <a:pt x="51" y="10"/>
                </a:lnTo>
                <a:lnTo>
                  <a:pt x="54" y="8"/>
                </a:lnTo>
                <a:lnTo>
                  <a:pt x="54" y="0"/>
                </a:lnTo>
                <a:lnTo>
                  <a:pt x="49" y="2"/>
                </a:lnTo>
                <a:lnTo>
                  <a:pt x="43" y="4"/>
                </a:lnTo>
                <a:lnTo>
                  <a:pt x="38" y="5"/>
                </a:lnTo>
                <a:lnTo>
                  <a:pt x="33" y="10"/>
                </a:lnTo>
                <a:lnTo>
                  <a:pt x="23" y="20"/>
                </a:lnTo>
                <a:lnTo>
                  <a:pt x="15" y="33"/>
                </a:lnTo>
                <a:lnTo>
                  <a:pt x="10" y="47"/>
                </a:lnTo>
                <a:lnTo>
                  <a:pt x="5" y="65"/>
                </a:lnTo>
                <a:lnTo>
                  <a:pt x="2" y="85"/>
                </a:lnTo>
                <a:lnTo>
                  <a:pt x="0" y="104"/>
                </a:lnTo>
                <a:lnTo>
                  <a:pt x="9" y="10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28" name="Freeform 122">
            <a:extLst>
              <a:ext uri="{FF2B5EF4-FFF2-40B4-BE49-F238E27FC236}">
                <a16:creationId xmlns:a16="http://schemas.microsoft.com/office/drawing/2014/main" id="{F56744EC-99F1-0B9F-1CA2-FA5AC8D1591F}"/>
              </a:ext>
            </a:extLst>
          </p:cNvPr>
          <p:cNvSpPr>
            <a:spLocks/>
          </p:cNvSpPr>
          <p:nvPr/>
        </p:nvSpPr>
        <p:spPr bwMode="auto">
          <a:xfrm>
            <a:off x="5932634" y="3500375"/>
            <a:ext cx="87234" cy="166538"/>
          </a:xfrm>
          <a:custGeom>
            <a:avLst/>
            <a:gdLst>
              <a:gd name="T0" fmla="*/ 2147483647 w 55"/>
              <a:gd name="T1" fmla="*/ 2147483647 h 105"/>
              <a:gd name="T2" fmla="*/ 2147483647 w 55"/>
              <a:gd name="T3" fmla="*/ 2147483647 h 105"/>
              <a:gd name="T4" fmla="*/ 2147483647 w 55"/>
              <a:gd name="T5" fmla="*/ 2147483647 h 105"/>
              <a:gd name="T6" fmla="*/ 2147483647 w 55"/>
              <a:gd name="T7" fmla="*/ 2147483647 h 105"/>
              <a:gd name="T8" fmla="*/ 2147483647 w 55"/>
              <a:gd name="T9" fmla="*/ 2147483647 h 105"/>
              <a:gd name="T10" fmla="*/ 2147483647 w 55"/>
              <a:gd name="T11" fmla="*/ 2147483647 h 105"/>
              <a:gd name="T12" fmla="*/ 2147483647 w 55"/>
              <a:gd name="T13" fmla="*/ 2147483647 h 105"/>
              <a:gd name="T14" fmla="*/ 2147483647 w 55"/>
              <a:gd name="T15" fmla="*/ 2147483647 h 105"/>
              <a:gd name="T16" fmla="*/ 2147483647 w 55"/>
              <a:gd name="T17" fmla="*/ 2147483647 h 105"/>
              <a:gd name="T18" fmla="*/ 2147483647 w 55"/>
              <a:gd name="T19" fmla="*/ 2147483647 h 105"/>
              <a:gd name="T20" fmla="*/ 2147483647 w 55"/>
              <a:gd name="T21" fmla="*/ 0 h 105"/>
              <a:gd name="T22" fmla="*/ 0 w 55"/>
              <a:gd name="T23" fmla="*/ 0 h 105"/>
              <a:gd name="T24" fmla="*/ 2147483647 w 55"/>
              <a:gd name="T25" fmla="*/ 2147483647 h 105"/>
              <a:gd name="T26" fmla="*/ 2147483647 w 55"/>
              <a:gd name="T27" fmla="*/ 2147483647 h 105"/>
              <a:gd name="T28" fmla="*/ 2147483647 w 55"/>
              <a:gd name="T29" fmla="*/ 2147483647 h 105"/>
              <a:gd name="T30" fmla="*/ 2147483647 w 55"/>
              <a:gd name="T31" fmla="*/ 2147483647 h 105"/>
              <a:gd name="T32" fmla="*/ 2147483647 w 55"/>
              <a:gd name="T33" fmla="*/ 2147483647 h 105"/>
              <a:gd name="T34" fmla="*/ 2147483647 w 55"/>
              <a:gd name="T35" fmla="*/ 2147483647 h 105"/>
              <a:gd name="T36" fmla="*/ 2147483647 w 55"/>
              <a:gd name="T37" fmla="*/ 2147483647 h 105"/>
              <a:gd name="T38" fmla="*/ 2147483647 w 55"/>
              <a:gd name="T39" fmla="*/ 2147483647 h 105"/>
              <a:gd name="T40" fmla="*/ 2147483647 w 55"/>
              <a:gd name="T41" fmla="*/ 2147483647 h 105"/>
              <a:gd name="T42" fmla="*/ 2147483647 w 55"/>
              <a:gd name="T43" fmla="*/ 2147483647 h 105"/>
              <a:gd name="T44" fmla="*/ 2147483647 w 55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5"/>
              <a:gd name="T70" fmla="*/ 0 h 105"/>
              <a:gd name="T71" fmla="*/ 55 w 55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5" h="105">
                <a:moveTo>
                  <a:pt x="54" y="96"/>
                </a:moveTo>
                <a:lnTo>
                  <a:pt x="51" y="95"/>
                </a:lnTo>
                <a:lnTo>
                  <a:pt x="46" y="95"/>
                </a:lnTo>
                <a:lnTo>
                  <a:pt x="43" y="91"/>
                </a:lnTo>
                <a:lnTo>
                  <a:pt x="38" y="90"/>
                </a:lnTo>
                <a:lnTo>
                  <a:pt x="30" y="80"/>
                </a:lnTo>
                <a:lnTo>
                  <a:pt x="23" y="69"/>
                </a:lnTo>
                <a:lnTo>
                  <a:pt x="18" y="56"/>
                </a:lnTo>
                <a:lnTo>
                  <a:pt x="13" y="38"/>
                </a:lnTo>
                <a:lnTo>
                  <a:pt x="10" y="20"/>
                </a:lnTo>
                <a:lnTo>
                  <a:pt x="9" y="0"/>
                </a:lnTo>
                <a:lnTo>
                  <a:pt x="0" y="0"/>
                </a:lnTo>
                <a:lnTo>
                  <a:pt x="2" y="21"/>
                </a:lnTo>
                <a:lnTo>
                  <a:pt x="5" y="41"/>
                </a:lnTo>
                <a:lnTo>
                  <a:pt x="10" y="57"/>
                </a:lnTo>
                <a:lnTo>
                  <a:pt x="15" y="73"/>
                </a:lnTo>
                <a:lnTo>
                  <a:pt x="23" y="85"/>
                </a:lnTo>
                <a:lnTo>
                  <a:pt x="33" y="95"/>
                </a:lnTo>
                <a:lnTo>
                  <a:pt x="38" y="99"/>
                </a:lnTo>
                <a:lnTo>
                  <a:pt x="43" y="101"/>
                </a:lnTo>
                <a:lnTo>
                  <a:pt x="49" y="103"/>
                </a:lnTo>
                <a:lnTo>
                  <a:pt x="54" y="104"/>
                </a:lnTo>
                <a:lnTo>
                  <a:pt x="54" y="96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29" name="Freeform 123">
            <a:extLst>
              <a:ext uri="{FF2B5EF4-FFF2-40B4-BE49-F238E27FC236}">
                <a16:creationId xmlns:a16="http://schemas.microsoft.com/office/drawing/2014/main" id="{83315215-B39D-5F73-C8EA-0A3DA31F87E2}"/>
              </a:ext>
            </a:extLst>
          </p:cNvPr>
          <p:cNvSpPr>
            <a:spLocks/>
          </p:cNvSpPr>
          <p:nvPr/>
        </p:nvSpPr>
        <p:spPr bwMode="auto">
          <a:xfrm>
            <a:off x="6018283" y="3500375"/>
            <a:ext cx="88821" cy="166538"/>
          </a:xfrm>
          <a:custGeom>
            <a:avLst/>
            <a:gdLst>
              <a:gd name="T0" fmla="*/ 2147483647 w 56"/>
              <a:gd name="T1" fmla="*/ 0 h 105"/>
              <a:gd name="T2" fmla="*/ 2147483647 w 56"/>
              <a:gd name="T3" fmla="*/ 2147483647 h 105"/>
              <a:gd name="T4" fmla="*/ 2147483647 w 56"/>
              <a:gd name="T5" fmla="*/ 2147483647 h 105"/>
              <a:gd name="T6" fmla="*/ 2147483647 w 56"/>
              <a:gd name="T7" fmla="*/ 2147483647 h 105"/>
              <a:gd name="T8" fmla="*/ 2147483647 w 56"/>
              <a:gd name="T9" fmla="*/ 2147483647 h 105"/>
              <a:gd name="T10" fmla="*/ 2147483647 w 56"/>
              <a:gd name="T11" fmla="*/ 2147483647 h 105"/>
              <a:gd name="T12" fmla="*/ 2147483647 w 56"/>
              <a:gd name="T13" fmla="*/ 2147483647 h 105"/>
              <a:gd name="T14" fmla="*/ 2147483647 w 56"/>
              <a:gd name="T15" fmla="*/ 2147483647 h 105"/>
              <a:gd name="T16" fmla="*/ 2147483647 w 56"/>
              <a:gd name="T17" fmla="*/ 2147483647 h 105"/>
              <a:gd name="T18" fmla="*/ 2147483647 w 56"/>
              <a:gd name="T19" fmla="*/ 2147483647 h 105"/>
              <a:gd name="T20" fmla="*/ 0 w 56"/>
              <a:gd name="T21" fmla="*/ 2147483647 h 105"/>
              <a:gd name="T22" fmla="*/ 0 w 56"/>
              <a:gd name="T23" fmla="*/ 2147483647 h 105"/>
              <a:gd name="T24" fmla="*/ 2147483647 w 56"/>
              <a:gd name="T25" fmla="*/ 2147483647 h 105"/>
              <a:gd name="T26" fmla="*/ 2147483647 w 56"/>
              <a:gd name="T27" fmla="*/ 2147483647 h 105"/>
              <a:gd name="T28" fmla="*/ 2147483647 w 56"/>
              <a:gd name="T29" fmla="*/ 2147483647 h 105"/>
              <a:gd name="T30" fmla="*/ 2147483647 w 56"/>
              <a:gd name="T31" fmla="*/ 2147483647 h 105"/>
              <a:gd name="T32" fmla="*/ 2147483647 w 56"/>
              <a:gd name="T33" fmla="*/ 2147483647 h 105"/>
              <a:gd name="T34" fmla="*/ 2147483647 w 56"/>
              <a:gd name="T35" fmla="*/ 2147483647 h 105"/>
              <a:gd name="T36" fmla="*/ 2147483647 w 56"/>
              <a:gd name="T37" fmla="*/ 2147483647 h 105"/>
              <a:gd name="T38" fmla="*/ 2147483647 w 56"/>
              <a:gd name="T39" fmla="*/ 2147483647 h 105"/>
              <a:gd name="T40" fmla="*/ 2147483647 w 56"/>
              <a:gd name="T41" fmla="*/ 2147483647 h 105"/>
              <a:gd name="T42" fmla="*/ 2147483647 w 56"/>
              <a:gd name="T43" fmla="*/ 0 h 105"/>
              <a:gd name="T44" fmla="*/ 2147483647 w 56"/>
              <a:gd name="T45" fmla="*/ 0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6"/>
              <a:gd name="T70" fmla="*/ 0 h 105"/>
              <a:gd name="T71" fmla="*/ 56 w 56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6" h="105">
                <a:moveTo>
                  <a:pt x="47" y="0"/>
                </a:moveTo>
                <a:lnTo>
                  <a:pt x="46" y="20"/>
                </a:lnTo>
                <a:lnTo>
                  <a:pt x="42" y="38"/>
                </a:lnTo>
                <a:lnTo>
                  <a:pt x="37" y="56"/>
                </a:lnTo>
                <a:lnTo>
                  <a:pt x="33" y="69"/>
                </a:lnTo>
                <a:lnTo>
                  <a:pt x="24" y="80"/>
                </a:lnTo>
                <a:lnTo>
                  <a:pt x="18" y="90"/>
                </a:lnTo>
                <a:lnTo>
                  <a:pt x="13" y="91"/>
                </a:lnTo>
                <a:lnTo>
                  <a:pt x="10" y="95"/>
                </a:lnTo>
                <a:lnTo>
                  <a:pt x="5" y="95"/>
                </a:lnTo>
                <a:lnTo>
                  <a:pt x="0" y="96"/>
                </a:lnTo>
                <a:lnTo>
                  <a:pt x="0" y="104"/>
                </a:lnTo>
                <a:lnTo>
                  <a:pt x="7" y="103"/>
                </a:lnTo>
                <a:lnTo>
                  <a:pt x="13" y="101"/>
                </a:lnTo>
                <a:lnTo>
                  <a:pt x="18" y="99"/>
                </a:lnTo>
                <a:lnTo>
                  <a:pt x="23" y="95"/>
                </a:lnTo>
                <a:lnTo>
                  <a:pt x="33" y="85"/>
                </a:lnTo>
                <a:lnTo>
                  <a:pt x="41" y="73"/>
                </a:lnTo>
                <a:lnTo>
                  <a:pt x="46" y="57"/>
                </a:lnTo>
                <a:lnTo>
                  <a:pt x="50" y="41"/>
                </a:lnTo>
                <a:lnTo>
                  <a:pt x="54" y="21"/>
                </a:lnTo>
                <a:lnTo>
                  <a:pt x="55" y="0"/>
                </a:lnTo>
                <a:lnTo>
                  <a:pt x="47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30" name="Freeform 124">
            <a:extLst>
              <a:ext uri="{FF2B5EF4-FFF2-40B4-BE49-F238E27FC236}">
                <a16:creationId xmlns:a16="http://schemas.microsoft.com/office/drawing/2014/main" id="{01FE9943-1582-A3E6-CF30-24BCDBD0FEFD}"/>
              </a:ext>
            </a:extLst>
          </p:cNvPr>
          <p:cNvSpPr>
            <a:spLocks/>
          </p:cNvSpPr>
          <p:nvPr/>
        </p:nvSpPr>
        <p:spPr bwMode="auto">
          <a:xfrm>
            <a:off x="6018283" y="3335423"/>
            <a:ext cx="88821" cy="166538"/>
          </a:xfrm>
          <a:custGeom>
            <a:avLst/>
            <a:gdLst>
              <a:gd name="T0" fmla="*/ 0 w 56"/>
              <a:gd name="T1" fmla="*/ 2147483647 h 105"/>
              <a:gd name="T2" fmla="*/ 2147483647 w 56"/>
              <a:gd name="T3" fmla="*/ 2147483647 h 105"/>
              <a:gd name="T4" fmla="*/ 2147483647 w 56"/>
              <a:gd name="T5" fmla="*/ 2147483647 h 105"/>
              <a:gd name="T6" fmla="*/ 2147483647 w 56"/>
              <a:gd name="T7" fmla="*/ 2147483647 h 105"/>
              <a:gd name="T8" fmla="*/ 2147483647 w 56"/>
              <a:gd name="T9" fmla="*/ 2147483647 h 105"/>
              <a:gd name="T10" fmla="*/ 2147483647 w 56"/>
              <a:gd name="T11" fmla="*/ 2147483647 h 105"/>
              <a:gd name="T12" fmla="*/ 2147483647 w 56"/>
              <a:gd name="T13" fmla="*/ 2147483647 h 105"/>
              <a:gd name="T14" fmla="*/ 2147483647 w 56"/>
              <a:gd name="T15" fmla="*/ 2147483647 h 105"/>
              <a:gd name="T16" fmla="*/ 2147483647 w 56"/>
              <a:gd name="T17" fmla="*/ 2147483647 h 105"/>
              <a:gd name="T18" fmla="*/ 2147483647 w 56"/>
              <a:gd name="T19" fmla="*/ 2147483647 h 105"/>
              <a:gd name="T20" fmla="*/ 2147483647 w 56"/>
              <a:gd name="T21" fmla="*/ 2147483647 h 105"/>
              <a:gd name="T22" fmla="*/ 2147483647 w 56"/>
              <a:gd name="T23" fmla="*/ 2147483647 h 105"/>
              <a:gd name="T24" fmla="*/ 2147483647 w 56"/>
              <a:gd name="T25" fmla="*/ 2147483647 h 105"/>
              <a:gd name="T26" fmla="*/ 2147483647 w 56"/>
              <a:gd name="T27" fmla="*/ 2147483647 h 105"/>
              <a:gd name="T28" fmla="*/ 2147483647 w 56"/>
              <a:gd name="T29" fmla="*/ 2147483647 h 105"/>
              <a:gd name="T30" fmla="*/ 2147483647 w 56"/>
              <a:gd name="T31" fmla="*/ 2147483647 h 105"/>
              <a:gd name="T32" fmla="*/ 2147483647 w 56"/>
              <a:gd name="T33" fmla="*/ 2147483647 h 105"/>
              <a:gd name="T34" fmla="*/ 2147483647 w 56"/>
              <a:gd name="T35" fmla="*/ 2147483647 h 105"/>
              <a:gd name="T36" fmla="*/ 2147483647 w 56"/>
              <a:gd name="T37" fmla="*/ 2147483647 h 105"/>
              <a:gd name="T38" fmla="*/ 2147483647 w 56"/>
              <a:gd name="T39" fmla="*/ 2147483647 h 105"/>
              <a:gd name="T40" fmla="*/ 2147483647 w 56"/>
              <a:gd name="T41" fmla="*/ 2147483647 h 105"/>
              <a:gd name="T42" fmla="*/ 0 w 56"/>
              <a:gd name="T43" fmla="*/ 0 h 105"/>
              <a:gd name="T44" fmla="*/ 0 w 56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6"/>
              <a:gd name="T70" fmla="*/ 0 h 105"/>
              <a:gd name="T71" fmla="*/ 56 w 56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6" h="105">
                <a:moveTo>
                  <a:pt x="0" y="8"/>
                </a:moveTo>
                <a:lnTo>
                  <a:pt x="5" y="10"/>
                </a:lnTo>
                <a:lnTo>
                  <a:pt x="10" y="10"/>
                </a:lnTo>
                <a:lnTo>
                  <a:pt x="13" y="13"/>
                </a:lnTo>
                <a:lnTo>
                  <a:pt x="18" y="15"/>
                </a:lnTo>
                <a:lnTo>
                  <a:pt x="24" y="25"/>
                </a:lnTo>
                <a:lnTo>
                  <a:pt x="33" y="36"/>
                </a:lnTo>
                <a:lnTo>
                  <a:pt x="37" y="51"/>
                </a:lnTo>
                <a:lnTo>
                  <a:pt x="42" y="67"/>
                </a:lnTo>
                <a:lnTo>
                  <a:pt x="46" y="85"/>
                </a:lnTo>
                <a:lnTo>
                  <a:pt x="47" y="104"/>
                </a:lnTo>
                <a:lnTo>
                  <a:pt x="55" y="104"/>
                </a:lnTo>
                <a:lnTo>
                  <a:pt x="54" y="85"/>
                </a:lnTo>
                <a:lnTo>
                  <a:pt x="50" y="65"/>
                </a:lnTo>
                <a:lnTo>
                  <a:pt x="46" y="47"/>
                </a:lnTo>
                <a:lnTo>
                  <a:pt x="41" y="33"/>
                </a:lnTo>
                <a:lnTo>
                  <a:pt x="33" y="20"/>
                </a:lnTo>
                <a:lnTo>
                  <a:pt x="23" y="10"/>
                </a:lnTo>
                <a:lnTo>
                  <a:pt x="18" y="5"/>
                </a:lnTo>
                <a:lnTo>
                  <a:pt x="13" y="4"/>
                </a:lnTo>
                <a:lnTo>
                  <a:pt x="7" y="2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31" name="Freeform 125">
            <a:extLst>
              <a:ext uri="{FF2B5EF4-FFF2-40B4-BE49-F238E27FC236}">
                <a16:creationId xmlns:a16="http://schemas.microsoft.com/office/drawing/2014/main" id="{4814B79F-AB12-ACEE-86C5-4926FE21B0A7}"/>
              </a:ext>
            </a:extLst>
          </p:cNvPr>
          <p:cNvSpPr>
            <a:spLocks/>
          </p:cNvSpPr>
          <p:nvPr/>
        </p:nvSpPr>
        <p:spPr bwMode="auto">
          <a:xfrm>
            <a:off x="4720868" y="4807308"/>
            <a:ext cx="312458" cy="434587"/>
          </a:xfrm>
          <a:custGeom>
            <a:avLst/>
            <a:gdLst>
              <a:gd name="T0" fmla="*/ 2147483647 w 197"/>
              <a:gd name="T1" fmla="*/ 0 h 274"/>
              <a:gd name="T2" fmla="*/ 2147483647 w 197"/>
              <a:gd name="T3" fmla="*/ 2147483647 h 274"/>
              <a:gd name="T4" fmla="*/ 2147483647 w 197"/>
              <a:gd name="T5" fmla="*/ 2147483647 h 274"/>
              <a:gd name="T6" fmla="*/ 2147483647 w 197"/>
              <a:gd name="T7" fmla="*/ 2147483647 h 274"/>
              <a:gd name="T8" fmla="*/ 2147483647 w 197"/>
              <a:gd name="T9" fmla="*/ 2147483647 h 274"/>
              <a:gd name="T10" fmla="*/ 2147483647 w 197"/>
              <a:gd name="T11" fmla="*/ 2147483647 h 274"/>
              <a:gd name="T12" fmla="*/ 2147483647 w 197"/>
              <a:gd name="T13" fmla="*/ 2147483647 h 274"/>
              <a:gd name="T14" fmla="*/ 2147483647 w 197"/>
              <a:gd name="T15" fmla="*/ 2147483647 h 274"/>
              <a:gd name="T16" fmla="*/ 2147483647 w 197"/>
              <a:gd name="T17" fmla="*/ 2147483647 h 274"/>
              <a:gd name="T18" fmla="*/ 2147483647 w 197"/>
              <a:gd name="T19" fmla="*/ 2147483647 h 274"/>
              <a:gd name="T20" fmla="*/ 2147483647 w 197"/>
              <a:gd name="T21" fmla="*/ 2147483647 h 274"/>
              <a:gd name="T22" fmla="*/ 2147483647 w 197"/>
              <a:gd name="T23" fmla="*/ 2147483647 h 274"/>
              <a:gd name="T24" fmla="*/ 2147483647 w 197"/>
              <a:gd name="T25" fmla="*/ 2147483647 h 274"/>
              <a:gd name="T26" fmla="*/ 2147483647 w 197"/>
              <a:gd name="T27" fmla="*/ 2147483647 h 274"/>
              <a:gd name="T28" fmla="*/ 2147483647 w 197"/>
              <a:gd name="T29" fmla="*/ 2147483647 h 274"/>
              <a:gd name="T30" fmla="*/ 2147483647 w 197"/>
              <a:gd name="T31" fmla="*/ 2147483647 h 274"/>
              <a:gd name="T32" fmla="*/ 2147483647 w 197"/>
              <a:gd name="T33" fmla="*/ 2147483647 h 274"/>
              <a:gd name="T34" fmla="*/ 2147483647 w 197"/>
              <a:gd name="T35" fmla="*/ 2147483647 h 274"/>
              <a:gd name="T36" fmla="*/ 2147483647 w 197"/>
              <a:gd name="T37" fmla="*/ 2147483647 h 274"/>
              <a:gd name="T38" fmla="*/ 2147483647 w 197"/>
              <a:gd name="T39" fmla="*/ 2147483647 h 274"/>
              <a:gd name="T40" fmla="*/ 2147483647 w 197"/>
              <a:gd name="T41" fmla="*/ 2147483647 h 274"/>
              <a:gd name="T42" fmla="*/ 2147483647 w 197"/>
              <a:gd name="T43" fmla="*/ 2147483647 h 274"/>
              <a:gd name="T44" fmla="*/ 2147483647 w 197"/>
              <a:gd name="T45" fmla="*/ 2147483647 h 274"/>
              <a:gd name="T46" fmla="*/ 2147483647 w 197"/>
              <a:gd name="T47" fmla="*/ 2147483647 h 274"/>
              <a:gd name="T48" fmla="*/ 2147483647 w 197"/>
              <a:gd name="T49" fmla="*/ 2147483647 h 274"/>
              <a:gd name="T50" fmla="*/ 2147483647 w 197"/>
              <a:gd name="T51" fmla="*/ 2147483647 h 274"/>
              <a:gd name="T52" fmla="*/ 2147483647 w 197"/>
              <a:gd name="T53" fmla="*/ 2147483647 h 274"/>
              <a:gd name="T54" fmla="*/ 2147483647 w 197"/>
              <a:gd name="T55" fmla="*/ 2147483647 h 274"/>
              <a:gd name="T56" fmla="*/ 2147483647 w 197"/>
              <a:gd name="T57" fmla="*/ 2147483647 h 274"/>
              <a:gd name="T58" fmla="*/ 2147483647 w 197"/>
              <a:gd name="T59" fmla="*/ 2147483647 h 274"/>
              <a:gd name="T60" fmla="*/ 2147483647 w 197"/>
              <a:gd name="T61" fmla="*/ 2147483647 h 274"/>
              <a:gd name="T62" fmla="*/ 2147483647 w 197"/>
              <a:gd name="T63" fmla="*/ 0 h 27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97"/>
              <a:gd name="T97" fmla="*/ 0 h 274"/>
              <a:gd name="T98" fmla="*/ 197 w 197"/>
              <a:gd name="T99" fmla="*/ 274 h 27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97" h="274">
                <a:moveTo>
                  <a:pt x="99" y="0"/>
                </a:moveTo>
                <a:lnTo>
                  <a:pt x="89" y="0"/>
                </a:lnTo>
                <a:lnTo>
                  <a:pt x="79" y="3"/>
                </a:lnTo>
                <a:lnTo>
                  <a:pt x="70" y="6"/>
                </a:lnTo>
                <a:lnTo>
                  <a:pt x="60" y="10"/>
                </a:lnTo>
                <a:lnTo>
                  <a:pt x="52" y="16"/>
                </a:lnTo>
                <a:lnTo>
                  <a:pt x="44" y="23"/>
                </a:lnTo>
                <a:lnTo>
                  <a:pt x="36" y="31"/>
                </a:lnTo>
                <a:lnTo>
                  <a:pt x="29" y="40"/>
                </a:lnTo>
                <a:lnTo>
                  <a:pt x="23" y="50"/>
                </a:lnTo>
                <a:lnTo>
                  <a:pt x="18" y="60"/>
                </a:lnTo>
                <a:lnTo>
                  <a:pt x="13" y="71"/>
                </a:lnTo>
                <a:lnTo>
                  <a:pt x="8" y="83"/>
                </a:lnTo>
                <a:lnTo>
                  <a:pt x="5" y="96"/>
                </a:lnTo>
                <a:lnTo>
                  <a:pt x="3" y="109"/>
                </a:lnTo>
                <a:lnTo>
                  <a:pt x="1" y="122"/>
                </a:lnTo>
                <a:lnTo>
                  <a:pt x="0" y="136"/>
                </a:lnTo>
                <a:lnTo>
                  <a:pt x="1" y="151"/>
                </a:lnTo>
                <a:lnTo>
                  <a:pt x="3" y="164"/>
                </a:lnTo>
                <a:lnTo>
                  <a:pt x="5" y="177"/>
                </a:lnTo>
                <a:lnTo>
                  <a:pt x="8" y="190"/>
                </a:lnTo>
                <a:lnTo>
                  <a:pt x="13" y="201"/>
                </a:lnTo>
                <a:lnTo>
                  <a:pt x="18" y="213"/>
                </a:lnTo>
                <a:lnTo>
                  <a:pt x="23" y="222"/>
                </a:lnTo>
                <a:lnTo>
                  <a:pt x="29" y="232"/>
                </a:lnTo>
                <a:lnTo>
                  <a:pt x="36" y="242"/>
                </a:lnTo>
                <a:lnTo>
                  <a:pt x="44" y="250"/>
                </a:lnTo>
                <a:lnTo>
                  <a:pt x="52" y="257"/>
                </a:lnTo>
                <a:lnTo>
                  <a:pt x="60" y="261"/>
                </a:lnTo>
                <a:lnTo>
                  <a:pt x="70" y="266"/>
                </a:lnTo>
                <a:lnTo>
                  <a:pt x="79" y="270"/>
                </a:lnTo>
                <a:lnTo>
                  <a:pt x="89" y="273"/>
                </a:lnTo>
                <a:lnTo>
                  <a:pt x="99" y="273"/>
                </a:lnTo>
                <a:lnTo>
                  <a:pt x="109" y="273"/>
                </a:lnTo>
                <a:lnTo>
                  <a:pt x="118" y="270"/>
                </a:lnTo>
                <a:lnTo>
                  <a:pt x="128" y="266"/>
                </a:lnTo>
                <a:lnTo>
                  <a:pt x="136" y="261"/>
                </a:lnTo>
                <a:lnTo>
                  <a:pt x="146" y="257"/>
                </a:lnTo>
                <a:lnTo>
                  <a:pt x="154" y="250"/>
                </a:lnTo>
                <a:lnTo>
                  <a:pt x="161" y="242"/>
                </a:lnTo>
                <a:lnTo>
                  <a:pt x="169" y="232"/>
                </a:lnTo>
                <a:lnTo>
                  <a:pt x="174" y="222"/>
                </a:lnTo>
                <a:lnTo>
                  <a:pt x="180" y="213"/>
                </a:lnTo>
                <a:lnTo>
                  <a:pt x="185" y="201"/>
                </a:lnTo>
                <a:lnTo>
                  <a:pt x="190" y="190"/>
                </a:lnTo>
                <a:lnTo>
                  <a:pt x="193" y="177"/>
                </a:lnTo>
                <a:lnTo>
                  <a:pt x="195" y="164"/>
                </a:lnTo>
                <a:lnTo>
                  <a:pt x="196" y="151"/>
                </a:lnTo>
                <a:lnTo>
                  <a:pt x="196" y="136"/>
                </a:lnTo>
                <a:lnTo>
                  <a:pt x="196" y="122"/>
                </a:lnTo>
                <a:lnTo>
                  <a:pt x="195" y="109"/>
                </a:lnTo>
                <a:lnTo>
                  <a:pt x="193" y="96"/>
                </a:lnTo>
                <a:lnTo>
                  <a:pt x="190" y="83"/>
                </a:lnTo>
                <a:lnTo>
                  <a:pt x="185" y="71"/>
                </a:lnTo>
                <a:lnTo>
                  <a:pt x="180" y="60"/>
                </a:lnTo>
                <a:lnTo>
                  <a:pt x="174" y="50"/>
                </a:lnTo>
                <a:lnTo>
                  <a:pt x="169" y="40"/>
                </a:lnTo>
                <a:lnTo>
                  <a:pt x="161" y="31"/>
                </a:lnTo>
                <a:lnTo>
                  <a:pt x="154" y="23"/>
                </a:lnTo>
                <a:lnTo>
                  <a:pt x="146" y="16"/>
                </a:lnTo>
                <a:lnTo>
                  <a:pt x="136" y="10"/>
                </a:lnTo>
                <a:lnTo>
                  <a:pt x="128" y="6"/>
                </a:lnTo>
                <a:lnTo>
                  <a:pt x="118" y="3"/>
                </a:lnTo>
                <a:lnTo>
                  <a:pt x="109" y="0"/>
                </a:lnTo>
                <a:lnTo>
                  <a:pt x="99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32" name="Freeform 126">
            <a:extLst>
              <a:ext uri="{FF2B5EF4-FFF2-40B4-BE49-F238E27FC236}">
                <a16:creationId xmlns:a16="http://schemas.microsoft.com/office/drawing/2014/main" id="{9B411CEE-8CAC-E02E-57F0-7BBD3456E170}"/>
              </a:ext>
            </a:extLst>
          </p:cNvPr>
          <p:cNvSpPr>
            <a:spLocks/>
          </p:cNvSpPr>
          <p:nvPr/>
        </p:nvSpPr>
        <p:spPr bwMode="auto">
          <a:xfrm>
            <a:off x="4874717" y="4865993"/>
            <a:ext cx="158608" cy="315631"/>
          </a:xfrm>
          <a:custGeom>
            <a:avLst/>
            <a:gdLst>
              <a:gd name="T0" fmla="*/ 2147483647 w 100"/>
              <a:gd name="T1" fmla="*/ 0 h 199"/>
              <a:gd name="T2" fmla="*/ 2147483647 w 100"/>
              <a:gd name="T3" fmla="*/ 0 h 199"/>
              <a:gd name="T4" fmla="*/ 2147483647 w 100"/>
              <a:gd name="T5" fmla="*/ 2147483647 h 199"/>
              <a:gd name="T6" fmla="*/ 2147483647 w 100"/>
              <a:gd name="T7" fmla="*/ 2147483647 h 199"/>
              <a:gd name="T8" fmla="*/ 2147483647 w 100"/>
              <a:gd name="T9" fmla="*/ 2147483647 h 199"/>
              <a:gd name="T10" fmla="*/ 2147483647 w 100"/>
              <a:gd name="T11" fmla="*/ 2147483647 h 199"/>
              <a:gd name="T12" fmla="*/ 2147483647 w 100"/>
              <a:gd name="T13" fmla="*/ 2147483647 h 199"/>
              <a:gd name="T14" fmla="*/ 2147483647 w 100"/>
              <a:gd name="T15" fmla="*/ 2147483647 h 199"/>
              <a:gd name="T16" fmla="*/ 2147483647 w 100"/>
              <a:gd name="T17" fmla="*/ 2147483647 h 199"/>
              <a:gd name="T18" fmla="*/ 0 w 100"/>
              <a:gd name="T19" fmla="*/ 2147483647 h 199"/>
              <a:gd name="T20" fmla="*/ 0 w 100"/>
              <a:gd name="T21" fmla="*/ 2147483647 h 199"/>
              <a:gd name="T22" fmla="*/ 0 w 100"/>
              <a:gd name="T23" fmla="*/ 2147483647 h 199"/>
              <a:gd name="T24" fmla="*/ 2147483647 w 100"/>
              <a:gd name="T25" fmla="*/ 2147483647 h 199"/>
              <a:gd name="T26" fmla="*/ 2147483647 w 100"/>
              <a:gd name="T27" fmla="*/ 2147483647 h 199"/>
              <a:gd name="T28" fmla="*/ 2147483647 w 100"/>
              <a:gd name="T29" fmla="*/ 2147483647 h 199"/>
              <a:gd name="T30" fmla="*/ 2147483647 w 100"/>
              <a:gd name="T31" fmla="*/ 2147483647 h 199"/>
              <a:gd name="T32" fmla="*/ 2147483647 w 100"/>
              <a:gd name="T33" fmla="*/ 2147483647 h 199"/>
              <a:gd name="T34" fmla="*/ 2147483647 w 100"/>
              <a:gd name="T35" fmla="*/ 2147483647 h 199"/>
              <a:gd name="T36" fmla="*/ 2147483647 w 100"/>
              <a:gd name="T37" fmla="*/ 2147483647 h 199"/>
              <a:gd name="T38" fmla="*/ 2147483647 w 100"/>
              <a:gd name="T39" fmla="*/ 2147483647 h 199"/>
              <a:gd name="T40" fmla="*/ 2147483647 w 100"/>
              <a:gd name="T41" fmla="*/ 2147483647 h 199"/>
              <a:gd name="T42" fmla="*/ 2147483647 w 100"/>
              <a:gd name="T43" fmla="*/ 2147483647 h 199"/>
              <a:gd name="T44" fmla="*/ 2147483647 w 100"/>
              <a:gd name="T45" fmla="*/ 2147483647 h 199"/>
              <a:gd name="T46" fmla="*/ 2147483647 w 100"/>
              <a:gd name="T47" fmla="*/ 2147483647 h 199"/>
              <a:gd name="T48" fmla="*/ 2147483647 w 100"/>
              <a:gd name="T49" fmla="*/ 2147483647 h 199"/>
              <a:gd name="T50" fmla="*/ 2147483647 w 100"/>
              <a:gd name="T51" fmla="*/ 2147483647 h 199"/>
              <a:gd name="T52" fmla="*/ 2147483647 w 100"/>
              <a:gd name="T53" fmla="*/ 2147483647 h 199"/>
              <a:gd name="T54" fmla="*/ 2147483647 w 100"/>
              <a:gd name="T55" fmla="*/ 2147483647 h 199"/>
              <a:gd name="T56" fmla="*/ 2147483647 w 100"/>
              <a:gd name="T57" fmla="*/ 2147483647 h 199"/>
              <a:gd name="T58" fmla="*/ 2147483647 w 100"/>
              <a:gd name="T59" fmla="*/ 2147483647 h 199"/>
              <a:gd name="T60" fmla="*/ 2147483647 w 100"/>
              <a:gd name="T61" fmla="*/ 2147483647 h 199"/>
              <a:gd name="T62" fmla="*/ 2147483647 w 100"/>
              <a:gd name="T63" fmla="*/ 2147483647 h 199"/>
              <a:gd name="T64" fmla="*/ 2147483647 w 100"/>
              <a:gd name="T65" fmla="*/ 2147483647 h 199"/>
              <a:gd name="T66" fmla="*/ 2147483647 w 100"/>
              <a:gd name="T67" fmla="*/ 2147483647 h 199"/>
              <a:gd name="T68" fmla="*/ 2147483647 w 100"/>
              <a:gd name="T69" fmla="*/ 2147483647 h 199"/>
              <a:gd name="T70" fmla="*/ 2147483647 w 100"/>
              <a:gd name="T71" fmla="*/ 2147483647 h 199"/>
              <a:gd name="T72" fmla="*/ 2147483647 w 100"/>
              <a:gd name="T73" fmla="*/ 2147483647 h 199"/>
              <a:gd name="T74" fmla="*/ 2147483647 w 100"/>
              <a:gd name="T75" fmla="*/ 2147483647 h 199"/>
              <a:gd name="T76" fmla="*/ 2147483647 w 100"/>
              <a:gd name="T77" fmla="*/ 2147483647 h 199"/>
              <a:gd name="T78" fmla="*/ 2147483647 w 100"/>
              <a:gd name="T79" fmla="*/ 0 h 199"/>
              <a:gd name="T80" fmla="*/ 2147483647 w 100"/>
              <a:gd name="T81" fmla="*/ 0 h 199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00"/>
              <a:gd name="T124" fmla="*/ 0 h 199"/>
              <a:gd name="T125" fmla="*/ 100 w 100"/>
              <a:gd name="T126" fmla="*/ 199 h 199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00" h="199">
                <a:moveTo>
                  <a:pt x="49" y="0"/>
                </a:moveTo>
                <a:lnTo>
                  <a:pt x="44" y="0"/>
                </a:lnTo>
                <a:lnTo>
                  <a:pt x="39" y="2"/>
                </a:lnTo>
                <a:lnTo>
                  <a:pt x="34" y="5"/>
                </a:lnTo>
                <a:lnTo>
                  <a:pt x="30" y="8"/>
                </a:lnTo>
                <a:lnTo>
                  <a:pt x="21" y="16"/>
                </a:lnTo>
                <a:lnTo>
                  <a:pt x="15" y="29"/>
                </a:lnTo>
                <a:lnTo>
                  <a:pt x="8" y="44"/>
                </a:lnTo>
                <a:lnTo>
                  <a:pt x="4" y="60"/>
                </a:lnTo>
                <a:lnTo>
                  <a:pt x="0" y="80"/>
                </a:lnTo>
                <a:lnTo>
                  <a:pt x="0" y="99"/>
                </a:lnTo>
                <a:lnTo>
                  <a:pt x="0" y="120"/>
                </a:lnTo>
                <a:lnTo>
                  <a:pt x="4" y="138"/>
                </a:lnTo>
                <a:lnTo>
                  <a:pt x="8" y="155"/>
                </a:lnTo>
                <a:lnTo>
                  <a:pt x="15" y="169"/>
                </a:lnTo>
                <a:lnTo>
                  <a:pt x="21" y="182"/>
                </a:lnTo>
                <a:lnTo>
                  <a:pt x="30" y="190"/>
                </a:lnTo>
                <a:lnTo>
                  <a:pt x="34" y="195"/>
                </a:lnTo>
                <a:lnTo>
                  <a:pt x="39" y="197"/>
                </a:lnTo>
                <a:lnTo>
                  <a:pt x="44" y="198"/>
                </a:lnTo>
                <a:lnTo>
                  <a:pt x="49" y="198"/>
                </a:lnTo>
                <a:lnTo>
                  <a:pt x="54" y="198"/>
                </a:lnTo>
                <a:lnTo>
                  <a:pt x="60" y="197"/>
                </a:lnTo>
                <a:lnTo>
                  <a:pt x="64" y="195"/>
                </a:lnTo>
                <a:lnTo>
                  <a:pt x="69" y="190"/>
                </a:lnTo>
                <a:lnTo>
                  <a:pt x="78" y="182"/>
                </a:lnTo>
                <a:lnTo>
                  <a:pt x="85" y="169"/>
                </a:lnTo>
                <a:lnTo>
                  <a:pt x="91" y="155"/>
                </a:lnTo>
                <a:lnTo>
                  <a:pt x="96" y="138"/>
                </a:lnTo>
                <a:lnTo>
                  <a:pt x="99" y="120"/>
                </a:lnTo>
                <a:lnTo>
                  <a:pt x="99" y="99"/>
                </a:lnTo>
                <a:lnTo>
                  <a:pt x="99" y="80"/>
                </a:lnTo>
                <a:lnTo>
                  <a:pt x="96" y="60"/>
                </a:lnTo>
                <a:lnTo>
                  <a:pt x="91" y="44"/>
                </a:lnTo>
                <a:lnTo>
                  <a:pt x="85" y="29"/>
                </a:lnTo>
                <a:lnTo>
                  <a:pt x="78" y="16"/>
                </a:lnTo>
                <a:lnTo>
                  <a:pt x="69" y="8"/>
                </a:lnTo>
                <a:lnTo>
                  <a:pt x="64" y="5"/>
                </a:lnTo>
                <a:lnTo>
                  <a:pt x="60" y="2"/>
                </a:lnTo>
                <a:lnTo>
                  <a:pt x="54" y="0"/>
                </a:lnTo>
                <a:lnTo>
                  <a:pt x="49" y="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33" name="Freeform 127">
            <a:extLst>
              <a:ext uri="{FF2B5EF4-FFF2-40B4-BE49-F238E27FC236}">
                <a16:creationId xmlns:a16="http://schemas.microsoft.com/office/drawing/2014/main" id="{5D9A7735-F8BC-3653-F4ED-2B2CD49B2A66}"/>
              </a:ext>
            </a:extLst>
          </p:cNvPr>
          <p:cNvSpPr>
            <a:spLocks/>
          </p:cNvSpPr>
          <p:nvPr/>
        </p:nvSpPr>
        <p:spPr bwMode="auto">
          <a:xfrm>
            <a:off x="4866786" y="4858062"/>
            <a:ext cx="87234" cy="166538"/>
          </a:xfrm>
          <a:custGeom>
            <a:avLst/>
            <a:gdLst>
              <a:gd name="T0" fmla="*/ 2147483647 w 55"/>
              <a:gd name="T1" fmla="*/ 2147483647 h 105"/>
              <a:gd name="T2" fmla="*/ 2147483647 w 55"/>
              <a:gd name="T3" fmla="*/ 2147483647 h 105"/>
              <a:gd name="T4" fmla="*/ 2147483647 w 55"/>
              <a:gd name="T5" fmla="*/ 2147483647 h 105"/>
              <a:gd name="T6" fmla="*/ 2147483647 w 55"/>
              <a:gd name="T7" fmla="*/ 2147483647 h 105"/>
              <a:gd name="T8" fmla="*/ 2147483647 w 55"/>
              <a:gd name="T9" fmla="*/ 2147483647 h 105"/>
              <a:gd name="T10" fmla="*/ 2147483647 w 55"/>
              <a:gd name="T11" fmla="*/ 2147483647 h 105"/>
              <a:gd name="T12" fmla="*/ 2147483647 w 55"/>
              <a:gd name="T13" fmla="*/ 2147483647 h 105"/>
              <a:gd name="T14" fmla="*/ 2147483647 w 55"/>
              <a:gd name="T15" fmla="*/ 2147483647 h 105"/>
              <a:gd name="T16" fmla="*/ 2147483647 w 55"/>
              <a:gd name="T17" fmla="*/ 2147483647 h 105"/>
              <a:gd name="T18" fmla="*/ 2147483647 w 55"/>
              <a:gd name="T19" fmla="*/ 2147483647 h 105"/>
              <a:gd name="T20" fmla="*/ 2147483647 w 55"/>
              <a:gd name="T21" fmla="*/ 2147483647 h 105"/>
              <a:gd name="T22" fmla="*/ 2147483647 w 55"/>
              <a:gd name="T23" fmla="*/ 0 h 105"/>
              <a:gd name="T24" fmla="*/ 2147483647 w 55"/>
              <a:gd name="T25" fmla="*/ 2147483647 h 105"/>
              <a:gd name="T26" fmla="*/ 2147483647 w 55"/>
              <a:gd name="T27" fmla="*/ 2147483647 h 105"/>
              <a:gd name="T28" fmla="*/ 2147483647 w 55"/>
              <a:gd name="T29" fmla="*/ 2147483647 h 105"/>
              <a:gd name="T30" fmla="*/ 2147483647 w 55"/>
              <a:gd name="T31" fmla="*/ 2147483647 h 105"/>
              <a:gd name="T32" fmla="*/ 2147483647 w 55"/>
              <a:gd name="T33" fmla="*/ 2147483647 h 105"/>
              <a:gd name="T34" fmla="*/ 2147483647 w 55"/>
              <a:gd name="T35" fmla="*/ 2147483647 h 105"/>
              <a:gd name="T36" fmla="*/ 2147483647 w 55"/>
              <a:gd name="T37" fmla="*/ 2147483647 h 105"/>
              <a:gd name="T38" fmla="*/ 2147483647 w 55"/>
              <a:gd name="T39" fmla="*/ 2147483647 h 105"/>
              <a:gd name="T40" fmla="*/ 2147483647 w 55"/>
              <a:gd name="T41" fmla="*/ 2147483647 h 105"/>
              <a:gd name="T42" fmla="*/ 0 w 55"/>
              <a:gd name="T43" fmla="*/ 2147483647 h 105"/>
              <a:gd name="T44" fmla="*/ 2147483647 w 55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5"/>
              <a:gd name="T70" fmla="*/ 0 h 105"/>
              <a:gd name="T71" fmla="*/ 55 w 55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5" h="105">
                <a:moveTo>
                  <a:pt x="9" y="104"/>
                </a:moveTo>
                <a:lnTo>
                  <a:pt x="10" y="85"/>
                </a:lnTo>
                <a:lnTo>
                  <a:pt x="13" y="67"/>
                </a:lnTo>
                <a:lnTo>
                  <a:pt x="18" y="51"/>
                </a:lnTo>
                <a:lnTo>
                  <a:pt x="23" y="36"/>
                </a:lnTo>
                <a:lnTo>
                  <a:pt x="30" y="25"/>
                </a:lnTo>
                <a:lnTo>
                  <a:pt x="38" y="15"/>
                </a:lnTo>
                <a:lnTo>
                  <a:pt x="43" y="13"/>
                </a:lnTo>
                <a:lnTo>
                  <a:pt x="46" y="10"/>
                </a:lnTo>
                <a:lnTo>
                  <a:pt x="51" y="10"/>
                </a:lnTo>
                <a:lnTo>
                  <a:pt x="54" y="8"/>
                </a:lnTo>
                <a:lnTo>
                  <a:pt x="54" y="0"/>
                </a:lnTo>
                <a:lnTo>
                  <a:pt x="49" y="2"/>
                </a:lnTo>
                <a:lnTo>
                  <a:pt x="43" y="4"/>
                </a:lnTo>
                <a:lnTo>
                  <a:pt x="38" y="5"/>
                </a:lnTo>
                <a:lnTo>
                  <a:pt x="33" y="10"/>
                </a:lnTo>
                <a:lnTo>
                  <a:pt x="23" y="20"/>
                </a:lnTo>
                <a:lnTo>
                  <a:pt x="15" y="33"/>
                </a:lnTo>
                <a:lnTo>
                  <a:pt x="10" y="47"/>
                </a:lnTo>
                <a:lnTo>
                  <a:pt x="5" y="65"/>
                </a:lnTo>
                <a:lnTo>
                  <a:pt x="2" y="85"/>
                </a:lnTo>
                <a:lnTo>
                  <a:pt x="0" y="104"/>
                </a:lnTo>
                <a:lnTo>
                  <a:pt x="9" y="10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34" name="Freeform 128">
            <a:extLst>
              <a:ext uri="{FF2B5EF4-FFF2-40B4-BE49-F238E27FC236}">
                <a16:creationId xmlns:a16="http://schemas.microsoft.com/office/drawing/2014/main" id="{A06F49C6-C0A9-AF9D-9057-DA422E028526}"/>
              </a:ext>
            </a:extLst>
          </p:cNvPr>
          <p:cNvSpPr>
            <a:spLocks/>
          </p:cNvSpPr>
          <p:nvPr/>
        </p:nvSpPr>
        <p:spPr bwMode="auto">
          <a:xfrm>
            <a:off x="4866786" y="5023016"/>
            <a:ext cx="87234" cy="166538"/>
          </a:xfrm>
          <a:custGeom>
            <a:avLst/>
            <a:gdLst>
              <a:gd name="T0" fmla="*/ 2147483647 w 55"/>
              <a:gd name="T1" fmla="*/ 2147483647 h 105"/>
              <a:gd name="T2" fmla="*/ 2147483647 w 55"/>
              <a:gd name="T3" fmla="*/ 2147483647 h 105"/>
              <a:gd name="T4" fmla="*/ 2147483647 w 55"/>
              <a:gd name="T5" fmla="*/ 2147483647 h 105"/>
              <a:gd name="T6" fmla="*/ 2147483647 w 55"/>
              <a:gd name="T7" fmla="*/ 2147483647 h 105"/>
              <a:gd name="T8" fmla="*/ 2147483647 w 55"/>
              <a:gd name="T9" fmla="*/ 2147483647 h 105"/>
              <a:gd name="T10" fmla="*/ 2147483647 w 55"/>
              <a:gd name="T11" fmla="*/ 2147483647 h 105"/>
              <a:gd name="T12" fmla="*/ 2147483647 w 55"/>
              <a:gd name="T13" fmla="*/ 2147483647 h 105"/>
              <a:gd name="T14" fmla="*/ 2147483647 w 55"/>
              <a:gd name="T15" fmla="*/ 2147483647 h 105"/>
              <a:gd name="T16" fmla="*/ 2147483647 w 55"/>
              <a:gd name="T17" fmla="*/ 2147483647 h 105"/>
              <a:gd name="T18" fmla="*/ 2147483647 w 55"/>
              <a:gd name="T19" fmla="*/ 2147483647 h 105"/>
              <a:gd name="T20" fmla="*/ 2147483647 w 55"/>
              <a:gd name="T21" fmla="*/ 0 h 105"/>
              <a:gd name="T22" fmla="*/ 0 w 55"/>
              <a:gd name="T23" fmla="*/ 0 h 105"/>
              <a:gd name="T24" fmla="*/ 2147483647 w 55"/>
              <a:gd name="T25" fmla="*/ 2147483647 h 105"/>
              <a:gd name="T26" fmla="*/ 2147483647 w 55"/>
              <a:gd name="T27" fmla="*/ 2147483647 h 105"/>
              <a:gd name="T28" fmla="*/ 2147483647 w 55"/>
              <a:gd name="T29" fmla="*/ 2147483647 h 105"/>
              <a:gd name="T30" fmla="*/ 2147483647 w 55"/>
              <a:gd name="T31" fmla="*/ 2147483647 h 105"/>
              <a:gd name="T32" fmla="*/ 2147483647 w 55"/>
              <a:gd name="T33" fmla="*/ 2147483647 h 105"/>
              <a:gd name="T34" fmla="*/ 2147483647 w 55"/>
              <a:gd name="T35" fmla="*/ 2147483647 h 105"/>
              <a:gd name="T36" fmla="*/ 2147483647 w 55"/>
              <a:gd name="T37" fmla="*/ 2147483647 h 105"/>
              <a:gd name="T38" fmla="*/ 2147483647 w 55"/>
              <a:gd name="T39" fmla="*/ 2147483647 h 105"/>
              <a:gd name="T40" fmla="*/ 2147483647 w 55"/>
              <a:gd name="T41" fmla="*/ 2147483647 h 105"/>
              <a:gd name="T42" fmla="*/ 2147483647 w 55"/>
              <a:gd name="T43" fmla="*/ 2147483647 h 105"/>
              <a:gd name="T44" fmla="*/ 2147483647 w 55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5"/>
              <a:gd name="T70" fmla="*/ 0 h 105"/>
              <a:gd name="T71" fmla="*/ 55 w 55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5" h="105">
                <a:moveTo>
                  <a:pt x="54" y="96"/>
                </a:moveTo>
                <a:lnTo>
                  <a:pt x="51" y="95"/>
                </a:lnTo>
                <a:lnTo>
                  <a:pt x="46" y="95"/>
                </a:lnTo>
                <a:lnTo>
                  <a:pt x="43" y="91"/>
                </a:lnTo>
                <a:lnTo>
                  <a:pt x="38" y="90"/>
                </a:lnTo>
                <a:lnTo>
                  <a:pt x="30" y="80"/>
                </a:lnTo>
                <a:lnTo>
                  <a:pt x="23" y="69"/>
                </a:lnTo>
                <a:lnTo>
                  <a:pt x="18" y="56"/>
                </a:lnTo>
                <a:lnTo>
                  <a:pt x="13" y="38"/>
                </a:lnTo>
                <a:lnTo>
                  <a:pt x="10" y="20"/>
                </a:lnTo>
                <a:lnTo>
                  <a:pt x="9" y="0"/>
                </a:lnTo>
                <a:lnTo>
                  <a:pt x="0" y="0"/>
                </a:lnTo>
                <a:lnTo>
                  <a:pt x="2" y="21"/>
                </a:lnTo>
                <a:lnTo>
                  <a:pt x="5" y="41"/>
                </a:lnTo>
                <a:lnTo>
                  <a:pt x="10" y="57"/>
                </a:lnTo>
                <a:lnTo>
                  <a:pt x="15" y="73"/>
                </a:lnTo>
                <a:lnTo>
                  <a:pt x="23" y="85"/>
                </a:lnTo>
                <a:lnTo>
                  <a:pt x="33" y="95"/>
                </a:lnTo>
                <a:lnTo>
                  <a:pt x="38" y="99"/>
                </a:lnTo>
                <a:lnTo>
                  <a:pt x="43" y="101"/>
                </a:lnTo>
                <a:lnTo>
                  <a:pt x="49" y="103"/>
                </a:lnTo>
                <a:lnTo>
                  <a:pt x="54" y="104"/>
                </a:lnTo>
                <a:lnTo>
                  <a:pt x="54" y="96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35" name="Freeform 129">
            <a:extLst>
              <a:ext uri="{FF2B5EF4-FFF2-40B4-BE49-F238E27FC236}">
                <a16:creationId xmlns:a16="http://schemas.microsoft.com/office/drawing/2014/main" id="{B729AC25-AF3A-F15E-9917-976387801927}"/>
              </a:ext>
            </a:extLst>
          </p:cNvPr>
          <p:cNvSpPr>
            <a:spLocks/>
          </p:cNvSpPr>
          <p:nvPr/>
        </p:nvSpPr>
        <p:spPr bwMode="auto">
          <a:xfrm>
            <a:off x="4952435" y="5023016"/>
            <a:ext cx="88821" cy="166538"/>
          </a:xfrm>
          <a:custGeom>
            <a:avLst/>
            <a:gdLst>
              <a:gd name="T0" fmla="*/ 2147483647 w 56"/>
              <a:gd name="T1" fmla="*/ 0 h 105"/>
              <a:gd name="T2" fmla="*/ 2147483647 w 56"/>
              <a:gd name="T3" fmla="*/ 2147483647 h 105"/>
              <a:gd name="T4" fmla="*/ 2147483647 w 56"/>
              <a:gd name="T5" fmla="*/ 2147483647 h 105"/>
              <a:gd name="T6" fmla="*/ 2147483647 w 56"/>
              <a:gd name="T7" fmla="*/ 2147483647 h 105"/>
              <a:gd name="T8" fmla="*/ 2147483647 w 56"/>
              <a:gd name="T9" fmla="*/ 2147483647 h 105"/>
              <a:gd name="T10" fmla="*/ 2147483647 w 56"/>
              <a:gd name="T11" fmla="*/ 2147483647 h 105"/>
              <a:gd name="T12" fmla="*/ 2147483647 w 56"/>
              <a:gd name="T13" fmla="*/ 2147483647 h 105"/>
              <a:gd name="T14" fmla="*/ 2147483647 w 56"/>
              <a:gd name="T15" fmla="*/ 2147483647 h 105"/>
              <a:gd name="T16" fmla="*/ 2147483647 w 56"/>
              <a:gd name="T17" fmla="*/ 2147483647 h 105"/>
              <a:gd name="T18" fmla="*/ 2147483647 w 56"/>
              <a:gd name="T19" fmla="*/ 2147483647 h 105"/>
              <a:gd name="T20" fmla="*/ 0 w 56"/>
              <a:gd name="T21" fmla="*/ 2147483647 h 105"/>
              <a:gd name="T22" fmla="*/ 0 w 56"/>
              <a:gd name="T23" fmla="*/ 2147483647 h 105"/>
              <a:gd name="T24" fmla="*/ 2147483647 w 56"/>
              <a:gd name="T25" fmla="*/ 2147483647 h 105"/>
              <a:gd name="T26" fmla="*/ 2147483647 w 56"/>
              <a:gd name="T27" fmla="*/ 2147483647 h 105"/>
              <a:gd name="T28" fmla="*/ 2147483647 w 56"/>
              <a:gd name="T29" fmla="*/ 2147483647 h 105"/>
              <a:gd name="T30" fmla="*/ 2147483647 w 56"/>
              <a:gd name="T31" fmla="*/ 2147483647 h 105"/>
              <a:gd name="T32" fmla="*/ 2147483647 w 56"/>
              <a:gd name="T33" fmla="*/ 2147483647 h 105"/>
              <a:gd name="T34" fmla="*/ 2147483647 w 56"/>
              <a:gd name="T35" fmla="*/ 2147483647 h 105"/>
              <a:gd name="T36" fmla="*/ 2147483647 w 56"/>
              <a:gd name="T37" fmla="*/ 2147483647 h 105"/>
              <a:gd name="T38" fmla="*/ 2147483647 w 56"/>
              <a:gd name="T39" fmla="*/ 2147483647 h 105"/>
              <a:gd name="T40" fmla="*/ 2147483647 w 56"/>
              <a:gd name="T41" fmla="*/ 2147483647 h 105"/>
              <a:gd name="T42" fmla="*/ 2147483647 w 56"/>
              <a:gd name="T43" fmla="*/ 0 h 105"/>
              <a:gd name="T44" fmla="*/ 2147483647 w 56"/>
              <a:gd name="T45" fmla="*/ 0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6"/>
              <a:gd name="T70" fmla="*/ 0 h 105"/>
              <a:gd name="T71" fmla="*/ 56 w 56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6" h="105">
                <a:moveTo>
                  <a:pt x="47" y="0"/>
                </a:moveTo>
                <a:lnTo>
                  <a:pt x="46" y="20"/>
                </a:lnTo>
                <a:lnTo>
                  <a:pt x="42" y="38"/>
                </a:lnTo>
                <a:lnTo>
                  <a:pt x="37" y="56"/>
                </a:lnTo>
                <a:lnTo>
                  <a:pt x="33" y="69"/>
                </a:lnTo>
                <a:lnTo>
                  <a:pt x="24" y="80"/>
                </a:lnTo>
                <a:lnTo>
                  <a:pt x="18" y="90"/>
                </a:lnTo>
                <a:lnTo>
                  <a:pt x="13" y="91"/>
                </a:lnTo>
                <a:lnTo>
                  <a:pt x="10" y="95"/>
                </a:lnTo>
                <a:lnTo>
                  <a:pt x="5" y="95"/>
                </a:lnTo>
                <a:lnTo>
                  <a:pt x="0" y="96"/>
                </a:lnTo>
                <a:lnTo>
                  <a:pt x="0" y="104"/>
                </a:lnTo>
                <a:lnTo>
                  <a:pt x="7" y="103"/>
                </a:lnTo>
                <a:lnTo>
                  <a:pt x="13" y="101"/>
                </a:lnTo>
                <a:lnTo>
                  <a:pt x="18" y="99"/>
                </a:lnTo>
                <a:lnTo>
                  <a:pt x="23" y="95"/>
                </a:lnTo>
                <a:lnTo>
                  <a:pt x="33" y="85"/>
                </a:lnTo>
                <a:lnTo>
                  <a:pt x="41" y="73"/>
                </a:lnTo>
                <a:lnTo>
                  <a:pt x="46" y="57"/>
                </a:lnTo>
                <a:lnTo>
                  <a:pt x="50" y="41"/>
                </a:lnTo>
                <a:lnTo>
                  <a:pt x="54" y="21"/>
                </a:lnTo>
                <a:lnTo>
                  <a:pt x="55" y="0"/>
                </a:lnTo>
                <a:lnTo>
                  <a:pt x="47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36" name="Freeform 130">
            <a:extLst>
              <a:ext uri="{FF2B5EF4-FFF2-40B4-BE49-F238E27FC236}">
                <a16:creationId xmlns:a16="http://schemas.microsoft.com/office/drawing/2014/main" id="{8DB8E83E-7EAB-59CE-DFFC-5B0E36455E34}"/>
              </a:ext>
            </a:extLst>
          </p:cNvPr>
          <p:cNvSpPr>
            <a:spLocks/>
          </p:cNvSpPr>
          <p:nvPr/>
        </p:nvSpPr>
        <p:spPr bwMode="auto">
          <a:xfrm>
            <a:off x="4952435" y="4858062"/>
            <a:ext cx="88821" cy="166538"/>
          </a:xfrm>
          <a:custGeom>
            <a:avLst/>
            <a:gdLst>
              <a:gd name="T0" fmla="*/ 0 w 56"/>
              <a:gd name="T1" fmla="*/ 2147483647 h 105"/>
              <a:gd name="T2" fmla="*/ 2147483647 w 56"/>
              <a:gd name="T3" fmla="*/ 2147483647 h 105"/>
              <a:gd name="T4" fmla="*/ 2147483647 w 56"/>
              <a:gd name="T5" fmla="*/ 2147483647 h 105"/>
              <a:gd name="T6" fmla="*/ 2147483647 w 56"/>
              <a:gd name="T7" fmla="*/ 2147483647 h 105"/>
              <a:gd name="T8" fmla="*/ 2147483647 w 56"/>
              <a:gd name="T9" fmla="*/ 2147483647 h 105"/>
              <a:gd name="T10" fmla="*/ 2147483647 w 56"/>
              <a:gd name="T11" fmla="*/ 2147483647 h 105"/>
              <a:gd name="T12" fmla="*/ 2147483647 w 56"/>
              <a:gd name="T13" fmla="*/ 2147483647 h 105"/>
              <a:gd name="T14" fmla="*/ 2147483647 w 56"/>
              <a:gd name="T15" fmla="*/ 2147483647 h 105"/>
              <a:gd name="T16" fmla="*/ 2147483647 w 56"/>
              <a:gd name="T17" fmla="*/ 2147483647 h 105"/>
              <a:gd name="T18" fmla="*/ 2147483647 w 56"/>
              <a:gd name="T19" fmla="*/ 2147483647 h 105"/>
              <a:gd name="T20" fmla="*/ 2147483647 w 56"/>
              <a:gd name="T21" fmla="*/ 2147483647 h 105"/>
              <a:gd name="T22" fmla="*/ 2147483647 w 56"/>
              <a:gd name="T23" fmla="*/ 2147483647 h 105"/>
              <a:gd name="T24" fmla="*/ 2147483647 w 56"/>
              <a:gd name="T25" fmla="*/ 2147483647 h 105"/>
              <a:gd name="T26" fmla="*/ 2147483647 w 56"/>
              <a:gd name="T27" fmla="*/ 2147483647 h 105"/>
              <a:gd name="T28" fmla="*/ 2147483647 w 56"/>
              <a:gd name="T29" fmla="*/ 2147483647 h 105"/>
              <a:gd name="T30" fmla="*/ 2147483647 w 56"/>
              <a:gd name="T31" fmla="*/ 2147483647 h 105"/>
              <a:gd name="T32" fmla="*/ 2147483647 w 56"/>
              <a:gd name="T33" fmla="*/ 2147483647 h 105"/>
              <a:gd name="T34" fmla="*/ 2147483647 w 56"/>
              <a:gd name="T35" fmla="*/ 2147483647 h 105"/>
              <a:gd name="T36" fmla="*/ 2147483647 w 56"/>
              <a:gd name="T37" fmla="*/ 2147483647 h 105"/>
              <a:gd name="T38" fmla="*/ 2147483647 w 56"/>
              <a:gd name="T39" fmla="*/ 2147483647 h 105"/>
              <a:gd name="T40" fmla="*/ 2147483647 w 56"/>
              <a:gd name="T41" fmla="*/ 2147483647 h 105"/>
              <a:gd name="T42" fmla="*/ 0 w 56"/>
              <a:gd name="T43" fmla="*/ 0 h 105"/>
              <a:gd name="T44" fmla="*/ 0 w 56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6"/>
              <a:gd name="T70" fmla="*/ 0 h 105"/>
              <a:gd name="T71" fmla="*/ 56 w 56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6" h="105">
                <a:moveTo>
                  <a:pt x="0" y="8"/>
                </a:moveTo>
                <a:lnTo>
                  <a:pt x="5" y="10"/>
                </a:lnTo>
                <a:lnTo>
                  <a:pt x="10" y="10"/>
                </a:lnTo>
                <a:lnTo>
                  <a:pt x="13" y="13"/>
                </a:lnTo>
                <a:lnTo>
                  <a:pt x="18" y="15"/>
                </a:lnTo>
                <a:lnTo>
                  <a:pt x="24" y="25"/>
                </a:lnTo>
                <a:lnTo>
                  <a:pt x="33" y="36"/>
                </a:lnTo>
                <a:lnTo>
                  <a:pt x="37" y="51"/>
                </a:lnTo>
                <a:lnTo>
                  <a:pt x="42" y="67"/>
                </a:lnTo>
                <a:lnTo>
                  <a:pt x="46" y="85"/>
                </a:lnTo>
                <a:lnTo>
                  <a:pt x="47" y="104"/>
                </a:lnTo>
                <a:lnTo>
                  <a:pt x="55" y="104"/>
                </a:lnTo>
                <a:lnTo>
                  <a:pt x="54" y="85"/>
                </a:lnTo>
                <a:lnTo>
                  <a:pt x="50" y="65"/>
                </a:lnTo>
                <a:lnTo>
                  <a:pt x="46" y="47"/>
                </a:lnTo>
                <a:lnTo>
                  <a:pt x="41" y="33"/>
                </a:lnTo>
                <a:lnTo>
                  <a:pt x="33" y="20"/>
                </a:lnTo>
                <a:lnTo>
                  <a:pt x="23" y="10"/>
                </a:lnTo>
                <a:lnTo>
                  <a:pt x="18" y="5"/>
                </a:lnTo>
                <a:lnTo>
                  <a:pt x="13" y="4"/>
                </a:lnTo>
                <a:lnTo>
                  <a:pt x="7" y="2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37" name="Freeform 131">
            <a:extLst>
              <a:ext uri="{FF2B5EF4-FFF2-40B4-BE49-F238E27FC236}">
                <a16:creationId xmlns:a16="http://schemas.microsoft.com/office/drawing/2014/main" id="{A980CA2E-49F4-D474-CB02-64DFD59BDFF2}"/>
              </a:ext>
            </a:extLst>
          </p:cNvPr>
          <p:cNvSpPr>
            <a:spLocks/>
          </p:cNvSpPr>
          <p:nvPr/>
        </p:nvSpPr>
        <p:spPr bwMode="auto">
          <a:xfrm>
            <a:off x="7103165" y="3912756"/>
            <a:ext cx="236326" cy="328319"/>
          </a:xfrm>
          <a:custGeom>
            <a:avLst/>
            <a:gdLst>
              <a:gd name="T0" fmla="*/ 2147483647 w 149"/>
              <a:gd name="T1" fmla="*/ 0 h 207"/>
              <a:gd name="T2" fmla="*/ 2147483647 w 149"/>
              <a:gd name="T3" fmla="*/ 2147483647 h 207"/>
              <a:gd name="T4" fmla="*/ 2147483647 w 149"/>
              <a:gd name="T5" fmla="*/ 2147483647 h 207"/>
              <a:gd name="T6" fmla="*/ 2147483647 w 149"/>
              <a:gd name="T7" fmla="*/ 2147483647 h 207"/>
              <a:gd name="T8" fmla="*/ 2147483647 w 149"/>
              <a:gd name="T9" fmla="*/ 2147483647 h 207"/>
              <a:gd name="T10" fmla="*/ 2147483647 w 149"/>
              <a:gd name="T11" fmla="*/ 2147483647 h 207"/>
              <a:gd name="T12" fmla="*/ 2147483647 w 149"/>
              <a:gd name="T13" fmla="*/ 2147483647 h 207"/>
              <a:gd name="T14" fmla="*/ 2147483647 w 149"/>
              <a:gd name="T15" fmla="*/ 2147483647 h 207"/>
              <a:gd name="T16" fmla="*/ 2147483647 w 149"/>
              <a:gd name="T17" fmla="*/ 2147483647 h 207"/>
              <a:gd name="T18" fmla="*/ 2147483647 w 149"/>
              <a:gd name="T19" fmla="*/ 2147483647 h 207"/>
              <a:gd name="T20" fmla="*/ 2147483647 w 149"/>
              <a:gd name="T21" fmla="*/ 2147483647 h 207"/>
              <a:gd name="T22" fmla="*/ 2147483647 w 149"/>
              <a:gd name="T23" fmla="*/ 2147483647 h 207"/>
              <a:gd name="T24" fmla="*/ 0 w 149"/>
              <a:gd name="T25" fmla="*/ 2147483647 h 207"/>
              <a:gd name="T26" fmla="*/ 2147483647 w 149"/>
              <a:gd name="T27" fmla="*/ 2147483647 h 207"/>
              <a:gd name="T28" fmla="*/ 2147483647 w 149"/>
              <a:gd name="T29" fmla="*/ 2147483647 h 207"/>
              <a:gd name="T30" fmla="*/ 2147483647 w 149"/>
              <a:gd name="T31" fmla="*/ 2147483647 h 207"/>
              <a:gd name="T32" fmla="*/ 2147483647 w 149"/>
              <a:gd name="T33" fmla="*/ 2147483647 h 207"/>
              <a:gd name="T34" fmla="*/ 2147483647 w 149"/>
              <a:gd name="T35" fmla="*/ 2147483647 h 207"/>
              <a:gd name="T36" fmla="*/ 2147483647 w 149"/>
              <a:gd name="T37" fmla="*/ 2147483647 h 207"/>
              <a:gd name="T38" fmla="*/ 2147483647 w 149"/>
              <a:gd name="T39" fmla="*/ 2147483647 h 207"/>
              <a:gd name="T40" fmla="*/ 2147483647 w 149"/>
              <a:gd name="T41" fmla="*/ 2147483647 h 207"/>
              <a:gd name="T42" fmla="*/ 2147483647 w 149"/>
              <a:gd name="T43" fmla="*/ 2147483647 h 207"/>
              <a:gd name="T44" fmla="*/ 2147483647 w 149"/>
              <a:gd name="T45" fmla="*/ 2147483647 h 207"/>
              <a:gd name="T46" fmla="*/ 2147483647 w 149"/>
              <a:gd name="T47" fmla="*/ 2147483647 h 207"/>
              <a:gd name="T48" fmla="*/ 2147483647 w 149"/>
              <a:gd name="T49" fmla="*/ 2147483647 h 207"/>
              <a:gd name="T50" fmla="*/ 2147483647 w 149"/>
              <a:gd name="T51" fmla="*/ 2147483647 h 207"/>
              <a:gd name="T52" fmla="*/ 2147483647 w 149"/>
              <a:gd name="T53" fmla="*/ 2147483647 h 207"/>
              <a:gd name="T54" fmla="*/ 2147483647 w 149"/>
              <a:gd name="T55" fmla="*/ 2147483647 h 207"/>
              <a:gd name="T56" fmla="*/ 2147483647 w 149"/>
              <a:gd name="T57" fmla="*/ 2147483647 h 207"/>
              <a:gd name="T58" fmla="*/ 2147483647 w 149"/>
              <a:gd name="T59" fmla="*/ 2147483647 h 207"/>
              <a:gd name="T60" fmla="*/ 2147483647 w 149"/>
              <a:gd name="T61" fmla="*/ 2147483647 h 207"/>
              <a:gd name="T62" fmla="*/ 2147483647 w 149"/>
              <a:gd name="T63" fmla="*/ 2147483647 h 207"/>
              <a:gd name="T64" fmla="*/ 2147483647 w 149"/>
              <a:gd name="T65" fmla="*/ 2147483647 h 207"/>
              <a:gd name="T66" fmla="*/ 2147483647 w 149"/>
              <a:gd name="T67" fmla="*/ 2147483647 h 207"/>
              <a:gd name="T68" fmla="*/ 2147483647 w 149"/>
              <a:gd name="T69" fmla="*/ 2147483647 h 207"/>
              <a:gd name="T70" fmla="*/ 2147483647 w 149"/>
              <a:gd name="T71" fmla="*/ 2147483647 h 207"/>
              <a:gd name="T72" fmla="*/ 2147483647 w 149"/>
              <a:gd name="T73" fmla="*/ 2147483647 h 207"/>
              <a:gd name="T74" fmla="*/ 2147483647 w 149"/>
              <a:gd name="T75" fmla="*/ 2147483647 h 207"/>
              <a:gd name="T76" fmla="*/ 2147483647 w 149"/>
              <a:gd name="T77" fmla="*/ 2147483647 h 207"/>
              <a:gd name="T78" fmla="*/ 2147483647 w 149"/>
              <a:gd name="T79" fmla="*/ 2147483647 h 207"/>
              <a:gd name="T80" fmla="*/ 2147483647 w 149"/>
              <a:gd name="T81" fmla="*/ 2147483647 h 207"/>
              <a:gd name="T82" fmla="*/ 2147483647 w 149"/>
              <a:gd name="T83" fmla="*/ 2147483647 h 207"/>
              <a:gd name="T84" fmla="*/ 2147483647 w 149"/>
              <a:gd name="T85" fmla="*/ 2147483647 h 207"/>
              <a:gd name="T86" fmla="*/ 2147483647 w 149"/>
              <a:gd name="T87" fmla="*/ 2147483647 h 207"/>
              <a:gd name="T88" fmla="*/ 2147483647 w 149"/>
              <a:gd name="T89" fmla="*/ 2147483647 h 207"/>
              <a:gd name="T90" fmla="*/ 2147483647 w 149"/>
              <a:gd name="T91" fmla="*/ 2147483647 h 207"/>
              <a:gd name="T92" fmla="*/ 2147483647 w 149"/>
              <a:gd name="T93" fmla="*/ 2147483647 h 207"/>
              <a:gd name="T94" fmla="*/ 2147483647 w 149"/>
              <a:gd name="T95" fmla="*/ 2147483647 h 207"/>
              <a:gd name="T96" fmla="*/ 2147483647 w 149"/>
              <a:gd name="T97" fmla="*/ 0 h 207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49"/>
              <a:gd name="T148" fmla="*/ 0 h 207"/>
              <a:gd name="T149" fmla="*/ 149 w 149"/>
              <a:gd name="T150" fmla="*/ 207 h 207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49" h="207">
                <a:moveTo>
                  <a:pt x="75" y="0"/>
                </a:moveTo>
                <a:lnTo>
                  <a:pt x="67" y="1"/>
                </a:lnTo>
                <a:lnTo>
                  <a:pt x="59" y="3"/>
                </a:lnTo>
                <a:lnTo>
                  <a:pt x="52" y="5"/>
                </a:lnTo>
                <a:lnTo>
                  <a:pt x="46" y="8"/>
                </a:lnTo>
                <a:lnTo>
                  <a:pt x="39" y="13"/>
                </a:lnTo>
                <a:lnTo>
                  <a:pt x="33" y="18"/>
                </a:lnTo>
                <a:lnTo>
                  <a:pt x="28" y="24"/>
                </a:lnTo>
                <a:lnTo>
                  <a:pt x="22" y="31"/>
                </a:lnTo>
                <a:lnTo>
                  <a:pt x="13" y="47"/>
                </a:lnTo>
                <a:lnTo>
                  <a:pt x="5" y="63"/>
                </a:lnTo>
                <a:lnTo>
                  <a:pt x="2" y="83"/>
                </a:lnTo>
                <a:lnTo>
                  <a:pt x="0" y="104"/>
                </a:lnTo>
                <a:lnTo>
                  <a:pt x="2" y="125"/>
                </a:lnTo>
                <a:lnTo>
                  <a:pt x="5" y="144"/>
                </a:lnTo>
                <a:lnTo>
                  <a:pt x="13" y="161"/>
                </a:lnTo>
                <a:lnTo>
                  <a:pt x="22" y="177"/>
                </a:lnTo>
                <a:lnTo>
                  <a:pt x="28" y="183"/>
                </a:lnTo>
                <a:lnTo>
                  <a:pt x="33" y="190"/>
                </a:lnTo>
                <a:lnTo>
                  <a:pt x="39" y="195"/>
                </a:lnTo>
                <a:lnTo>
                  <a:pt x="46" y="198"/>
                </a:lnTo>
                <a:lnTo>
                  <a:pt x="52" y="203"/>
                </a:lnTo>
                <a:lnTo>
                  <a:pt x="59" y="204"/>
                </a:lnTo>
                <a:lnTo>
                  <a:pt x="67" y="206"/>
                </a:lnTo>
                <a:lnTo>
                  <a:pt x="75" y="206"/>
                </a:lnTo>
                <a:lnTo>
                  <a:pt x="82" y="206"/>
                </a:lnTo>
                <a:lnTo>
                  <a:pt x="90" y="204"/>
                </a:lnTo>
                <a:lnTo>
                  <a:pt x="96" y="203"/>
                </a:lnTo>
                <a:lnTo>
                  <a:pt x="103" y="198"/>
                </a:lnTo>
                <a:lnTo>
                  <a:pt x="109" y="195"/>
                </a:lnTo>
                <a:lnTo>
                  <a:pt x="116" y="190"/>
                </a:lnTo>
                <a:lnTo>
                  <a:pt x="121" y="183"/>
                </a:lnTo>
                <a:lnTo>
                  <a:pt x="127" y="177"/>
                </a:lnTo>
                <a:lnTo>
                  <a:pt x="135" y="161"/>
                </a:lnTo>
                <a:lnTo>
                  <a:pt x="143" y="144"/>
                </a:lnTo>
                <a:lnTo>
                  <a:pt x="147" y="125"/>
                </a:lnTo>
                <a:lnTo>
                  <a:pt x="148" y="104"/>
                </a:lnTo>
                <a:lnTo>
                  <a:pt x="147" y="83"/>
                </a:lnTo>
                <a:lnTo>
                  <a:pt x="143" y="63"/>
                </a:lnTo>
                <a:lnTo>
                  <a:pt x="135" y="47"/>
                </a:lnTo>
                <a:lnTo>
                  <a:pt x="127" y="31"/>
                </a:lnTo>
                <a:lnTo>
                  <a:pt x="121" y="24"/>
                </a:lnTo>
                <a:lnTo>
                  <a:pt x="116" y="18"/>
                </a:lnTo>
                <a:lnTo>
                  <a:pt x="109" y="13"/>
                </a:lnTo>
                <a:lnTo>
                  <a:pt x="103" y="8"/>
                </a:lnTo>
                <a:lnTo>
                  <a:pt x="96" y="5"/>
                </a:lnTo>
                <a:lnTo>
                  <a:pt x="90" y="3"/>
                </a:lnTo>
                <a:lnTo>
                  <a:pt x="82" y="1"/>
                </a:lnTo>
                <a:lnTo>
                  <a:pt x="75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38" name="Freeform 132">
            <a:extLst>
              <a:ext uri="{FF2B5EF4-FFF2-40B4-BE49-F238E27FC236}">
                <a16:creationId xmlns:a16="http://schemas.microsoft.com/office/drawing/2014/main" id="{1EC56583-145D-5775-15F9-EB0FA10F67AB}"/>
              </a:ext>
            </a:extLst>
          </p:cNvPr>
          <p:cNvSpPr>
            <a:spLocks/>
          </p:cNvSpPr>
          <p:nvPr/>
        </p:nvSpPr>
        <p:spPr bwMode="auto">
          <a:xfrm>
            <a:off x="7220535" y="3958752"/>
            <a:ext cx="118956" cy="237913"/>
          </a:xfrm>
          <a:custGeom>
            <a:avLst/>
            <a:gdLst>
              <a:gd name="T0" fmla="*/ 2147483647 w 75"/>
              <a:gd name="T1" fmla="*/ 0 h 150"/>
              <a:gd name="T2" fmla="*/ 2147483647 w 75"/>
              <a:gd name="T3" fmla="*/ 2147483647 h 150"/>
              <a:gd name="T4" fmla="*/ 2147483647 w 75"/>
              <a:gd name="T5" fmla="*/ 2147483647 h 150"/>
              <a:gd name="T6" fmla="*/ 2147483647 w 75"/>
              <a:gd name="T7" fmla="*/ 2147483647 h 150"/>
              <a:gd name="T8" fmla="*/ 2147483647 w 75"/>
              <a:gd name="T9" fmla="*/ 2147483647 h 150"/>
              <a:gd name="T10" fmla="*/ 2147483647 w 75"/>
              <a:gd name="T11" fmla="*/ 2147483647 h 150"/>
              <a:gd name="T12" fmla="*/ 2147483647 w 75"/>
              <a:gd name="T13" fmla="*/ 2147483647 h 150"/>
              <a:gd name="T14" fmla="*/ 0 w 75"/>
              <a:gd name="T15" fmla="*/ 2147483647 h 150"/>
              <a:gd name="T16" fmla="*/ 0 w 75"/>
              <a:gd name="T17" fmla="*/ 2147483647 h 150"/>
              <a:gd name="T18" fmla="*/ 0 w 75"/>
              <a:gd name="T19" fmla="*/ 2147483647 h 150"/>
              <a:gd name="T20" fmla="*/ 2147483647 w 75"/>
              <a:gd name="T21" fmla="*/ 2147483647 h 150"/>
              <a:gd name="T22" fmla="*/ 2147483647 w 75"/>
              <a:gd name="T23" fmla="*/ 2147483647 h 150"/>
              <a:gd name="T24" fmla="*/ 2147483647 w 75"/>
              <a:gd name="T25" fmla="*/ 2147483647 h 150"/>
              <a:gd name="T26" fmla="*/ 2147483647 w 75"/>
              <a:gd name="T27" fmla="*/ 2147483647 h 150"/>
              <a:gd name="T28" fmla="*/ 2147483647 w 75"/>
              <a:gd name="T29" fmla="*/ 2147483647 h 150"/>
              <a:gd name="T30" fmla="*/ 2147483647 w 75"/>
              <a:gd name="T31" fmla="*/ 2147483647 h 150"/>
              <a:gd name="T32" fmla="*/ 2147483647 w 75"/>
              <a:gd name="T33" fmla="*/ 2147483647 h 150"/>
              <a:gd name="T34" fmla="*/ 2147483647 w 75"/>
              <a:gd name="T35" fmla="*/ 2147483647 h 150"/>
              <a:gd name="T36" fmla="*/ 2147483647 w 75"/>
              <a:gd name="T37" fmla="*/ 2147483647 h 150"/>
              <a:gd name="T38" fmla="*/ 2147483647 w 75"/>
              <a:gd name="T39" fmla="*/ 2147483647 h 150"/>
              <a:gd name="T40" fmla="*/ 2147483647 w 75"/>
              <a:gd name="T41" fmla="*/ 2147483647 h 150"/>
              <a:gd name="T42" fmla="*/ 2147483647 w 75"/>
              <a:gd name="T43" fmla="*/ 2147483647 h 150"/>
              <a:gd name="T44" fmla="*/ 2147483647 w 75"/>
              <a:gd name="T45" fmla="*/ 2147483647 h 150"/>
              <a:gd name="T46" fmla="*/ 2147483647 w 75"/>
              <a:gd name="T47" fmla="*/ 2147483647 h 150"/>
              <a:gd name="T48" fmla="*/ 2147483647 w 75"/>
              <a:gd name="T49" fmla="*/ 2147483647 h 150"/>
              <a:gd name="T50" fmla="*/ 2147483647 w 75"/>
              <a:gd name="T51" fmla="*/ 2147483647 h 150"/>
              <a:gd name="T52" fmla="*/ 2147483647 w 75"/>
              <a:gd name="T53" fmla="*/ 2147483647 h 150"/>
              <a:gd name="T54" fmla="*/ 2147483647 w 75"/>
              <a:gd name="T55" fmla="*/ 2147483647 h 150"/>
              <a:gd name="T56" fmla="*/ 2147483647 w 75"/>
              <a:gd name="T57" fmla="*/ 2147483647 h 150"/>
              <a:gd name="T58" fmla="*/ 2147483647 w 75"/>
              <a:gd name="T59" fmla="*/ 2147483647 h 150"/>
              <a:gd name="T60" fmla="*/ 2147483647 w 75"/>
              <a:gd name="T61" fmla="*/ 2147483647 h 150"/>
              <a:gd name="T62" fmla="*/ 2147483647 w 75"/>
              <a:gd name="T63" fmla="*/ 2147483647 h 150"/>
              <a:gd name="T64" fmla="*/ 2147483647 w 75"/>
              <a:gd name="T65" fmla="*/ 0 h 15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50"/>
              <a:gd name="T101" fmla="*/ 75 w 75"/>
              <a:gd name="T102" fmla="*/ 150 h 15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50">
                <a:moveTo>
                  <a:pt x="37" y="0"/>
                </a:moveTo>
                <a:lnTo>
                  <a:pt x="29" y="2"/>
                </a:lnTo>
                <a:lnTo>
                  <a:pt x="22" y="5"/>
                </a:lnTo>
                <a:lnTo>
                  <a:pt x="16" y="13"/>
                </a:lnTo>
                <a:lnTo>
                  <a:pt x="11" y="21"/>
                </a:lnTo>
                <a:lnTo>
                  <a:pt x="6" y="32"/>
                </a:lnTo>
                <a:lnTo>
                  <a:pt x="3" y="45"/>
                </a:lnTo>
                <a:lnTo>
                  <a:pt x="0" y="60"/>
                </a:lnTo>
                <a:lnTo>
                  <a:pt x="0" y="75"/>
                </a:lnTo>
                <a:lnTo>
                  <a:pt x="0" y="89"/>
                </a:lnTo>
                <a:lnTo>
                  <a:pt x="3" y="104"/>
                </a:lnTo>
                <a:lnTo>
                  <a:pt x="6" y="117"/>
                </a:lnTo>
                <a:lnTo>
                  <a:pt x="11" y="128"/>
                </a:lnTo>
                <a:lnTo>
                  <a:pt x="16" y="136"/>
                </a:lnTo>
                <a:lnTo>
                  <a:pt x="22" y="145"/>
                </a:lnTo>
                <a:lnTo>
                  <a:pt x="29" y="148"/>
                </a:lnTo>
                <a:lnTo>
                  <a:pt x="37" y="149"/>
                </a:lnTo>
                <a:lnTo>
                  <a:pt x="43" y="148"/>
                </a:lnTo>
                <a:lnTo>
                  <a:pt x="52" y="145"/>
                </a:lnTo>
                <a:lnTo>
                  <a:pt x="58" y="136"/>
                </a:lnTo>
                <a:lnTo>
                  <a:pt x="63" y="128"/>
                </a:lnTo>
                <a:lnTo>
                  <a:pt x="68" y="117"/>
                </a:lnTo>
                <a:lnTo>
                  <a:pt x="71" y="104"/>
                </a:lnTo>
                <a:lnTo>
                  <a:pt x="74" y="89"/>
                </a:lnTo>
                <a:lnTo>
                  <a:pt x="74" y="75"/>
                </a:lnTo>
                <a:lnTo>
                  <a:pt x="74" y="60"/>
                </a:lnTo>
                <a:lnTo>
                  <a:pt x="71" y="45"/>
                </a:lnTo>
                <a:lnTo>
                  <a:pt x="68" y="32"/>
                </a:lnTo>
                <a:lnTo>
                  <a:pt x="63" y="21"/>
                </a:lnTo>
                <a:lnTo>
                  <a:pt x="58" y="13"/>
                </a:lnTo>
                <a:lnTo>
                  <a:pt x="52" y="5"/>
                </a:lnTo>
                <a:lnTo>
                  <a:pt x="43" y="2"/>
                </a:lnTo>
                <a:lnTo>
                  <a:pt x="37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39" name="Freeform 133">
            <a:extLst>
              <a:ext uri="{FF2B5EF4-FFF2-40B4-BE49-F238E27FC236}">
                <a16:creationId xmlns:a16="http://schemas.microsoft.com/office/drawing/2014/main" id="{E2810C3C-21BC-8916-184B-923EAD3019C7}"/>
              </a:ext>
            </a:extLst>
          </p:cNvPr>
          <p:cNvSpPr>
            <a:spLocks/>
          </p:cNvSpPr>
          <p:nvPr/>
        </p:nvSpPr>
        <p:spPr bwMode="auto">
          <a:xfrm>
            <a:off x="7220535" y="3958752"/>
            <a:ext cx="118956" cy="237913"/>
          </a:xfrm>
          <a:custGeom>
            <a:avLst/>
            <a:gdLst>
              <a:gd name="T0" fmla="*/ 2147483647 w 75"/>
              <a:gd name="T1" fmla="*/ 0 h 150"/>
              <a:gd name="T2" fmla="*/ 2147483647 w 75"/>
              <a:gd name="T3" fmla="*/ 2147483647 h 150"/>
              <a:gd name="T4" fmla="*/ 2147483647 w 75"/>
              <a:gd name="T5" fmla="*/ 2147483647 h 150"/>
              <a:gd name="T6" fmla="*/ 2147483647 w 75"/>
              <a:gd name="T7" fmla="*/ 2147483647 h 150"/>
              <a:gd name="T8" fmla="*/ 2147483647 w 75"/>
              <a:gd name="T9" fmla="*/ 2147483647 h 150"/>
              <a:gd name="T10" fmla="*/ 2147483647 w 75"/>
              <a:gd name="T11" fmla="*/ 2147483647 h 150"/>
              <a:gd name="T12" fmla="*/ 2147483647 w 75"/>
              <a:gd name="T13" fmla="*/ 2147483647 h 150"/>
              <a:gd name="T14" fmla="*/ 0 w 75"/>
              <a:gd name="T15" fmla="*/ 2147483647 h 150"/>
              <a:gd name="T16" fmla="*/ 0 w 75"/>
              <a:gd name="T17" fmla="*/ 2147483647 h 150"/>
              <a:gd name="T18" fmla="*/ 0 w 75"/>
              <a:gd name="T19" fmla="*/ 2147483647 h 150"/>
              <a:gd name="T20" fmla="*/ 2147483647 w 75"/>
              <a:gd name="T21" fmla="*/ 2147483647 h 150"/>
              <a:gd name="T22" fmla="*/ 2147483647 w 75"/>
              <a:gd name="T23" fmla="*/ 2147483647 h 150"/>
              <a:gd name="T24" fmla="*/ 2147483647 w 75"/>
              <a:gd name="T25" fmla="*/ 2147483647 h 150"/>
              <a:gd name="T26" fmla="*/ 2147483647 w 75"/>
              <a:gd name="T27" fmla="*/ 2147483647 h 150"/>
              <a:gd name="T28" fmla="*/ 2147483647 w 75"/>
              <a:gd name="T29" fmla="*/ 2147483647 h 150"/>
              <a:gd name="T30" fmla="*/ 2147483647 w 75"/>
              <a:gd name="T31" fmla="*/ 2147483647 h 150"/>
              <a:gd name="T32" fmla="*/ 2147483647 w 75"/>
              <a:gd name="T33" fmla="*/ 2147483647 h 150"/>
              <a:gd name="T34" fmla="*/ 2147483647 w 75"/>
              <a:gd name="T35" fmla="*/ 2147483647 h 150"/>
              <a:gd name="T36" fmla="*/ 2147483647 w 75"/>
              <a:gd name="T37" fmla="*/ 2147483647 h 150"/>
              <a:gd name="T38" fmla="*/ 2147483647 w 75"/>
              <a:gd name="T39" fmla="*/ 2147483647 h 150"/>
              <a:gd name="T40" fmla="*/ 2147483647 w 75"/>
              <a:gd name="T41" fmla="*/ 2147483647 h 150"/>
              <a:gd name="T42" fmla="*/ 2147483647 w 75"/>
              <a:gd name="T43" fmla="*/ 2147483647 h 150"/>
              <a:gd name="T44" fmla="*/ 2147483647 w 75"/>
              <a:gd name="T45" fmla="*/ 2147483647 h 150"/>
              <a:gd name="T46" fmla="*/ 2147483647 w 75"/>
              <a:gd name="T47" fmla="*/ 2147483647 h 150"/>
              <a:gd name="T48" fmla="*/ 2147483647 w 75"/>
              <a:gd name="T49" fmla="*/ 2147483647 h 150"/>
              <a:gd name="T50" fmla="*/ 2147483647 w 75"/>
              <a:gd name="T51" fmla="*/ 2147483647 h 150"/>
              <a:gd name="T52" fmla="*/ 2147483647 w 75"/>
              <a:gd name="T53" fmla="*/ 2147483647 h 150"/>
              <a:gd name="T54" fmla="*/ 2147483647 w 75"/>
              <a:gd name="T55" fmla="*/ 2147483647 h 150"/>
              <a:gd name="T56" fmla="*/ 2147483647 w 75"/>
              <a:gd name="T57" fmla="*/ 2147483647 h 150"/>
              <a:gd name="T58" fmla="*/ 2147483647 w 75"/>
              <a:gd name="T59" fmla="*/ 2147483647 h 150"/>
              <a:gd name="T60" fmla="*/ 2147483647 w 75"/>
              <a:gd name="T61" fmla="*/ 2147483647 h 150"/>
              <a:gd name="T62" fmla="*/ 2147483647 w 75"/>
              <a:gd name="T63" fmla="*/ 2147483647 h 150"/>
              <a:gd name="T64" fmla="*/ 2147483647 w 75"/>
              <a:gd name="T65" fmla="*/ 0 h 15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50"/>
              <a:gd name="T101" fmla="*/ 75 w 75"/>
              <a:gd name="T102" fmla="*/ 150 h 15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50">
                <a:moveTo>
                  <a:pt x="37" y="0"/>
                </a:moveTo>
                <a:lnTo>
                  <a:pt x="29" y="2"/>
                </a:lnTo>
                <a:lnTo>
                  <a:pt x="22" y="5"/>
                </a:lnTo>
                <a:lnTo>
                  <a:pt x="16" y="13"/>
                </a:lnTo>
                <a:lnTo>
                  <a:pt x="11" y="21"/>
                </a:lnTo>
                <a:lnTo>
                  <a:pt x="6" y="32"/>
                </a:lnTo>
                <a:lnTo>
                  <a:pt x="3" y="45"/>
                </a:lnTo>
                <a:lnTo>
                  <a:pt x="0" y="60"/>
                </a:lnTo>
                <a:lnTo>
                  <a:pt x="0" y="75"/>
                </a:lnTo>
                <a:lnTo>
                  <a:pt x="0" y="89"/>
                </a:lnTo>
                <a:lnTo>
                  <a:pt x="3" y="104"/>
                </a:lnTo>
                <a:lnTo>
                  <a:pt x="6" y="117"/>
                </a:lnTo>
                <a:lnTo>
                  <a:pt x="11" y="128"/>
                </a:lnTo>
                <a:lnTo>
                  <a:pt x="16" y="136"/>
                </a:lnTo>
                <a:lnTo>
                  <a:pt x="22" y="145"/>
                </a:lnTo>
                <a:lnTo>
                  <a:pt x="29" y="148"/>
                </a:lnTo>
                <a:lnTo>
                  <a:pt x="37" y="149"/>
                </a:lnTo>
                <a:lnTo>
                  <a:pt x="43" y="148"/>
                </a:lnTo>
                <a:lnTo>
                  <a:pt x="52" y="145"/>
                </a:lnTo>
                <a:lnTo>
                  <a:pt x="58" y="136"/>
                </a:lnTo>
                <a:lnTo>
                  <a:pt x="63" y="128"/>
                </a:lnTo>
                <a:lnTo>
                  <a:pt x="68" y="117"/>
                </a:lnTo>
                <a:lnTo>
                  <a:pt x="71" y="104"/>
                </a:lnTo>
                <a:lnTo>
                  <a:pt x="74" y="89"/>
                </a:lnTo>
                <a:lnTo>
                  <a:pt x="74" y="75"/>
                </a:lnTo>
                <a:lnTo>
                  <a:pt x="74" y="60"/>
                </a:lnTo>
                <a:lnTo>
                  <a:pt x="71" y="45"/>
                </a:lnTo>
                <a:lnTo>
                  <a:pt x="68" y="32"/>
                </a:lnTo>
                <a:lnTo>
                  <a:pt x="63" y="21"/>
                </a:lnTo>
                <a:lnTo>
                  <a:pt x="58" y="13"/>
                </a:lnTo>
                <a:lnTo>
                  <a:pt x="52" y="5"/>
                </a:lnTo>
                <a:lnTo>
                  <a:pt x="43" y="2"/>
                </a:lnTo>
                <a:lnTo>
                  <a:pt x="37" y="0"/>
                </a:lnTo>
              </a:path>
            </a:pathLst>
          </a:custGeom>
          <a:solidFill>
            <a:srgbClr val="C0504D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40" name="Line 79">
            <a:extLst>
              <a:ext uri="{FF2B5EF4-FFF2-40B4-BE49-F238E27FC236}">
                <a16:creationId xmlns:a16="http://schemas.microsoft.com/office/drawing/2014/main" id="{E6A39515-63D0-98AC-78D5-E8B3231A1FF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247498" y="4076124"/>
            <a:ext cx="1509951" cy="791456"/>
          </a:xfrm>
          <a:prstGeom prst="line">
            <a:avLst/>
          </a:prstGeom>
          <a:noFill/>
          <a:ln w="38100">
            <a:solidFill>
              <a:srgbClr val="4F81B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41" name="Line 79">
            <a:extLst>
              <a:ext uri="{FF2B5EF4-FFF2-40B4-BE49-F238E27FC236}">
                <a16:creationId xmlns:a16="http://schemas.microsoft.com/office/drawing/2014/main" id="{97582599-0494-C2A5-04A4-AE9875A3BE71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3218845" y="3068960"/>
            <a:ext cx="1040471" cy="829521"/>
          </a:xfrm>
          <a:prstGeom prst="line">
            <a:avLst/>
          </a:prstGeom>
          <a:noFill/>
          <a:ln w="38100">
            <a:solidFill>
              <a:srgbClr val="4F81B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" name="Text Box 81">
            <a:extLst>
              <a:ext uri="{FF2B5EF4-FFF2-40B4-BE49-F238E27FC236}">
                <a16:creationId xmlns:a16="http://schemas.microsoft.com/office/drawing/2014/main" id="{788A6C73-CC5F-619F-97F0-6B5D7B5C1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4554" y="6337878"/>
            <a:ext cx="1897700" cy="34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633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efter James Reason</a:t>
            </a:r>
          </a:p>
        </p:txBody>
      </p:sp>
    </p:spTree>
    <p:extLst>
      <p:ext uri="{BB962C8B-B14F-4D97-AF65-F5344CB8AC3E}">
        <p14:creationId xmlns:p14="http://schemas.microsoft.com/office/powerpoint/2010/main" val="1362532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3AB613-4F8A-D67E-3AF1-178A22EFD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07EA83CA-EB93-B805-902A-A6BAF61A622E}"/>
              </a:ext>
            </a:extLst>
          </p:cNvPr>
          <p:cNvSpPr/>
          <p:nvPr/>
        </p:nvSpPr>
        <p:spPr>
          <a:xfrm>
            <a:off x="10814046" y="94894"/>
            <a:ext cx="913584" cy="603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624">
              <a:defRPr/>
            </a:pPr>
            <a:endParaRPr lang="sv-SE" sz="1799">
              <a:solidFill>
                <a:srgbClr val="FFFFFF"/>
              </a:solidFill>
              <a:latin typeface="Aptos Ligh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D08F897-025A-A7AE-434C-5F93DB029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653" y="438494"/>
            <a:ext cx="10844055" cy="1052419"/>
          </a:xfrm>
        </p:spPr>
        <p:txBody>
          <a:bodyPr anchor="t"/>
          <a:lstStyle/>
          <a:p>
            <a:r>
              <a:rPr lang="sv-SE" sz="3597" dirty="0"/>
              <a:t>Skyddsnät på organisationsnivå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3807A16-F9A9-0C81-0CB0-41E0F3F0BB79}"/>
              </a:ext>
            </a:extLst>
          </p:cNvPr>
          <p:cNvSpPr txBox="1"/>
          <p:nvPr/>
        </p:nvSpPr>
        <p:spPr>
          <a:xfrm>
            <a:off x="9279868" y="6457384"/>
            <a:ext cx="1334332" cy="26130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198405">
              <a:defRPr/>
            </a:pPr>
            <a:r>
              <a:rPr lang="sv-SE" sz="1399" dirty="0">
                <a:solidFill>
                  <a:prstClr val="black"/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Pelle Gustafson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BEA1716-7C56-DEC0-7CD5-8FCAEB963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0631" y="6340183"/>
            <a:ext cx="642491" cy="314689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65333148-CB7A-E36F-F869-39D12C64A7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871" y="6061548"/>
            <a:ext cx="642491" cy="636371"/>
          </a:xfrm>
          <a:prstGeom prst="rect">
            <a:avLst/>
          </a:prstGeom>
        </p:spPr>
      </p:pic>
      <p:cxnSp>
        <p:nvCxnSpPr>
          <p:cNvPr id="8" name="Rak 145">
            <a:extLst>
              <a:ext uri="{FF2B5EF4-FFF2-40B4-BE49-F238E27FC236}">
                <a16:creationId xmlns:a16="http://schemas.microsoft.com/office/drawing/2014/main" id="{E6AF9606-F5EC-19E0-9F7A-550BA7A46EF0}"/>
              </a:ext>
            </a:extLst>
          </p:cNvPr>
          <p:cNvCxnSpPr/>
          <p:nvPr/>
        </p:nvCxnSpPr>
        <p:spPr bwMode="auto">
          <a:xfrm flipH="1">
            <a:off x="8614031" y="3285114"/>
            <a:ext cx="275978" cy="126886"/>
          </a:xfrm>
          <a:prstGeom prst="line">
            <a:avLst/>
          </a:prstGeom>
          <a:noFill/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Freeform 3">
            <a:extLst>
              <a:ext uri="{FF2B5EF4-FFF2-40B4-BE49-F238E27FC236}">
                <a16:creationId xmlns:a16="http://schemas.microsoft.com/office/drawing/2014/main" id="{BF54CD34-E44D-F140-8D87-FC2B2AFEF582}"/>
              </a:ext>
            </a:extLst>
          </p:cNvPr>
          <p:cNvSpPr>
            <a:spLocks/>
          </p:cNvSpPr>
          <p:nvPr/>
        </p:nvSpPr>
        <p:spPr bwMode="auto">
          <a:xfrm>
            <a:off x="7564715" y="2734295"/>
            <a:ext cx="880277" cy="1497263"/>
          </a:xfrm>
          <a:custGeom>
            <a:avLst/>
            <a:gdLst>
              <a:gd name="T0" fmla="*/ 2147483647 w 555"/>
              <a:gd name="T1" fmla="*/ 2147483647 h 944"/>
              <a:gd name="T2" fmla="*/ 2147483647 w 555"/>
              <a:gd name="T3" fmla="*/ 2147483647 h 944"/>
              <a:gd name="T4" fmla="*/ 2147483647 w 555"/>
              <a:gd name="T5" fmla="*/ 2147483647 h 944"/>
              <a:gd name="T6" fmla="*/ 2147483647 w 555"/>
              <a:gd name="T7" fmla="*/ 2147483647 h 944"/>
              <a:gd name="T8" fmla="*/ 2147483647 w 555"/>
              <a:gd name="T9" fmla="*/ 2147483647 h 944"/>
              <a:gd name="T10" fmla="*/ 2147483647 w 555"/>
              <a:gd name="T11" fmla="*/ 2147483647 h 944"/>
              <a:gd name="T12" fmla="*/ 2147483647 w 555"/>
              <a:gd name="T13" fmla="*/ 2147483647 h 944"/>
              <a:gd name="T14" fmla="*/ 2147483647 w 555"/>
              <a:gd name="T15" fmla="*/ 2147483647 h 944"/>
              <a:gd name="T16" fmla="*/ 2147483647 w 555"/>
              <a:gd name="T17" fmla="*/ 2147483647 h 944"/>
              <a:gd name="T18" fmla="*/ 2147483647 w 555"/>
              <a:gd name="T19" fmla="*/ 2147483647 h 944"/>
              <a:gd name="T20" fmla="*/ 2147483647 w 555"/>
              <a:gd name="T21" fmla="*/ 2147483647 h 944"/>
              <a:gd name="T22" fmla="*/ 2147483647 w 555"/>
              <a:gd name="T23" fmla="*/ 2147483647 h 944"/>
              <a:gd name="T24" fmla="*/ 2147483647 w 555"/>
              <a:gd name="T25" fmla="*/ 2147483647 h 944"/>
              <a:gd name="T26" fmla="*/ 2147483647 w 555"/>
              <a:gd name="T27" fmla="*/ 2147483647 h 944"/>
              <a:gd name="T28" fmla="*/ 2147483647 w 555"/>
              <a:gd name="T29" fmla="*/ 2147483647 h 944"/>
              <a:gd name="T30" fmla="*/ 2147483647 w 555"/>
              <a:gd name="T31" fmla="*/ 2147483647 h 944"/>
              <a:gd name="T32" fmla="*/ 2147483647 w 555"/>
              <a:gd name="T33" fmla="*/ 2147483647 h 944"/>
              <a:gd name="T34" fmla="*/ 2147483647 w 555"/>
              <a:gd name="T35" fmla="*/ 2147483647 h 944"/>
              <a:gd name="T36" fmla="*/ 2147483647 w 555"/>
              <a:gd name="T37" fmla="*/ 2147483647 h 944"/>
              <a:gd name="T38" fmla="*/ 2147483647 w 555"/>
              <a:gd name="T39" fmla="*/ 2147483647 h 944"/>
              <a:gd name="T40" fmla="*/ 2147483647 w 555"/>
              <a:gd name="T41" fmla="*/ 2147483647 h 944"/>
              <a:gd name="T42" fmla="*/ 2147483647 w 555"/>
              <a:gd name="T43" fmla="*/ 2147483647 h 944"/>
              <a:gd name="T44" fmla="*/ 2147483647 w 555"/>
              <a:gd name="T45" fmla="*/ 2147483647 h 944"/>
              <a:gd name="T46" fmla="*/ 2147483647 w 555"/>
              <a:gd name="T47" fmla="*/ 2147483647 h 944"/>
              <a:gd name="T48" fmla="*/ 2147483647 w 555"/>
              <a:gd name="T49" fmla="*/ 2147483647 h 944"/>
              <a:gd name="T50" fmla="*/ 2147483647 w 555"/>
              <a:gd name="T51" fmla="*/ 2147483647 h 944"/>
              <a:gd name="T52" fmla="*/ 2147483647 w 555"/>
              <a:gd name="T53" fmla="*/ 2147483647 h 944"/>
              <a:gd name="T54" fmla="*/ 2147483647 w 555"/>
              <a:gd name="T55" fmla="*/ 2147483647 h 944"/>
              <a:gd name="T56" fmla="*/ 2147483647 w 555"/>
              <a:gd name="T57" fmla="*/ 2147483647 h 944"/>
              <a:gd name="T58" fmla="*/ 2147483647 w 555"/>
              <a:gd name="T59" fmla="*/ 2147483647 h 944"/>
              <a:gd name="T60" fmla="*/ 2147483647 w 555"/>
              <a:gd name="T61" fmla="*/ 2147483647 h 944"/>
              <a:gd name="T62" fmla="*/ 2147483647 w 555"/>
              <a:gd name="T63" fmla="*/ 2147483647 h 944"/>
              <a:gd name="T64" fmla="*/ 2147483647 w 555"/>
              <a:gd name="T65" fmla="*/ 2147483647 h 944"/>
              <a:gd name="T66" fmla="*/ 2147483647 w 555"/>
              <a:gd name="T67" fmla="*/ 2147483647 h 944"/>
              <a:gd name="T68" fmla="*/ 2147483647 w 555"/>
              <a:gd name="T69" fmla="*/ 2147483647 h 944"/>
              <a:gd name="T70" fmla="*/ 2147483647 w 555"/>
              <a:gd name="T71" fmla="*/ 2147483647 h 944"/>
              <a:gd name="T72" fmla="*/ 2147483647 w 555"/>
              <a:gd name="T73" fmla="*/ 2147483647 h 944"/>
              <a:gd name="T74" fmla="*/ 2147483647 w 555"/>
              <a:gd name="T75" fmla="*/ 2147483647 h 944"/>
              <a:gd name="T76" fmla="*/ 2147483647 w 555"/>
              <a:gd name="T77" fmla="*/ 2147483647 h 944"/>
              <a:gd name="T78" fmla="*/ 2147483647 w 555"/>
              <a:gd name="T79" fmla="*/ 2147483647 h 944"/>
              <a:gd name="T80" fmla="*/ 2147483647 w 555"/>
              <a:gd name="T81" fmla="*/ 2147483647 h 944"/>
              <a:gd name="T82" fmla="*/ 2147483647 w 555"/>
              <a:gd name="T83" fmla="*/ 2147483647 h 944"/>
              <a:gd name="T84" fmla="*/ 2147483647 w 555"/>
              <a:gd name="T85" fmla="*/ 2147483647 h 944"/>
              <a:gd name="T86" fmla="*/ 2147483647 w 555"/>
              <a:gd name="T87" fmla="*/ 2147483647 h 944"/>
              <a:gd name="T88" fmla="*/ 2147483647 w 555"/>
              <a:gd name="T89" fmla="*/ 2147483647 h 944"/>
              <a:gd name="T90" fmla="*/ 2147483647 w 555"/>
              <a:gd name="T91" fmla="*/ 2147483647 h 944"/>
              <a:gd name="T92" fmla="*/ 2147483647 w 555"/>
              <a:gd name="T93" fmla="*/ 2147483647 h 944"/>
              <a:gd name="T94" fmla="*/ 2147483647 w 555"/>
              <a:gd name="T95" fmla="*/ 2147483647 h 944"/>
              <a:gd name="T96" fmla="*/ 2147483647 w 555"/>
              <a:gd name="T97" fmla="*/ 2147483647 h 944"/>
              <a:gd name="T98" fmla="*/ 2147483647 w 555"/>
              <a:gd name="T99" fmla="*/ 2147483647 h 944"/>
              <a:gd name="T100" fmla="*/ 2147483647 w 555"/>
              <a:gd name="T101" fmla="*/ 2147483647 h 944"/>
              <a:gd name="T102" fmla="*/ 2147483647 w 555"/>
              <a:gd name="T103" fmla="*/ 2147483647 h 944"/>
              <a:gd name="T104" fmla="*/ 2147483647 w 555"/>
              <a:gd name="T105" fmla="*/ 2147483647 h 944"/>
              <a:gd name="T106" fmla="*/ 2147483647 w 555"/>
              <a:gd name="T107" fmla="*/ 2147483647 h 944"/>
              <a:gd name="T108" fmla="*/ 2147483647 w 555"/>
              <a:gd name="T109" fmla="*/ 2147483647 h 944"/>
              <a:gd name="T110" fmla="*/ 2147483647 w 555"/>
              <a:gd name="T111" fmla="*/ 2147483647 h 944"/>
              <a:gd name="T112" fmla="*/ 2147483647 w 555"/>
              <a:gd name="T113" fmla="*/ 2147483647 h 944"/>
              <a:gd name="T114" fmla="*/ 2147483647 w 555"/>
              <a:gd name="T115" fmla="*/ 2147483647 h 944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55"/>
              <a:gd name="T175" fmla="*/ 0 h 944"/>
              <a:gd name="T176" fmla="*/ 555 w 555"/>
              <a:gd name="T177" fmla="*/ 944 h 944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55" h="944">
                <a:moveTo>
                  <a:pt x="512" y="0"/>
                </a:moveTo>
                <a:lnTo>
                  <a:pt x="474" y="8"/>
                </a:lnTo>
                <a:lnTo>
                  <a:pt x="433" y="21"/>
                </a:lnTo>
                <a:lnTo>
                  <a:pt x="391" y="34"/>
                </a:lnTo>
                <a:lnTo>
                  <a:pt x="347" y="51"/>
                </a:lnTo>
                <a:lnTo>
                  <a:pt x="303" y="68"/>
                </a:lnTo>
                <a:lnTo>
                  <a:pt x="261" y="85"/>
                </a:lnTo>
                <a:lnTo>
                  <a:pt x="221" y="103"/>
                </a:lnTo>
                <a:lnTo>
                  <a:pt x="185" y="120"/>
                </a:lnTo>
                <a:lnTo>
                  <a:pt x="186" y="130"/>
                </a:lnTo>
                <a:lnTo>
                  <a:pt x="186" y="140"/>
                </a:lnTo>
                <a:lnTo>
                  <a:pt x="185" y="148"/>
                </a:lnTo>
                <a:lnTo>
                  <a:pt x="182" y="156"/>
                </a:lnTo>
                <a:lnTo>
                  <a:pt x="178" y="163"/>
                </a:lnTo>
                <a:lnTo>
                  <a:pt x="172" y="169"/>
                </a:lnTo>
                <a:lnTo>
                  <a:pt x="165" y="174"/>
                </a:lnTo>
                <a:lnTo>
                  <a:pt x="159" y="179"/>
                </a:lnTo>
                <a:lnTo>
                  <a:pt x="151" y="182"/>
                </a:lnTo>
                <a:lnTo>
                  <a:pt x="143" y="185"/>
                </a:lnTo>
                <a:lnTo>
                  <a:pt x="134" y="185"/>
                </a:lnTo>
                <a:lnTo>
                  <a:pt x="126" y="185"/>
                </a:lnTo>
                <a:lnTo>
                  <a:pt x="120" y="185"/>
                </a:lnTo>
                <a:lnTo>
                  <a:pt x="112" y="182"/>
                </a:lnTo>
                <a:lnTo>
                  <a:pt x="105" y="179"/>
                </a:lnTo>
                <a:lnTo>
                  <a:pt x="100" y="174"/>
                </a:lnTo>
                <a:lnTo>
                  <a:pt x="86" y="182"/>
                </a:lnTo>
                <a:lnTo>
                  <a:pt x="73" y="192"/>
                </a:lnTo>
                <a:lnTo>
                  <a:pt x="58" y="202"/>
                </a:lnTo>
                <a:lnTo>
                  <a:pt x="47" y="211"/>
                </a:lnTo>
                <a:lnTo>
                  <a:pt x="34" y="221"/>
                </a:lnTo>
                <a:lnTo>
                  <a:pt x="22" y="229"/>
                </a:lnTo>
                <a:lnTo>
                  <a:pt x="11" y="239"/>
                </a:lnTo>
                <a:lnTo>
                  <a:pt x="0" y="249"/>
                </a:lnTo>
                <a:lnTo>
                  <a:pt x="8" y="283"/>
                </a:lnTo>
                <a:lnTo>
                  <a:pt x="16" y="319"/>
                </a:lnTo>
                <a:lnTo>
                  <a:pt x="21" y="353"/>
                </a:lnTo>
                <a:lnTo>
                  <a:pt x="27" y="387"/>
                </a:lnTo>
                <a:lnTo>
                  <a:pt x="32" y="421"/>
                </a:lnTo>
                <a:lnTo>
                  <a:pt x="37" y="455"/>
                </a:lnTo>
                <a:lnTo>
                  <a:pt x="42" y="488"/>
                </a:lnTo>
                <a:lnTo>
                  <a:pt x="48" y="522"/>
                </a:lnTo>
                <a:lnTo>
                  <a:pt x="60" y="525"/>
                </a:lnTo>
                <a:lnTo>
                  <a:pt x="71" y="530"/>
                </a:lnTo>
                <a:lnTo>
                  <a:pt x="81" y="536"/>
                </a:lnTo>
                <a:lnTo>
                  <a:pt x="89" y="543"/>
                </a:lnTo>
                <a:lnTo>
                  <a:pt x="94" y="553"/>
                </a:lnTo>
                <a:lnTo>
                  <a:pt x="99" y="562"/>
                </a:lnTo>
                <a:lnTo>
                  <a:pt x="100" y="572"/>
                </a:lnTo>
                <a:lnTo>
                  <a:pt x="102" y="582"/>
                </a:lnTo>
                <a:lnTo>
                  <a:pt x="102" y="593"/>
                </a:lnTo>
                <a:lnTo>
                  <a:pt x="99" y="603"/>
                </a:lnTo>
                <a:lnTo>
                  <a:pt x="95" y="613"/>
                </a:lnTo>
                <a:lnTo>
                  <a:pt x="91" y="623"/>
                </a:lnTo>
                <a:lnTo>
                  <a:pt x="84" y="631"/>
                </a:lnTo>
                <a:lnTo>
                  <a:pt x="76" y="639"/>
                </a:lnTo>
                <a:lnTo>
                  <a:pt x="66" y="644"/>
                </a:lnTo>
                <a:lnTo>
                  <a:pt x="56" y="649"/>
                </a:lnTo>
                <a:lnTo>
                  <a:pt x="56" y="670"/>
                </a:lnTo>
                <a:lnTo>
                  <a:pt x="56" y="691"/>
                </a:lnTo>
                <a:lnTo>
                  <a:pt x="58" y="714"/>
                </a:lnTo>
                <a:lnTo>
                  <a:pt x="58" y="738"/>
                </a:lnTo>
                <a:lnTo>
                  <a:pt x="60" y="762"/>
                </a:lnTo>
                <a:lnTo>
                  <a:pt x="60" y="787"/>
                </a:lnTo>
                <a:lnTo>
                  <a:pt x="60" y="811"/>
                </a:lnTo>
                <a:lnTo>
                  <a:pt x="60" y="834"/>
                </a:lnTo>
                <a:lnTo>
                  <a:pt x="104" y="844"/>
                </a:lnTo>
                <a:lnTo>
                  <a:pt x="149" y="855"/>
                </a:lnTo>
                <a:lnTo>
                  <a:pt x="196" y="865"/>
                </a:lnTo>
                <a:lnTo>
                  <a:pt x="247" y="878"/>
                </a:lnTo>
                <a:lnTo>
                  <a:pt x="302" y="891"/>
                </a:lnTo>
                <a:lnTo>
                  <a:pt x="362" y="907"/>
                </a:lnTo>
                <a:lnTo>
                  <a:pt x="429" y="923"/>
                </a:lnTo>
                <a:lnTo>
                  <a:pt x="502" y="943"/>
                </a:lnTo>
                <a:lnTo>
                  <a:pt x="512" y="897"/>
                </a:lnTo>
                <a:lnTo>
                  <a:pt x="521" y="847"/>
                </a:lnTo>
                <a:lnTo>
                  <a:pt x="529" y="795"/>
                </a:lnTo>
                <a:lnTo>
                  <a:pt x="536" y="738"/>
                </a:lnTo>
                <a:lnTo>
                  <a:pt x="541" y="681"/>
                </a:lnTo>
                <a:lnTo>
                  <a:pt x="546" y="621"/>
                </a:lnTo>
                <a:lnTo>
                  <a:pt x="549" y="558"/>
                </a:lnTo>
                <a:lnTo>
                  <a:pt x="551" y="496"/>
                </a:lnTo>
                <a:lnTo>
                  <a:pt x="552" y="480"/>
                </a:lnTo>
                <a:lnTo>
                  <a:pt x="552" y="468"/>
                </a:lnTo>
                <a:lnTo>
                  <a:pt x="552" y="455"/>
                </a:lnTo>
                <a:lnTo>
                  <a:pt x="552" y="445"/>
                </a:lnTo>
                <a:lnTo>
                  <a:pt x="552" y="434"/>
                </a:lnTo>
                <a:lnTo>
                  <a:pt x="554" y="423"/>
                </a:lnTo>
                <a:lnTo>
                  <a:pt x="552" y="410"/>
                </a:lnTo>
                <a:lnTo>
                  <a:pt x="552" y="393"/>
                </a:lnTo>
                <a:lnTo>
                  <a:pt x="546" y="393"/>
                </a:lnTo>
                <a:lnTo>
                  <a:pt x="538" y="392"/>
                </a:lnTo>
                <a:lnTo>
                  <a:pt x="531" y="389"/>
                </a:lnTo>
                <a:lnTo>
                  <a:pt x="525" y="385"/>
                </a:lnTo>
                <a:lnTo>
                  <a:pt x="515" y="377"/>
                </a:lnTo>
                <a:lnTo>
                  <a:pt x="507" y="366"/>
                </a:lnTo>
                <a:lnTo>
                  <a:pt x="500" y="354"/>
                </a:lnTo>
                <a:lnTo>
                  <a:pt x="495" y="341"/>
                </a:lnTo>
                <a:lnTo>
                  <a:pt x="494" y="327"/>
                </a:lnTo>
                <a:lnTo>
                  <a:pt x="492" y="312"/>
                </a:lnTo>
                <a:lnTo>
                  <a:pt x="494" y="298"/>
                </a:lnTo>
                <a:lnTo>
                  <a:pt x="497" y="283"/>
                </a:lnTo>
                <a:lnTo>
                  <a:pt x="500" y="270"/>
                </a:lnTo>
                <a:lnTo>
                  <a:pt x="507" y="259"/>
                </a:lnTo>
                <a:lnTo>
                  <a:pt x="515" y="247"/>
                </a:lnTo>
                <a:lnTo>
                  <a:pt x="523" y="241"/>
                </a:lnTo>
                <a:lnTo>
                  <a:pt x="528" y="237"/>
                </a:lnTo>
                <a:lnTo>
                  <a:pt x="533" y="234"/>
                </a:lnTo>
                <a:lnTo>
                  <a:pt x="539" y="233"/>
                </a:lnTo>
                <a:lnTo>
                  <a:pt x="544" y="233"/>
                </a:lnTo>
                <a:lnTo>
                  <a:pt x="542" y="202"/>
                </a:lnTo>
                <a:lnTo>
                  <a:pt x="539" y="171"/>
                </a:lnTo>
                <a:lnTo>
                  <a:pt x="536" y="142"/>
                </a:lnTo>
                <a:lnTo>
                  <a:pt x="533" y="112"/>
                </a:lnTo>
                <a:lnTo>
                  <a:pt x="528" y="85"/>
                </a:lnTo>
                <a:lnTo>
                  <a:pt x="523" y="55"/>
                </a:lnTo>
                <a:lnTo>
                  <a:pt x="518" y="28"/>
                </a:lnTo>
                <a:lnTo>
                  <a:pt x="512" y="0"/>
                </a:lnTo>
              </a:path>
            </a:pathLst>
          </a:custGeom>
          <a:solidFill>
            <a:srgbClr val="FAF0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2" name="Freeform 4">
            <a:extLst>
              <a:ext uri="{FF2B5EF4-FFF2-40B4-BE49-F238E27FC236}">
                <a16:creationId xmlns:a16="http://schemas.microsoft.com/office/drawing/2014/main" id="{6D5A2ED1-6185-A9CA-3A4F-29D642411987}"/>
              </a:ext>
            </a:extLst>
          </p:cNvPr>
          <p:cNvSpPr>
            <a:spLocks/>
          </p:cNvSpPr>
          <p:nvPr/>
        </p:nvSpPr>
        <p:spPr bwMode="auto">
          <a:xfrm>
            <a:off x="7564715" y="2734295"/>
            <a:ext cx="880277" cy="1497263"/>
          </a:xfrm>
          <a:custGeom>
            <a:avLst/>
            <a:gdLst>
              <a:gd name="T0" fmla="*/ 2147483647 w 555"/>
              <a:gd name="T1" fmla="*/ 2147483647 h 944"/>
              <a:gd name="T2" fmla="*/ 2147483647 w 555"/>
              <a:gd name="T3" fmla="*/ 2147483647 h 944"/>
              <a:gd name="T4" fmla="*/ 2147483647 w 555"/>
              <a:gd name="T5" fmla="*/ 2147483647 h 944"/>
              <a:gd name="T6" fmla="*/ 2147483647 w 555"/>
              <a:gd name="T7" fmla="*/ 2147483647 h 944"/>
              <a:gd name="T8" fmla="*/ 2147483647 w 555"/>
              <a:gd name="T9" fmla="*/ 2147483647 h 944"/>
              <a:gd name="T10" fmla="*/ 2147483647 w 555"/>
              <a:gd name="T11" fmla="*/ 2147483647 h 944"/>
              <a:gd name="T12" fmla="*/ 2147483647 w 555"/>
              <a:gd name="T13" fmla="*/ 2147483647 h 944"/>
              <a:gd name="T14" fmla="*/ 2147483647 w 555"/>
              <a:gd name="T15" fmla="*/ 2147483647 h 944"/>
              <a:gd name="T16" fmla="*/ 2147483647 w 555"/>
              <a:gd name="T17" fmla="*/ 2147483647 h 944"/>
              <a:gd name="T18" fmla="*/ 2147483647 w 555"/>
              <a:gd name="T19" fmla="*/ 2147483647 h 944"/>
              <a:gd name="T20" fmla="*/ 2147483647 w 555"/>
              <a:gd name="T21" fmla="*/ 2147483647 h 944"/>
              <a:gd name="T22" fmla="*/ 2147483647 w 555"/>
              <a:gd name="T23" fmla="*/ 2147483647 h 944"/>
              <a:gd name="T24" fmla="*/ 2147483647 w 555"/>
              <a:gd name="T25" fmla="*/ 2147483647 h 944"/>
              <a:gd name="T26" fmla="*/ 2147483647 w 555"/>
              <a:gd name="T27" fmla="*/ 2147483647 h 944"/>
              <a:gd name="T28" fmla="*/ 2147483647 w 555"/>
              <a:gd name="T29" fmla="*/ 2147483647 h 944"/>
              <a:gd name="T30" fmla="*/ 2147483647 w 555"/>
              <a:gd name="T31" fmla="*/ 2147483647 h 944"/>
              <a:gd name="T32" fmla="*/ 2147483647 w 555"/>
              <a:gd name="T33" fmla="*/ 2147483647 h 944"/>
              <a:gd name="T34" fmla="*/ 2147483647 w 555"/>
              <a:gd name="T35" fmla="*/ 2147483647 h 944"/>
              <a:gd name="T36" fmla="*/ 2147483647 w 555"/>
              <a:gd name="T37" fmla="*/ 2147483647 h 944"/>
              <a:gd name="T38" fmla="*/ 2147483647 w 555"/>
              <a:gd name="T39" fmla="*/ 2147483647 h 944"/>
              <a:gd name="T40" fmla="*/ 2147483647 w 555"/>
              <a:gd name="T41" fmla="*/ 2147483647 h 944"/>
              <a:gd name="T42" fmla="*/ 2147483647 w 555"/>
              <a:gd name="T43" fmla="*/ 2147483647 h 944"/>
              <a:gd name="T44" fmla="*/ 2147483647 w 555"/>
              <a:gd name="T45" fmla="*/ 2147483647 h 944"/>
              <a:gd name="T46" fmla="*/ 2147483647 w 555"/>
              <a:gd name="T47" fmla="*/ 2147483647 h 944"/>
              <a:gd name="T48" fmla="*/ 2147483647 w 555"/>
              <a:gd name="T49" fmla="*/ 2147483647 h 944"/>
              <a:gd name="T50" fmla="*/ 2147483647 w 555"/>
              <a:gd name="T51" fmla="*/ 2147483647 h 944"/>
              <a:gd name="T52" fmla="*/ 2147483647 w 555"/>
              <a:gd name="T53" fmla="*/ 2147483647 h 944"/>
              <a:gd name="T54" fmla="*/ 2147483647 w 555"/>
              <a:gd name="T55" fmla="*/ 2147483647 h 944"/>
              <a:gd name="T56" fmla="*/ 2147483647 w 555"/>
              <a:gd name="T57" fmla="*/ 2147483647 h 944"/>
              <a:gd name="T58" fmla="*/ 2147483647 w 555"/>
              <a:gd name="T59" fmla="*/ 2147483647 h 944"/>
              <a:gd name="T60" fmla="*/ 2147483647 w 555"/>
              <a:gd name="T61" fmla="*/ 2147483647 h 944"/>
              <a:gd name="T62" fmla="*/ 2147483647 w 555"/>
              <a:gd name="T63" fmla="*/ 2147483647 h 944"/>
              <a:gd name="T64" fmla="*/ 2147483647 w 555"/>
              <a:gd name="T65" fmla="*/ 2147483647 h 944"/>
              <a:gd name="T66" fmla="*/ 2147483647 w 555"/>
              <a:gd name="T67" fmla="*/ 2147483647 h 944"/>
              <a:gd name="T68" fmla="*/ 2147483647 w 555"/>
              <a:gd name="T69" fmla="*/ 2147483647 h 944"/>
              <a:gd name="T70" fmla="*/ 2147483647 w 555"/>
              <a:gd name="T71" fmla="*/ 2147483647 h 944"/>
              <a:gd name="T72" fmla="*/ 2147483647 w 555"/>
              <a:gd name="T73" fmla="*/ 2147483647 h 944"/>
              <a:gd name="T74" fmla="*/ 2147483647 w 555"/>
              <a:gd name="T75" fmla="*/ 2147483647 h 944"/>
              <a:gd name="T76" fmla="*/ 2147483647 w 555"/>
              <a:gd name="T77" fmla="*/ 2147483647 h 944"/>
              <a:gd name="T78" fmla="*/ 2147483647 w 555"/>
              <a:gd name="T79" fmla="*/ 2147483647 h 944"/>
              <a:gd name="T80" fmla="*/ 2147483647 w 555"/>
              <a:gd name="T81" fmla="*/ 2147483647 h 944"/>
              <a:gd name="T82" fmla="*/ 2147483647 w 555"/>
              <a:gd name="T83" fmla="*/ 2147483647 h 944"/>
              <a:gd name="T84" fmla="*/ 2147483647 w 555"/>
              <a:gd name="T85" fmla="*/ 2147483647 h 944"/>
              <a:gd name="T86" fmla="*/ 2147483647 w 555"/>
              <a:gd name="T87" fmla="*/ 2147483647 h 944"/>
              <a:gd name="T88" fmla="*/ 2147483647 w 555"/>
              <a:gd name="T89" fmla="*/ 2147483647 h 944"/>
              <a:gd name="T90" fmla="*/ 2147483647 w 555"/>
              <a:gd name="T91" fmla="*/ 2147483647 h 944"/>
              <a:gd name="T92" fmla="*/ 2147483647 w 555"/>
              <a:gd name="T93" fmla="*/ 2147483647 h 944"/>
              <a:gd name="T94" fmla="*/ 2147483647 w 555"/>
              <a:gd name="T95" fmla="*/ 2147483647 h 944"/>
              <a:gd name="T96" fmla="*/ 2147483647 w 555"/>
              <a:gd name="T97" fmla="*/ 2147483647 h 944"/>
              <a:gd name="T98" fmla="*/ 2147483647 w 555"/>
              <a:gd name="T99" fmla="*/ 2147483647 h 944"/>
              <a:gd name="T100" fmla="*/ 2147483647 w 555"/>
              <a:gd name="T101" fmla="*/ 2147483647 h 944"/>
              <a:gd name="T102" fmla="*/ 2147483647 w 555"/>
              <a:gd name="T103" fmla="*/ 2147483647 h 944"/>
              <a:gd name="T104" fmla="*/ 2147483647 w 555"/>
              <a:gd name="T105" fmla="*/ 2147483647 h 944"/>
              <a:gd name="T106" fmla="*/ 2147483647 w 555"/>
              <a:gd name="T107" fmla="*/ 2147483647 h 944"/>
              <a:gd name="T108" fmla="*/ 2147483647 w 555"/>
              <a:gd name="T109" fmla="*/ 2147483647 h 944"/>
              <a:gd name="T110" fmla="*/ 2147483647 w 555"/>
              <a:gd name="T111" fmla="*/ 2147483647 h 944"/>
              <a:gd name="T112" fmla="*/ 2147483647 w 555"/>
              <a:gd name="T113" fmla="*/ 2147483647 h 944"/>
              <a:gd name="T114" fmla="*/ 2147483647 w 555"/>
              <a:gd name="T115" fmla="*/ 2147483647 h 944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55"/>
              <a:gd name="T175" fmla="*/ 0 h 944"/>
              <a:gd name="T176" fmla="*/ 555 w 555"/>
              <a:gd name="T177" fmla="*/ 944 h 944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55" h="944">
                <a:moveTo>
                  <a:pt x="512" y="0"/>
                </a:moveTo>
                <a:lnTo>
                  <a:pt x="474" y="8"/>
                </a:lnTo>
                <a:lnTo>
                  <a:pt x="433" y="21"/>
                </a:lnTo>
                <a:lnTo>
                  <a:pt x="391" y="34"/>
                </a:lnTo>
                <a:lnTo>
                  <a:pt x="347" y="51"/>
                </a:lnTo>
                <a:lnTo>
                  <a:pt x="303" y="68"/>
                </a:lnTo>
                <a:lnTo>
                  <a:pt x="261" y="85"/>
                </a:lnTo>
                <a:lnTo>
                  <a:pt x="221" y="103"/>
                </a:lnTo>
                <a:lnTo>
                  <a:pt x="185" y="120"/>
                </a:lnTo>
                <a:lnTo>
                  <a:pt x="186" y="130"/>
                </a:lnTo>
                <a:lnTo>
                  <a:pt x="186" y="140"/>
                </a:lnTo>
                <a:lnTo>
                  <a:pt x="185" y="148"/>
                </a:lnTo>
                <a:lnTo>
                  <a:pt x="182" y="156"/>
                </a:lnTo>
                <a:lnTo>
                  <a:pt x="178" y="163"/>
                </a:lnTo>
                <a:lnTo>
                  <a:pt x="172" y="169"/>
                </a:lnTo>
                <a:lnTo>
                  <a:pt x="165" y="174"/>
                </a:lnTo>
                <a:lnTo>
                  <a:pt x="159" y="179"/>
                </a:lnTo>
                <a:lnTo>
                  <a:pt x="151" y="182"/>
                </a:lnTo>
                <a:lnTo>
                  <a:pt x="143" y="185"/>
                </a:lnTo>
                <a:lnTo>
                  <a:pt x="134" y="185"/>
                </a:lnTo>
                <a:lnTo>
                  <a:pt x="126" y="185"/>
                </a:lnTo>
                <a:lnTo>
                  <a:pt x="120" y="185"/>
                </a:lnTo>
                <a:lnTo>
                  <a:pt x="112" y="182"/>
                </a:lnTo>
                <a:lnTo>
                  <a:pt x="105" y="179"/>
                </a:lnTo>
                <a:lnTo>
                  <a:pt x="100" y="174"/>
                </a:lnTo>
                <a:lnTo>
                  <a:pt x="86" y="182"/>
                </a:lnTo>
                <a:lnTo>
                  <a:pt x="73" y="192"/>
                </a:lnTo>
                <a:lnTo>
                  <a:pt x="58" y="202"/>
                </a:lnTo>
                <a:lnTo>
                  <a:pt x="47" y="211"/>
                </a:lnTo>
                <a:lnTo>
                  <a:pt x="34" y="221"/>
                </a:lnTo>
                <a:lnTo>
                  <a:pt x="22" y="229"/>
                </a:lnTo>
                <a:lnTo>
                  <a:pt x="11" y="239"/>
                </a:lnTo>
                <a:lnTo>
                  <a:pt x="0" y="249"/>
                </a:lnTo>
                <a:lnTo>
                  <a:pt x="8" y="283"/>
                </a:lnTo>
                <a:lnTo>
                  <a:pt x="16" y="319"/>
                </a:lnTo>
                <a:lnTo>
                  <a:pt x="21" y="353"/>
                </a:lnTo>
                <a:lnTo>
                  <a:pt x="27" y="387"/>
                </a:lnTo>
                <a:lnTo>
                  <a:pt x="32" y="421"/>
                </a:lnTo>
                <a:lnTo>
                  <a:pt x="37" y="455"/>
                </a:lnTo>
                <a:lnTo>
                  <a:pt x="42" y="488"/>
                </a:lnTo>
                <a:lnTo>
                  <a:pt x="48" y="522"/>
                </a:lnTo>
                <a:lnTo>
                  <a:pt x="60" y="525"/>
                </a:lnTo>
                <a:lnTo>
                  <a:pt x="71" y="530"/>
                </a:lnTo>
                <a:lnTo>
                  <a:pt x="81" y="536"/>
                </a:lnTo>
                <a:lnTo>
                  <a:pt x="89" y="543"/>
                </a:lnTo>
                <a:lnTo>
                  <a:pt x="94" y="553"/>
                </a:lnTo>
                <a:lnTo>
                  <a:pt x="99" y="562"/>
                </a:lnTo>
                <a:lnTo>
                  <a:pt x="100" y="572"/>
                </a:lnTo>
                <a:lnTo>
                  <a:pt x="102" y="582"/>
                </a:lnTo>
                <a:lnTo>
                  <a:pt x="102" y="593"/>
                </a:lnTo>
                <a:lnTo>
                  <a:pt x="99" y="603"/>
                </a:lnTo>
                <a:lnTo>
                  <a:pt x="95" y="613"/>
                </a:lnTo>
                <a:lnTo>
                  <a:pt x="91" y="623"/>
                </a:lnTo>
                <a:lnTo>
                  <a:pt x="84" y="631"/>
                </a:lnTo>
                <a:lnTo>
                  <a:pt x="76" y="639"/>
                </a:lnTo>
                <a:lnTo>
                  <a:pt x="66" y="644"/>
                </a:lnTo>
                <a:lnTo>
                  <a:pt x="56" y="649"/>
                </a:lnTo>
                <a:lnTo>
                  <a:pt x="56" y="670"/>
                </a:lnTo>
                <a:lnTo>
                  <a:pt x="56" y="691"/>
                </a:lnTo>
                <a:lnTo>
                  <a:pt x="58" y="714"/>
                </a:lnTo>
                <a:lnTo>
                  <a:pt x="58" y="738"/>
                </a:lnTo>
                <a:lnTo>
                  <a:pt x="60" y="762"/>
                </a:lnTo>
                <a:lnTo>
                  <a:pt x="60" y="787"/>
                </a:lnTo>
                <a:lnTo>
                  <a:pt x="60" y="811"/>
                </a:lnTo>
                <a:lnTo>
                  <a:pt x="60" y="834"/>
                </a:lnTo>
                <a:lnTo>
                  <a:pt x="104" y="844"/>
                </a:lnTo>
                <a:lnTo>
                  <a:pt x="149" y="855"/>
                </a:lnTo>
                <a:lnTo>
                  <a:pt x="196" y="865"/>
                </a:lnTo>
                <a:lnTo>
                  <a:pt x="247" y="878"/>
                </a:lnTo>
                <a:lnTo>
                  <a:pt x="302" y="891"/>
                </a:lnTo>
                <a:lnTo>
                  <a:pt x="362" y="907"/>
                </a:lnTo>
                <a:lnTo>
                  <a:pt x="429" y="923"/>
                </a:lnTo>
                <a:lnTo>
                  <a:pt x="502" y="943"/>
                </a:lnTo>
                <a:lnTo>
                  <a:pt x="512" y="897"/>
                </a:lnTo>
                <a:lnTo>
                  <a:pt x="521" y="847"/>
                </a:lnTo>
                <a:lnTo>
                  <a:pt x="529" y="795"/>
                </a:lnTo>
                <a:lnTo>
                  <a:pt x="536" y="738"/>
                </a:lnTo>
                <a:lnTo>
                  <a:pt x="541" y="681"/>
                </a:lnTo>
                <a:lnTo>
                  <a:pt x="546" y="621"/>
                </a:lnTo>
                <a:lnTo>
                  <a:pt x="549" y="558"/>
                </a:lnTo>
                <a:lnTo>
                  <a:pt x="551" y="496"/>
                </a:lnTo>
                <a:lnTo>
                  <a:pt x="552" y="480"/>
                </a:lnTo>
                <a:lnTo>
                  <a:pt x="552" y="468"/>
                </a:lnTo>
                <a:lnTo>
                  <a:pt x="552" y="455"/>
                </a:lnTo>
                <a:lnTo>
                  <a:pt x="552" y="445"/>
                </a:lnTo>
                <a:lnTo>
                  <a:pt x="552" y="434"/>
                </a:lnTo>
                <a:lnTo>
                  <a:pt x="554" y="423"/>
                </a:lnTo>
                <a:lnTo>
                  <a:pt x="552" y="410"/>
                </a:lnTo>
                <a:lnTo>
                  <a:pt x="552" y="393"/>
                </a:lnTo>
                <a:lnTo>
                  <a:pt x="546" y="393"/>
                </a:lnTo>
                <a:lnTo>
                  <a:pt x="538" y="392"/>
                </a:lnTo>
                <a:lnTo>
                  <a:pt x="531" y="389"/>
                </a:lnTo>
                <a:lnTo>
                  <a:pt x="525" y="385"/>
                </a:lnTo>
                <a:lnTo>
                  <a:pt x="515" y="377"/>
                </a:lnTo>
                <a:lnTo>
                  <a:pt x="507" y="366"/>
                </a:lnTo>
                <a:lnTo>
                  <a:pt x="500" y="354"/>
                </a:lnTo>
                <a:lnTo>
                  <a:pt x="495" y="341"/>
                </a:lnTo>
                <a:lnTo>
                  <a:pt x="494" y="327"/>
                </a:lnTo>
                <a:lnTo>
                  <a:pt x="492" y="312"/>
                </a:lnTo>
                <a:lnTo>
                  <a:pt x="494" y="298"/>
                </a:lnTo>
                <a:lnTo>
                  <a:pt x="497" y="283"/>
                </a:lnTo>
                <a:lnTo>
                  <a:pt x="500" y="270"/>
                </a:lnTo>
                <a:lnTo>
                  <a:pt x="507" y="259"/>
                </a:lnTo>
                <a:lnTo>
                  <a:pt x="515" y="247"/>
                </a:lnTo>
                <a:lnTo>
                  <a:pt x="523" y="241"/>
                </a:lnTo>
                <a:lnTo>
                  <a:pt x="528" y="237"/>
                </a:lnTo>
                <a:lnTo>
                  <a:pt x="533" y="234"/>
                </a:lnTo>
                <a:lnTo>
                  <a:pt x="539" y="233"/>
                </a:lnTo>
                <a:lnTo>
                  <a:pt x="544" y="233"/>
                </a:lnTo>
                <a:lnTo>
                  <a:pt x="542" y="202"/>
                </a:lnTo>
                <a:lnTo>
                  <a:pt x="539" y="171"/>
                </a:lnTo>
                <a:lnTo>
                  <a:pt x="536" y="142"/>
                </a:lnTo>
                <a:lnTo>
                  <a:pt x="533" y="112"/>
                </a:lnTo>
                <a:lnTo>
                  <a:pt x="528" y="85"/>
                </a:lnTo>
                <a:lnTo>
                  <a:pt x="523" y="55"/>
                </a:lnTo>
                <a:lnTo>
                  <a:pt x="518" y="28"/>
                </a:lnTo>
                <a:lnTo>
                  <a:pt x="51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3" name="Freeform 5">
            <a:extLst>
              <a:ext uri="{FF2B5EF4-FFF2-40B4-BE49-F238E27FC236}">
                <a16:creationId xmlns:a16="http://schemas.microsoft.com/office/drawing/2014/main" id="{5B94B26A-01E5-DABE-8B03-816CCC79C71B}"/>
              </a:ext>
            </a:extLst>
          </p:cNvPr>
          <p:cNvSpPr>
            <a:spLocks/>
          </p:cNvSpPr>
          <p:nvPr/>
        </p:nvSpPr>
        <p:spPr bwMode="auto">
          <a:xfrm>
            <a:off x="8345067" y="2734295"/>
            <a:ext cx="328320" cy="1497263"/>
          </a:xfrm>
          <a:custGeom>
            <a:avLst/>
            <a:gdLst>
              <a:gd name="T0" fmla="*/ 2147483647 w 207"/>
              <a:gd name="T1" fmla="*/ 2147483647 h 944"/>
              <a:gd name="T2" fmla="*/ 2147483647 w 207"/>
              <a:gd name="T3" fmla="*/ 2147483647 h 944"/>
              <a:gd name="T4" fmla="*/ 2147483647 w 207"/>
              <a:gd name="T5" fmla="*/ 2147483647 h 944"/>
              <a:gd name="T6" fmla="*/ 2147483647 w 207"/>
              <a:gd name="T7" fmla="*/ 2147483647 h 944"/>
              <a:gd name="T8" fmla="*/ 2147483647 w 207"/>
              <a:gd name="T9" fmla="*/ 2147483647 h 944"/>
              <a:gd name="T10" fmla="*/ 2147483647 w 207"/>
              <a:gd name="T11" fmla="*/ 2147483647 h 944"/>
              <a:gd name="T12" fmla="*/ 2147483647 w 207"/>
              <a:gd name="T13" fmla="*/ 2147483647 h 944"/>
              <a:gd name="T14" fmla="*/ 2147483647 w 207"/>
              <a:gd name="T15" fmla="*/ 2147483647 h 944"/>
              <a:gd name="T16" fmla="*/ 2147483647 w 207"/>
              <a:gd name="T17" fmla="*/ 2147483647 h 944"/>
              <a:gd name="T18" fmla="*/ 2147483647 w 207"/>
              <a:gd name="T19" fmla="*/ 2147483647 h 944"/>
              <a:gd name="T20" fmla="*/ 2147483647 w 207"/>
              <a:gd name="T21" fmla="*/ 2147483647 h 944"/>
              <a:gd name="T22" fmla="*/ 2147483647 w 207"/>
              <a:gd name="T23" fmla="*/ 2147483647 h 944"/>
              <a:gd name="T24" fmla="*/ 2147483647 w 207"/>
              <a:gd name="T25" fmla="*/ 2147483647 h 944"/>
              <a:gd name="T26" fmla="*/ 2147483647 w 207"/>
              <a:gd name="T27" fmla="*/ 2147483647 h 944"/>
              <a:gd name="T28" fmla="*/ 2147483647 w 207"/>
              <a:gd name="T29" fmla="*/ 2147483647 h 944"/>
              <a:gd name="T30" fmla="*/ 2147483647 w 207"/>
              <a:gd name="T31" fmla="*/ 2147483647 h 944"/>
              <a:gd name="T32" fmla="*/ 2147483647 w 207"/>
              <a:gd name="T33" fmla="*/ 2147483647 h 944"/>
              <a:gd name="T34" fmla="*/ 2147483647 w 207"/>
              <a:gd name="T35" fmla="*/ 2147483647 h 944"/>
              <a:gd name="T36" fmla="*/ 2147483647 w 207"/>
              <a:gd name="T37" fmla="*/ 2147483647 h 944"/>
              <a:gd name="T38" fmla="*/ 2147483647 w 207"/>
              <a:gd name="T39" fmla="*/ 2147483647 h 944"/>
              <a:gd name="T40" fmla="*/ 2147483647 w 207"/>
              <a:gd name="T41" fmla="*/ 2147483647 h 944"/>
              <a:gd name="T42" fmla="*/ 2147483647 w 207"/>
              <a:gd name="T43" fmla="*/ 2147483647 h 944"/>
              <a:gd name="T44" fmla="*/ 2147483647 w 207"/>
              <a:gd name="T45" fmla="*/ 2147483647 h 944"/>
              <a:gd name="T46" fmla="*/ 2147483647 w 207"/>
              <a:gd name="T47" fmla="*/ 2147483647 h 944"/>
              <a:gd name="T48" fmla="*/ 2147483647 w 207"/>
              <a:gd name="T49" fmla="*/ 2147483647 h 944"/>
              <a:gd name="T50" fmla="*/ 2147483647 w 207"/>
              <a:gd name="T51" fmla="*/ 2147483647 h 944"/>
              <a:gd name="T52" fmla="*/ 2147483647 w 207"/>
              <a:gd name="T53" fmla="*/ 2147483647 h 944"/>
              <a:gd name="T54" fmla="*/ 2147483647 w 207"/>
              <a:gd name="T55" fmla="*/ 2147483647 h 944"/>
              <a:gd name="T56" fmla="*/ 2147483647 w 207"/>
              <a:gd name="T57" fmla="*/ 2147483647 h 944"/>
              <a:gd name="T58" fmla="*/ 2147483647 w 207"/>
              <a:gd name="T59" fmla="*/ 2147483647 h 944"/>
              <a:gd name="T60" fmla="*/ 2147483647 w 207"/>
              <a:gd name="T61" fmla="*/ 2147483647 h 944"/>
              <a:gd name="T62" fmla="*/ 2147483647 w 207"/>
              <a:gd name="T63" fmla="*/ 2147483647 h 944"/>
              <a:gd name="T64" fmla="*/ 2147483647 w 207"/>
              <a:gd name="T65" fmla="*/ 2147483647 h 944"/>
              <a:gd name="T66" fmla="*/ 2147483647 w 207"/>
              <a:gd name="T67" fmla="*/ 2147483647 h 944"/>
              <a:gd name="T68" fmla="*/ 2147483647 w 207"/>
              <a:gd name="T69" fmla="*/ 2147483647 h 944"/>
              <a:gd name="T70" fmla="*/ 2147483647 w 207"/>
              <a:gd name="T71" fmla="*/ 2147483647 h 944"/>
              <a:gd name="T72" fmla="*/ 2147483647 w 207"/>
              <a:gd name="T73" fmla="*/ 2147483647 h 944"/>
              <a:gd name="T74" fmla="*/ 2147483647 w 207"/>
              <a:gd name="T75" fmla="*/ 2147483647 h 944"/>
              <a:gd name="T76" fmla="*/ 2147483647 w 207"/>
              <a:gd name="T77" fmla="*/ 2147483647 h 944"/>
              <a:gd name="T78" fmla="*/ 2147483647 w 207"/>
              <a:gd name="T79" fmla="*/ 2147483647 h 944"/>
              <a:gd name="T80" fmla="*/ 2147483647 w 207"/>
              <a:gd name="T81" fmla="*/ 2147483647 h 944"/>
              <a:gd name="T82" fmla="*/ 2147483647 w 207"/>
              <a:gd name="T83" fmla="*/ 2147483647 h 944"/>
              <a:gd name="T84" fmla="*/ 2147483647 w 207"/>
              <a:gd name="T85" fmla="*/ 2147483647 h 944"/>
              <a:gd name="T86" fmla="*/ 2147483647 w 207"/>
              <a:gd name="T87" fmla="*/ 2147483647 h 944"/>
              <a:gd name="T88" fmla="*/ 2147483647 w 207"/>
              <a:gd name="T89" fmla="*/ 2147483647 h 944"/>
              <a:gd name="T90" fmla="*/ 2147483647 w 207"/>
              <a:gd name="T91" fmla="*/ 2147483647 h 944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207"/>
              <a:gd name="T139" fmla="*/ 0 h 944"/>
              <a:gd name="T140" fmla="*/ 207 w 207"/>
              <a:gd name="T141" fmla="*/ 944 h 944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207" h="944">
                <a:moveTo>
                  <a:pt x="20" y="0"/>
                </a:moveTo>
                <a:lnTo>
                  <a:pt x="49" y="21"/>
                </a:lnTo>
                <a:lnTo>
                  <a:pt x="70" y="41"/>
                </a:lnTo>
                <a:lnTo>
                  <a:pt x="89" y="57"/>
                </a:lnTo>
                <a:lnTo>
                  <a:pt x="106" y="75"/>
                </a:lnTo>
                <a:lnTo>
                  <a:pt x="124" y="94"/>
                </a:lnTo>
                <a:lnTo>
                  <a:pt x="145" y="117"/>
                </a:lnTo>
                <a:lnTo>
                  <a:pt x="172" y="148"/>
                </a:lnTo>
                <a:lnTo>
                  <a:pt x="206" y="185"/>
                </a:lnTo>
                <a:lnTo>
                  <a:pt x="206" y="231"/>
                </a:lnTo>
                <a:lnTo>
                  <a:pt x="205" y="276"/>
                </a:lnTo>
                <a:lnTo>
                  <a:pt x="203" y="324"/>
                </a:lnTo>
                <a:lnTo>
                  <a:pt x="202" y="369"/>
                </a:lnTo>
                <a:lnTo>
                  <a:pt x="198" y="415"/>
                </a:lnTo>
                <a:lnTo>
                  <a:pt x="195" y="458"/>
                </a:lnTo>
                <a:lnTo>
                  <a:pt x="192" y="502"/>
                </a:lnTo>
                <a:lnTo>
                  <a:pt x="187" y="543"/>
                </a:lnTo>
                <a:lnTo>
                  <a:pt x="180" y="546"/>
                </a:lnTo>
                <a:lnTo>
                  <a:pt x="174" y="551"/>
                </a:lnTo>
                <a:lnTo>
                  <a:pt x="169" y="556"/>
                </a:lnTo>
                <a:lnTo>
                  <a:pt x="164" y="561"/>
                </a:lnTo>
                <a:lnTo>
                  <a:pt x="161" y="567"/>
                </a:lnTo>
                <a:lnTo>
                  <a:pt x="158" y="574"/>
                </a:lnTo>
                <a:lnTo>
                  <a:pt x="156" y="580"/>
                </a:lnTo>
                <a:lnTo>
                  <a:pt x="156" y="587"/>
                </a:lnTo>
                <a:lnTo>
                  <a:pt x="154" y="593"/>
                </a:lnTo>
                <a:lnTo>
                  <a:pt x="156" y="601"/>
                </a:lnTo>
                <a:lnTo>
                  <a:pt x="158" y="608"/>
                </a:lnTo>
                <a:lnTo>
                  <a:pt x="159" y="614"/>
                </a:lnTo>
                <a:lnTo>
                  <a:pt x="163" y="621"/>
                </a:lnTo>
                <a:lnTo>
                  <a:pt x="167" y="627"/>
                </a:lnTo>
                <a:lnTo>
                  <a:pt x="172" y="634"/>
                </a:lnTo>
                <a:lnTo>
                  <a:pt x="179" y="639"/>
                </a:lnTo>
                <a:lnTo>
                  <a:pt x="179" y="665"/>
                </a:lnTo>
                <a:lnTo>
                  <a:pt x="177" y="692"/>
                </a:lnTo>
                <a:lnTo>
                  <a:pt x="176" y="723"/>
                </a:lnTo>
                <a:lnTo>
                  <a:pt x="174" y="754"/>
                </a:lnTo>
                <a:lnTo>
                  <a:pt x="172" y="785"/>
                </a:lnTo>
                <a:lnTo>
                  <a:pt x="171" y="816"/>
                </a:lnTo>
                <a:lnTo>
                  <a:pt x="169" y="845"/>
                </a:lnTo>
                <a:lnTo>
                  <a:pt x="169" y="871"/>
                </a:lnTo>
                <a:lnTo>
                  <a:pt x="150" y="883"/>
                </a:lnTo>
                <a:lnTo>
                  <a:pt x="132" y="892"/>
                </a:lnTo>
                <a:lnTo>
                  <a:pt x="112" y="902"/>
                </a:lnTo>
                <a:lnTo>
                  <a:pt x="93" y="910"/>
                </a:lnTo>
                <a:lnTo>
                  <a:pt x="73" y="920"/>
                </a:lnTo>
                <a:lnTo>
                  <a:pt x="52" y="928"/>
                </a:lnTo>
                <a:lnTo>
                  <a:pt x="31" y="936"/>
                </a:lnTo>
                <a:lnTo>
                  <a:pt x="10" y="943"/>
                </a:lnTo>
                <a:lnTo>
                  <a:pt x="21" y="886"/>
                </a:lnTo>
                <a:lnTo>
                  <a:pt x="31" y="827"/>
                </a:lnTo>
                <a:lnTo>
                  <a:pt x="39" y="769"/>
                </a:lnTo>
                <a:lnTo>
                  <a:pt x="47" y="707"/>
                </a:lnTo>
                <a:lnTo>
                  <a:pt x="52" y="645"/>
                </a:lnTo>
                <a:lnTo>
                  <a:pt x="57" y="584"/>
                </a:lnTo>
                <a:lnTo>
                  <a:pt x="59" y="522"/>
                </a:lnTo>
                <a:lnTo>
                  <a:pt x="60" y="460"/>
                </a:lnTo>
                <a:lnTo>
                  <a:pt x="60" y="447"/>
                </a:lnTo>
                <a:lnTo>
                  <a:pt x="60" y="437"/>
                </a:lnTo>
                <a:lnTo>
                  <a:pt x="62" y="431"/>
                </a:lnTo>
                <a:lnTo>
                  <a:pt x="62" y="426"/>
                </a:lnTo>
                <a:lnTo>
                  <a:pt x="62" y="421"/>
                </a:lnTo>
                <a:lnTo>
                  <a:pt x="62" y="416"/>
                </a:lnTo>
                <a:lnTo>
                  <a:pt x="62" y="406"/>
                </a:lnTo>
                <a:lnTo>
                  <a:pt x="60" y="393"/>
                </a:lnTo>
                <a:lnTo>
                  <a:pt x="54" y="393"/>
                </a:lnTo>
                <a:lnTo>
                  <a:pt x="47" y="392"/>
                </a:lnTo>
                <a:lnTo>
                  <a:pt x="41" y="390"/>
                </a:lnTo>
                <a:lnTo>
                  <a:pt x="34" y="387"/>
                </a:lnTo>
                <a:lnTo>
                  <a:pt x="24" y="379"/>
                </a:lnTo>
                <a:lnTo>
                  <a:pt x="15" y="369"/>
                </a:lnTo>
                <a:lnTo>
                  <a:pt x="8" y="356"/>
                </a:lnTo>
                <a:lnTo>
                  <a:pt x="5" y="343"/>
                </a:lnTo>
                <a:lnTo>
                  <a:pt x="2" y="330"/>
                </a:lnTo>
                <a:lnTo>
                  <a:pt x="0" y="315"/>
                </a:lnTo>
                <a:lnTo>
                  <a:pt x="2" y="301"/>
                </a:lnTo>
                <a:lnTo>
                  <a:pt x="3" y="286"/>
                </a:lnTo>
                <a:lnTo>
                  <a:pt x="8" y="273"/>
                </a:lnTo>
                <a:lnTo>
                  <a:pt x="13" y="260"/>
                </a:lnTo>
                <a:lnTo>
                  <a:pt x="21" y="250"/>
                </a:lnTo>
                <a:lnTo>
                  <a:pt x="31" y="241"/>
                </a:lnTo>
                <a:lnTo>
                  <a:pt x="36" y="237"/>
                </a:lnTo>
                <a:lnTo>
                  <a:pt x="41" y="236"/>
                </a:lnTo>
                <a:lnTo>
                  <a:pt x="47" y="233"/>
                </a:lnTo>
                <a:lnTo>
                  <a:pt x="54" y="233"/>
                </a:lnTo>
                <a:lnTo>
                  <a:pt x="50" y="203"/>
                </a:lnTo>
                <a:lnTo>
                  <a:pt x="47" y="172"/>
                </a:lnTo>
                <a:lnTo>
                  <a:pt x="44" y="142"/>
                </a:lnTo>
                <a:lnTo>
                  <a:pt x="39" y="112"/>
                </a:lnTo>
                <a:lnTo>
                  <a:pt x="36" y="83"/>
                </a:lnTo>
                <a:lnTo>
                  <a:pt x="31" y="54"/>
                </a:lnTo>
                <a:lnTo>
                  <a:pt x="24" y="26"/>
                </a:lnTo>
                <a:lnTo>
                  <a:pt x="20" y="0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21FC6542-7990-3876-E6CA-11FB7F70C6F5}"/>
              </a:ext>
            </a:extLst>
          </p:cNvPr>
          <p:cNvSpPr>
            <a:spLocks/>
          </p:cNvSpPr>
          <p:nvPr/>
        </p:nvSpPr>
        <p:spPr bwMode="auto">
          <a:xfrm>
            <a:off x="8345067" y="2734295"/>
            <a:ext cx="328320" cy="1497263"/>
          </a:xfrm>
          <a:custGeom>
            <a:avLst/>
            <a:gdLst>
              <a:gd name="T0" fmla="*/ 2147483647 w 207"/>
              <a:gd name="T1" fmla="*/ 2147483647 h 944"/>
              <a:gd name="T2" fmla="*/ 2147483647 w 207"/>
              <a:gd name="T3" fmla="*/ 2147483647 h 944"/>
              <a:gd name="T4" fmla="*/ 2147483647 w 207"/>
              <a:gd name="T5" fmla="*/ 2147483647 h 944"/>
              <a:gd name="T6" fmla="*/ 2147483647 w 207"/>
              <a:gd name="T7" fmla="*/ 2147483647 h 944"/>
              <a:gd name="T8" fmla="*/ 2147483647 w 207"/>
              <a:gd name="T9" fmla="*/ 2147483647 h 944"/>
              <a:gd name="T10" fmla="*/ 2147483647 w 207"/>
              <a:gd name="T11" fmla="*/ 2147483647 h 944"/>
              <a:gd name="T12" fmla="*/ 2147483647 w 207"/>
              <a:gd name="T13" fmla="*/ 2147483647 h 944"/>
              <a:gd name="T14" fmla="*/ 2147483647 w 207"/>
              <a:gd name="T15" fmla="*/ 2147483647 h 944"/>
              <a:gd name="T16" fmla="*/ 2147483647 w 207"/>
              <a:gd name="T17" fmla="*/ 2147483647 h 944"/>
              <a:gd name="T18" fmla="*/ 2147483647 w 207"/>
              <a:gd name="T19" fmla="*/ 2147483647 h 944"/>
              <a:gd name="T20" fmla="*/ 2147483647 w 207"/>
              <a:gd name="T21" fmla="*/ 2147483647 h 944"/>
              <a:gd name="T22" fmla="*/ 2147483647 w 207"/>
              <a:gd name="T23" fmla="*/ 2147483647 h 944"/>
              <a:gd name="T24" fmla="*/ 2147483647 w 207"/>
              <a:gd name="T25" fmla="*/ 2147483647 h 944"/>
              <a:gd name="T26" fmla="*/ 2147483647 w 207"/>
              <a:gd name="T27" fmla="*/ 2147483647 h 944"/>
              <a:gd name="T28" fmla="*/ 2147483647 w 207"/>
              <a:gd name="T29" fmla="*/ 2147483647 h 944"/>
              <a:gd name="T30" fmla="*/ 2147483647 w 207"/>
              <a:gd name="T31" fmla="*/ 2147483647 h 944"/>
              <a:gd name="T32" fmla="*/ 2147483647 w 207"/>
              <a:gd name="T33" fmla="*/ 2147483647 h 944"/>
              <a:gd name="T34" fmla="*/ 2147483647 w 207"/>
              <a:gd name="T35" fmla="*/ 2147483647 h 944"/>
              <a:gd name="T36" fmla="*/ 2147483647 w 207"/>
              <a:gd name="T37" fmla="*/ 2147483647 h 944"/>
              <a:gd name="T38" fmla="*/ 2147483647 w 207"/>
              <a:gd name="T39" fmla="*/ 2147483647 h 944"/>
              <a:gd name="T40" fmla="*/ 2147483647 w 207"/>
              <a:gd name="T41" fmla="*/ 2147483647 h 944"/>
              <a:gd name="T42" fmla="*/ 2147483647 w 207"/>
              <a:gd name="T43" fmla="*/ 2147483647 h 944"/>
              <a:gd name="T44" fmla="*/ 2147483647 w 207"/>
              <a:gd name="T45" fmla="*/ 2147483647 h 944"/>
              <a:gd name="T46" fmla="*/ 2147483647 w 207"/>
              <a:gd name="T47" fmla="*/ 2147483647 h 944"/>
              <a:gd name="T48" fmla="*/ 2147483647 w 207"/>
              <a:gd name="T49" fmla="*/ 2147483647 h 944"/>
              <a:gd name="T50" fmla="*/ 2147483647 w 207"/>
              <a:gd name="T51" fmla="*/ 2147483647 h 944"/>
              <a:gd name="T52" fmla="*/ 2147483647 w 207"/>
              <a:gd name="T53" fmla="*/ 2147483647 h 944"/>
              <a:gd name="T54" fmla="*/ 2147483647 w 207"/>
              <a:gd name="T55" fmla="*/ 2147483647 h 944"/>
              <a:gd name="T56" fmla="*/ 2147483647 w 207"/>
              <a:gd name="T57" fmla="*/ 2147483647 h 944"/>
              <a:gd name="T58" fmla="*/ 2147483647 w 207"/>
              <a:gd name="T59" fmla="*/ 2147483647 h 944"/>
              <a:gd name="T60" fmla="*/ 2147483647 w 207"/>
              <a:gd name="T61" fmla="*/ 2147483647 h 944"/>
              <a:gd name="T62" fmla="*/ 2147483647 w 207"/>
              <a:gd name="T63" fmla="*/ 2147483647 h 944"/>
              <a:gd name="T64" fmla="*/ 2147483647 w 207"/>
              <a:gd name="T65" fmla="*/ 2147483647 h 944"/>
              <a:gd name="T66" fmla="*/ 2147483647 w 207"/>
              <a:gd name="T67" fmla="*/ 2147483647 h 944"/>
              <a:gd name="T68" fmla="*/ 2147483647 w 207"/>
              <a:gd name="T69" fmla="*/ 2147483647 h 944"/>
              <a:gd name="T70" fmla="*/ 2147483647 w 207"/>
              <a:gd name="T71" fmla="*/ 2147483647 h 944"/>
              <a:gd name="T72" fmla="*/ 2147483647 w 207"/>
              <a:gd name="T73" fmla="*/ 2147483647 h 944"/>
              <a:gd name="T74" fmla="*/ 2147483647 w 207"/>
              <a:gd name="T75" fmla="*/ 2147483647 h 944"/>
              <a:gd name="T76" fmla="*/ 2147483647 w 207"/>
              <a:gd name="T77" fmla="*/ 2147483647 h 944"/>
              <a:gd name="T78" fmla="*/ 2147483647 w 207"/>
              <a:gd name="T79" fmla="*/ 2147483647 h 944"/>
              <a:gd name="T80" fmla="*/ 2147483647 w 207"/>
              <a:gd name="T81" fmla="*/ 2147483647 h 944"/>
              <a:gd name="T82" fmla="*/ 2147483647 w 207"/>
              <a:gd name="T83" fmla="*/ 2147483647 h 944"/>
              <a:gd name="T84" fmla="*/ 2147483647 w 207"/>
              <a:gd name="T85" fmla="*/ 2147483647 h 944"/>
              <a:gd name="T86" fmla="*/ 2147483647 w 207"/>
              <a:gd name="T87" fmla="*/ 2147483647 h 944"/>
              <a:gd name="T88" fmla="*/ 2147483647 w 207"/>
              <a:gd name="T89" fmla="*/ 2147483647 h 944"/>
              <a:gd name="T90" fmla="*/ 2147483647 w 207"/>
              <a:gd name="T91" fmla="*/ 2147483647 h 944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207"/>
              <a:gd name="T139" fmla="*/ 0 h 944"/>
              <a:gd name="T140" fmla="*/ 207 w 207"/>
              <a:gd name="T141" fmla="*/ 944 h 944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207" h="944">
                <a:moveTo>
                  <a:pt x="20" y="0"/>
                </a:moveTo>
                <a:lnTo>
                  <a:pt x="49" y="21"/>
                </a:lnTo>
                <a:lnTo>
                  <a:pt x="70" y="41"/>
                </a:lnTo>
                <a:lnTo>
                  <a:pt x="89" y="57"/>
                </a:lnTo>
                <a:lnTo>
                  <a:pt x="106" y="75"/>
                </a:lnTo>
                <a:lnTo>
                  <a:pt x="124" y="94"/>
                </a:lnTo>
                <a:lnTo>
                  <a:pt x="145" y="117"/>
                </a:lnTo>
                <a:lnTo>
                  <a:pt x="172" y="148"/>
                </a:lnTo>
                <a:lnTo>
                  <a:pt x="206" y="185"/>
                </a:lnTo>
                <a:lnTo>
                  <a:pt x="206" y="231"/>
                </a:lnTo>
                <a:lnTo>
                  <a:pt x="205" y="276"/>
                </a:lnTo>
                <a:lnTo>
                  <a:pt x="203" y="324"/>
                </a:lnTo>
                <a:lnTo>
                  <a:pt x="202" y="369"/>
                </a:lnTo>
                <a:lnTo>
                  <a:pt x="198" y="415"/>
                </a:lnTo>
                <a:lnTo>
                  <a:pt x="195" y="458"/>
                </a:lnTo>
                <a:lnTo>
                  <a:pt x="192" y="502"/>
                </a:lnTo>
                <a:lnTo>
                  <a:pt x="187" y="543"/>
                </a:lnTo>
                <a:lnTo>
                  <a:pt x="180" y="546"/>
                </a:lnTo>
                <a:lnTo>
                  <a:pt x="174" y="551"/>
                </a:lnTo>
                <a:lnTo>
                  <a:pt x="169" y="556"/>
                </a:lnTo>
                <a:lnTo>
                  <a:pt x="164" y="561"/>
                </a:lnTo>
                <a:lnTo>
                  <a:pt x="161" y="567"/>
                </a:lnTo>
                <a:lnTo>
                  <a:pt x="158" y="574"/>
                </a:lnTo>
                <a:lnTo>
                  <a:pt x="156" y="580"/>
                </a:lnTo>
                <a:lnTo>
                  <a:pt x="156" y="587"/>
                </a:lnTo>
                <a:lnTo>
                  <a:pt x="154" y="593"/>
                </a:lnTo>
                <a:lnTo>
                  <a:pt x="156" y="601"/>
                </a:lnTo>
                <a:lnTo>
                  <a:pt x="158" y="608"/>
                </a:lnTo>
                <a:lnTo>
                  <a:pt x="159" y="614"/>
                </a:lnTo>
                <a:lnTo>
                  <a:pt x="163" y="621"/>
                </a:lnTo>
                <a:lnTo>
                  <a:pt x="167" y="627"/>
                </a:lnTo>
                <a:lnTo>
                  <a:pt x="172" y="634"/>
                </a:lnTo>
                <a:lnTo>
                  <a:pt x="179" y="639"/>
                </a:lnTo>
                <a:lnTo>
                  <a:pt x="179" y="665"/>
                </a:lnTo>
                <a:lnTo>
                  <a:pt x="177" y="692"/>
                </a:lnTo>
                <a:lnTo>
                  <a:pt x="176" y="723"/>
                </a:lnTo>
                <a:lnTo>
                  <a:pt x="174" y="754"/>
                </a:lnTo>
                <a:lnTo>
                  <a:pt x="172" y="785"/>
                </a:lnTo>
                <a:lnTo>
                  <a:pt x="171" y="816"/>
                </a:lnTo>
                <a:lnTo>
                  <a:pt x="169" y="845"/>
                </a:lnTo>
                <a:lnTo>
                  <a:pt x="169" y="871"/>
                </a:lnTo>
                <a:lnTo>
                  <a:pt x="150" y="883"/>
                </a:lnTo>
                <a:lnTo>
                  <a:pt x="132" y="892"/>
                </a:lnTo>
                <a:lnTo>
                  <a:pt x="112" y="902"/>
                </a:lnTo>
                <a:lnTo>
                  <a:pt x="93" y="910"/>
                </a:lnTo>
                <a:lnTo>
                  <a:pt x="73" y="920"/>
                </a:lnTo>
                <a:lnTo>
                  <a:pt x="52" y="928"/>
                </a:lnTo>
                <a:lnTo>
                  <a:pt x="31" y="936"/>
                </a:lnTo>
                <a:lnTo>
                  <a:pt x="10" y="943"/>
                </a:lnTo>
                <a:lnTo>
                  <a:pt x="21" y="886"/>
                </a:lnTo>
                <a:lnTo>
                  <a:pt x="31" y="827"/>
                </a:lnTo>
                <a:lnTo>
                  <a:pt x="39" y="769"/>
                </a:lnTo>
                <a:lnTo>
                  <a:pt x="47" y="707"/>
                </a:lnTo>
                <a:lnTo>
                  <a:pt x="52" y="645"/>
                </a:lnTo>
                <a:lnTo>
                  <a:pt x="57" y="584"/>
                </a:lnTo>
                <a:lnTo>
                  <a:pt x="59" y="522"/>
                </a:lnTo>
                <a:lnTo>
                  <a:pt x="60" y="460"/>
                </a:lnTo>
                <a:lnTo>
                  <a:pt x="60" y="447"/>
                </a:lnTo>
                <a:lnTo>
                  <a:pt x="60" y="437"/>
                </a:lnTo>
                <a:lnTo>
                  <a:pt x="62" y="431"/>
                </a:lnTo>
                <a:lnTo>
                  <a:pt x="62" y="426"/>
                </a:lnTo>
                <a:lnTo>
                  <a:pt x="62" y="421"/>
                </a:lnTo>
                <a:lnTo>
                  <a:pt x="62" y="416"/>
                </a:lnTo>
                <a:lnTo>
                  <a:pt x="62" y="406"/>
                </a:lnTo>
                <a:lnTo>
                  <a:pt x="60" y="393"/>
                </a:lnTo>
                <a:lnTo>
                  <a:pt x="54" y="393"/>
                </a:lnTo>
                <a:lnTo>
                  <a:pt x="47" y="392"/>
                </a:lnTo>
                <a:lnTo>
                  <a:pt x="41" y="390"/>
                </a:lnTo>
                <a:lnTo>
                  <a:pt x="34" y="387"/>
                </a:lnTo>
                <a:lnTo>
                  <a:pt x="24" y="379"/>
                </a:lnTo>
                <a:lnTo>
                  <a:pt x="15" y="369"/>
                </a:lnTo>
                <a:lnTo>
                  <a:pt x="8" y="356"/>
                </a:lnTo>
                <a:lnTo>
                  <a:pt x="5" y="343"/>
                </a:lnTo>
                <a:lnTo>
                  <a:pt x="2" y="330"/>
                </a:lnTo>
                <a:lnTo>
                  <a:pt x="0" y="315"/>
                </a:lnTo>
                <a:lnTo>
                  <a:pt x="2" y="301"/>
                </a:lnTo>
                <a:lnTo>
                  <a:pt x="3" y="286"/>
                </a:lnTo>
                <a:lnTo>
                  <a:pt x="8" y="273"/>
                </a:lnTo>
                <a:lnTo>
                  <a:pt x="13" y="260"/>
                </a:lnTo>
                <a:lnTo>
                  <a:pt x="21" y="250"/>
                </a:lnTo>
                <a:lnTo>
                  <a:pt x="31" y="241"/>
                </a:lnTo>
                <a:lnTo>
                  <a:pt x="36" y="237"/>
                </a:lnTo>
                <a:lnTo>
                  <a:pt x="41" y="236"/>
                </a:lnTo>
                <a:lnTo>
                  <a:pt x="47" y="233"/>
                </a:lnTo>
                <a:lnTo>
                  <a:pt x="54" y="233"/>
                </a:lnTo>
                <a:lnTo>
                  <a:pt x="50" y="203"/>
                </a:lnTo>
                <a:lnTo>
                  <a:pt x="47" y="172"/>
                </a:lnTo>
                <a:lnTo>
                  <a:pt x="44" y="142"/>
                </a:lnTo>
                <a:lnTo>
                  <a:pt x="39" y="112"/>
                </a:lnTo>
                <a:lnTo>
                  <a:pt x="36" y="83"/>
                </a:lnTo>
                <a:lnTo>
                  <a:pt x="31" y="54"/>
                </a:lnTo>
                <a:lnTo>
                  <a:pt x="24" y="26"/>
                </a:lnTo>
                <a:lnTo>
                  <a:pt x="2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5" name="Freeform 7">
            <a:extLst>
              <a:ext uri="{FF2B5EF4-FFF2-40B4-BE49-F238E27FC236}">
                <a16:creationId xmlns:a16="http://schemas.microsoft.com/office/drawing/2014/main" id="{A43A2133-B0F8-73DC-7F0E-7F635EDC3608}"/>
              </a:ext>
            </a:extLst>
          </p:cNvPr>
          <p:cNvSpPr>
            <a:spLocks/>
          </p:cNvSpPr>
          <p:nvPr/>
        </p:nvSpPr>
        <p:spPr bwMode="auto">
          <a:xfrm>
            <a:off x="7791523" y="3770009"/>
            <a:ext cx="152264" cy="214121"/>
          </a:xfrm>
          <a:custGeom>
            <a:avLst/>
            <a:gdLst>
              <a:gd name="T0" fmla="*/ 2147483647 w 96"/>
              <a:gd name="T1" fmla="*/ 0 h 135"/>
              <a:gd name="T2" fmla="*/ 2147483647 w 96"/>
              <a:gd name="T3" fmla="*/ 2147483647 h 135"/>
              <a:gd name="T4" fmla="*/ 2147483647 w 96"/>
              <a:gd name="T5" fmla="*/ 2147483647 h 135"/>
              <a:gd name="T6" fmla="*/ 2147483647 w 96"/>
              <a:gd name="T7" fmla="*/ 2147483647 h 135"/>
              <a:gd name="T8" fmla="*/ 2147483647 w 96"/>
              <a:gd name="T9" fmla="*/ 2147483647 h 135"/>
              <a:gd name="T10" fmla="*/ 2147483647 w 96"/>
              <a:gd name="T11" fmla="*/ 2147483647 h 135"/>
              <a:gd name="T12" fmla="*/ 2147483647 w 96"/>
              <a:gd name="T13" fmla="*/ 2147483647 h 135"/>
              <a:gd name="T14" fmla="*/ 0 w 96"/>
              <a:gd name="T15" fmla="*/ 2147483647 h 135"/>
              <a:gd name="T16" fmla="*/ 0 w 96"/>
              <a:gd name="T17" fmla="*/ 2147483647 h 135"/>
              <a:gd name="T18" fmla="*/ 0 w 96"/>
              <a:gd name="T19" fmla="*/ 2147483647 h 135"/>
              <a:gd name="T20" fmla="*/ 2147483647 w 96"/>
              <a:gd name="T21" fmla="*/ 2147483647 h 135"/>
              <a:gd name="T22" fmla="*/ 2147483647 w 96"/>
              <a:gd name="T23" fmla="*/ 2147483647 h 135"/>
              <a:gd name="T24" fmla="*/ 2147483647 w 96"/>
              <a:gd name="T25" fmla="*/ 2147483647 h 135"/>
              <a:gd name="T26" fmla="*/ 2147483647 w 96"/>
              <a:gd name="T27" fmla="*/ 2147483647 h 135"/>
              <a:gd name="T28" fmla="*/ 2147483647 w 96"/>
              <a:gd name="T29" fmla="*/ 2147483647 h 135"/>
              <a:gd name="T30" fmla="*/ 2147483647 w 96"/>
              <a:gd name="T31" fmla="*/ 2147483647 h 135"/>
              <a:gd name="T32" fmla="*/ 2147483647 w 96"/>
              <a:gd name="T33" fmla="*/ 2147483647 h 135"/>
              <a:gd name="T34" fmla="*/ 2147483647 w 96"/>
              <a:gd name="T35" fmla="*/ 2147483647 h 135"/>
              <a:gd name="T36" fmla="*/ 2147483647 w 96"/>
              <a:gd name="T37" fmla="*/ 2147483647 h 135"/>
              <a:gd name="T38" fmla="*/ 2147483647 w 96"/>
              <a:gd name="T39" fmla="*/ 2147483647 h 135"/>
              <a:gd name="T40" fmla="*/ 2147483647 w 96"/>
              <a:gd name="T41" fmla="*/ 2147483647 h 135"/>
              <a:gd name="T42" fmla="*/ 2147483647 w 96"/>
              <a:gd name="T43" fmla="*/ 2147483647 h 135"/>
              <a:gd name="T44" fmla="*/ 2147483647 w 96"/>
              <a:gd name="T45" fmla="*/ 2147483647 h 135"/>
              <a:gd name="T46" fmla="*/ 2147483647 w 96"/>
              <a:gd name="T47" fmla="*/ 2147483647 h 135"/>
              <a:gd name="T48" fmla="*/ 2147483647 w 96"/>
              <a:gd name="T49" fmla="*/ 2147483647 h 135"/>
              <a:gd name="T50" fmla="*/ 2147483647 w 96"/>
              <a:gd name="T51" fmla="*/ 2147483647 h 135"/>
              <a:gd name="T52" fmla="*/ 2147483647 w 96"/>
              <a:gd name="T53" fmla="*/ 2147483647 h 135"/>
              <a:gd name="T54" fmla="*/ 2147483647 w 96"/>
              <a:gd name="T55" fmla="*/ 2147483647 h 135"/>
              <a:gd name="T56" fmla="*/ 2147483647 w 96"/>
              <a:gd name="T57" fmla="*/ 2147483647 h 135"/>
              <a:gd name="T58" fmla="*/ 2147483647 w 96"/>
              <a:gd name="T59" fmla="*/ 2147483647 h 135"/>
              <a:gd name="T60" fmla="*/ 2147483647 w 96"/>
              <a:gd name="T61" fmla="*/ 2147483647 h 135"/>
              <a:gd name="T62" fmla="*/ 2147483647 w 96"/>
              <a:gd name="T63" fmla="*/ 2147483647 h 135"/>
              <a:gd name="T64" fmla="*/ 2147483647 w 96"/>
              <a:gd name="T65" fmla="*/ 0 h 13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96"/>
              <a:gd name="T100" fmla="*/ 0 h 135"/>
              <a:gd name="T101" fmla="*/ 96 w 96"/>
              <a:gd name="T102" fmla="*/ 135 h 13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96" h="135">
                <a:moveTo>
                  <a:pt x="47" y="0"/>
                </a:moveTo>
                <a:lnTo>
                  <a:pt x="37" y="2"/>
                </a:lnTo>
                <a:lnTo>
                  <a:pt x="29" y="5"/>
                </a:lnTo>
                <a:lnTo>
                  <a:pt x="21" y="12"/>
                </a:lnTo>
                <a:lnTo>
                  <a:pt x="13" y="20"/>
                </a:lnTo>
                <a:lnTo>
                  <a:pt x="8" y="30"/>
                </a:lnTo>
                <a:lnTo>
                  <a:pt x="3" y="41"/>
                </a:lnTo>
                <a:lnTo>
                  <a:pt x="0" y="54"/>
                </a:lnTo>
                <a:lnTo>
                  <a:pt x="0" y="67"/>
                </a:lnTo>
                <a:lnTo>
                  <a:pt x="0" y="80"/>
                </a:lnTo>
                <a:lnTo>
                  <a:pt x="3" y="93"/>
                </a:lnTo>
                <a:lnTo>
                  <a:pt x="8" y="104"/>
                </a:lnTo>
                <a:lnTo>
                  <a:pt x="13" y="114"/>
                </a:lnTo>
                <a:lnTo>
                  <a:pt x="21" y="122"/>
                </a:lnTo>
                <a:lnTo>
                  <a:pt x="29" y="129"/>
                </a:lnTo>
                <a:lnTo>
                  <a:pt x="37" y="132"/>
                </a:lnTo>
                <a:lnTo>
                  <a:pt x="47" y="134"/>
                </a:lnTo>
                <a:lnTo>
                  <a:pt x="56" y="132"/>
                </a:lnTo>
                <a:lnTo>
                  <a:pt x="66" y="129"/>
                </a:lnTo>
                <a:lnTo>
                  <a:pt x="74" y="122"/>
                </a:lnTo>
                <a:lnTo>
                  <a:pt x="81" y="114"/>
                </a:lnTo>
                <a:lnTo>
                  <a:pt x="87" y="104"/>
                </a:lnTo>
                <a:lnTo>
                  <a:pt x="91" y="93"/>
                </a:lnTo>
                <a:lnTo>
                  <a:pt x="94" y="80"/>
                </a:lnTo>
                <a:lnTo>
                  <a:pt x="95" y="67"/>
                </a:lnTo>
                <a:lnTo>
                  <a:pt x="94" y="54"/>
                </a:lnTo>
                <a:lnTo>
                  <a:pt x="91" y="41"/>
                </a:lnTo>
                <a:lnTo>
                  <a:pt x="87" y="30"/>
                </a:lnTo>
                <a:lnTo>
                  <a:pt x="81" y="20"/>
                </a:lnTo>
                <a:lnTo>
                  <a:pt x="74" y="12"/>
                </a:lnTo>
                <a:lnTo>
                  <a:pt x="66" y="5"/>
                </a:lnTo>
                <a:lnTo>
                  <a:pt x="56" y="2"/>
                </a:lnTo>
                <a:lnTo>
                  <a:pt x="47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A6E7E2C7-4D0E-A54F-3BF4-8C578F7789BF}"/>
              </a:ext>
            </a:extLst>
          </p:cNvPr>
          <p:cNvSpPr>
            <a:spLocks/>
          </p:cNvSpPr>
          <p:nvPr/>
        </p:nvSpPr>
        <p:spPr bwMode="auto">
          <a:xfrm>
            <a:off x="7785181" y="3283082"/>
            <a:ext cx="128473" cy="174469"/>
          </a:xfrm>
          <a:custGeom>
            <a:avLst/>
            <a:gdLst>
              <a:gd name="T0" fmla="*/ 2147483647 w 81"/>
              <a:gd name="T1" fmla="*/ 0 h 110"/>
              <a:gd name="T2" fmla="*/ 2147483647 w 81"/>
              <a:gd name="T3" fmla="*/ 0 h 110"/>
              <a:gd name="T4" fmla="*/ 2147483647 w 81"/>
              <a:gd name="T5" fmla="*/ 2147483647 h 110"/>
              <a:gd name="T6" fmla="*/ 2147483647 w 81"/>
              <a:gd name="T7" fmla="*/ 2147483647 h 110"/>
              <a:gd name="T8" fmla="*/ 2147483647 w 81"/>
              <a:gd name="T9" fmla="*/ 2147483647 h 110"/>
              <a:gd name="T10" fmla="*/ 2147483647 w 81"/>
              <a:gd name="T11" fmla="*/ 2147483647 h 110"/>
              <a:gd name="T12" fmla="*/ 2147483647 w 81"/>
              <a:gd name="T13" fmla="*/ 2147483647 h 110"/>
              <a:gd name="T14" fmla="*/ 2147483647 w 81"/>
              <a:gd name="T15" fmla="*/ 2147483647 h 110"/>
              <a:gd name="T16" fmla="*/ 0 w 81"/>
              <a:gd name="T17" fmla="*/ 2147483647 h 110"/>
              <a:gd name="T18" fmla="*/ 2147483647 w 81"/>
              <a:gd name="T19" fmla="*/ 2147483647 h 110"/>
              <a:gd name="T20" fmla="*/ 2147483647 w 81"/>
              <a:gd name="T21" fmla="*/ 2147483647 h 110"/>
              <a:gd name="T22" fmla="*/ 2147483647 w 81"/>
              <a:gd name="T23" fmla="*/ 2147483647 h 110"/>
              <a:gd name="T24" fmla="*/ 2147483647 w 81"/>
              <a:gd name="T25" fmla="*/ 2147483647 h 110"/>
              <a:gd name="T26" fmla="*/ 2147483647 w 81"/>
              <a:gd name="T27" fmla="*/ 2147483647 h 110"/>
              <a:gd name="T28" fmla="*/ 2147483647 w 81"/>
              <a:gd name="T29" fmla="*/ 2147483647 h 110"/>
              <a:gd name="T30" fmla="*/ 2147483647 w 81"/>
              <a:gd name="T31" fmla="*/ 2147483647 h 110"/>
              <a:gd name="T32" fmla="*/ 2147483647 w 81"/>
              <a:gd name="T33" fmla="*/ 2147483647 h 110"/>
              <a:gd name="T34" fmla="*/ 2147483647 w 81"/>
              <a:gd name="T35" fmla="*/ 2147483647 h 110"/>
              <a:gd name="T36" fmla="*/ 2147483647 w 81"/>
              <a:gd name="T37" fmla="*/ 2147483647 h 110"/>
              <a:gd name="T38" fmla="*/ 2147483647 w 81"/>
              <a:gd name="T39" fmla="*/ 2147483647 h 110"/>
              <a:gd name="T40" fmla="*/ 2147483647 w 81"/>
              <a:gd name="T41" fmla="*/ 2147483647 h 110"/>
              <a:gd name="T42" fmla="*/ 2147483647 w 81"/>
              <a:gd name="T43" fmla="*/ 2147483647 h 110"/>
              <a:gd name="T44" fmla="*/ 2147483647 w 81"/>
              <a:gd name="T45" fmla="*/ 2147483647 h 110"/>
              <a:gd name="T46" fmla="*/ 2147483647 w 81"/>
              <a:gd name="T47" fmla="*/ 2147483647 h 110"/>
              <a:gd name="T48" fmla="*/ 2147483647 w 81"/>
              <a:gd name="T49" fmla="*/ 2147483647 h 110"/>
              <a:gd name="T50" fmla="*/ 2147483647 w 81"/>
              <a:gd name="T51" fmla="*/ 2147483647 h 110"/>
              <a:gd name="T52" fmla="*/ 2147483647 w 81"/>
              <a:gd name="T53" fmla="*/ 2147483647 h 110"/>
              <a:gd name="T54" fmla="*/ 2147483647 w 81"/>
              <a:gd name="T55" fmla="*/ 2147483647 h 110"/>
              <a:gd name="T56" fmla="*/ 2147483647 w 81"/>
              <a:gd name="T57" fmla="*/ 2147483647 h 110"/>
              <a:gd name="T58" fmla="*/ 2147483647 w 81"/>
              <a:gd name="T59" fmla="*/ 2147483647 h 110"/>
              <a:gd name="T60" fmla="*/ 2147483647 w 81"/>
              <a:gd name="T61" fmla="*/ 2147483647 h 110"/>
              <a:gd name="T62" fmla="*/ 2147483647 w 81"/>
              <a:gd name="T63" fmla="*/ 0 h 110"/>
              <a:gd name="T64" fmla="*/ 2147483647 w 81"/>
              <a:gd name="T65" fmla="*/ 0 h 11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81"/>
              <a:gd name="T100" fmla="*/ 0 h 110"/>
              <a:gd name="T101" fmla="*/ 81 w 81"/>
              <a:gd name="T102" fmla="*/ 110 h 11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81" h="110">
                <a:moveTo>
                  <a:pt x="41" y="0"/>
                </a:moveTo>
                <a:lnTo>
                  <a:pt x="33" y="0"/>
                </a:lnTo>
                <a:lnTo>
                  <a:pt x="25" y="4"/>
                </a:lnTo>
                <a:lnTo>
                  <a:pt x="18" y="8"/>
                </a:lnTo>
                <a:lnTo>
                  <a:pt x="13" y="17"/>
                </a:lnTo>
                <a:lnTo>
                  <a:pt x="8" y="25"/>
                </a:lnTo>
                <a:lnTo>
                  <a:pt x="4" y="33"/>
                </a:lnTo>
                <a:lnTo>
                  <a:pt x="2" y="44"/>
                </a:lnTo>
                <a:lnTo>
                  <a:pt x="0" y="54"/>
                </a:lnTo>
                <a:lnTo>
                  <a:pt x="2" y="65"/>
                </a:lnTo>
                <a:lnTo>
                  <a:pt x="4" y="77"/>
                </a:lnTo>
                <a:lnTo>
                  <a:pt x="8" y="85"/>
                </a:lnTo>
                <a:lnTo>
                  <a:pt x="13" y="93"/>
                </a:lnTo>
                <a:lnTo>
                  <a:pt x="18" y="99"/>
                </a:lnTo>
                <a:lnTo>
                  <a:pt x="25" y="106"/>
                </a:lnTo>
                <a:lnTo>
                  <a:pt x="33" y="108"/>
                </a:lnTo>
                <a:lnTo>
                  <a:pt x="41" y="109"/>
                </a:lnTo>
                <a:lnTo>
                  <a:pt x="49" y="108"/>
                </a:lnTo>
                <a:lnTo>
                  <a:pt x="56" y="106"/>
                </a:lnTo>
                <a:lnTo>
                  <a:pt x="62" y="99"/>
                </a:lnTo>
                <a:lnTo>
                  <a:pt x="69" y="93"/>
                </a:lnTo>
                <a:lnTo>
                  <a:pt x="73" y="85"/>
                </a:lnTo>
                <a:lnTo>
                  <a:pt x="77" y="77"/>
                </a:lnTo>
                <a:lnTo>
                  <a:pt x="78" y="65"/>
                </a:lnTo>
                <a:lnTo>
                  <a:pt x="80" y="54"/>
                </a:lnTo>
                <a:lnTo>
                  <a:pt x="78" y="44"/>
                </a:lnTo>
                <a:lnTo>
                  <a:pt x="77" y="33"/>
                </a:lnTo>
                <a:lnTo>
                  <a:pt x="73" y="25"/>
                </a:lnTo>
                <a:lnTo>
                  <a:pt x="69" y="17"/>
                </a:lnTo>
                <a:lnTo>
                  <a:pt x="62" y="8"/>
                </a:lnTo>
                <a:lnTo>
                  <a:pt x="56" y="4"/>
                </a:lnTo>
                <a:lnTo>
                  <a:pt x="49" y="0"/>
                </a:lnTo>
                <a:lnTo>
                  <a:pt x="4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7" name="Freeform 9">
            <a:extLst>
              <a:ext uri="{FF2B5EF4-FFF2-40B4-BE49-F238E27FC236}">
                <a16:creationId xmlns:a16="http://schemas.microsoft.com/office/drawing/2014/main" id="{08EE76D2-C2AD-6C44-EBE9-51DCA2B32BF6}"/>
              </a:ext>
            </a:extLst>
          </p:cNvPr>
          <p:cNvSpPr>
            <a:spLocks/>
          </p:cNvSpPr>
          <p:nvPr/>
        </p:nvSpPr>
        <p:spPr bwMode="auto">
          <a:xfrm>
            <a:off x="8406925" y="2773950"/>
            <a:ext cx="253773" cy="666155"/>
          </a:xfrm>
          <a:custGeom>
            <a:avLst/>
            <a:gdLst>
              <a:gd name="T0" fmla="*/ 0 w 160"/>
              <a:gd name="T1" fmla="*/ 0 h 420"/>
              <a:gd name="T2" fmla="*/ 2147483647 w 160"/>
              <a:gd name="T3" fmla="*/ 2147483647 h 420"/>
              <a:gd name="T4" fmla="*/ 2147483647 w 160"/>
              <a:gd name="T5" fmla="*/ 2147483647 h 420"/>
              <a:gd name="T6" fmla="*/ 2147483647 w 160"/>
              <a:gd name="T7" fmla="*/ 2147483647 h 420"/>
              <a:gd name="T8" fmla="*/ 2147483647 w 160"/>
              <a:gd name="T9" fmla="*/ 2147483647 h 420"/>
              <a:gd name="T10" fmla="*/ 2147483647 w 160"/>
              <a:gd name="T11" fmla="*/ 2147483647 h 420"/>
              <a:gd name="T12" fmla="*/ 2147483647 w 160"/>
              <a:gd name="T13" fmla="*/ 2147483647 h 420"/>
              <a:gd name="T14" fmla="*/ 2147483647 w 160"/>
              <a:gd name="T15" fmla="*/ 2147483647 h 420"/>
              <a:gd name="T16" fmla="*/ 2147483647 w 160"/>
              <a:gd name="T17" fmla="*/ 2147483647 h 420"/>
              <a:gd name="T18" fmla="*/ 2147483647 w 160"/>
              <a:gd name="T19" fmla="*/ 2147483647 h 420"/>
              <a:gd name="T20" fmla="*/ 2147483647 w 160"/>
              <a:gd name="T21" fmla="*/ 2147483647 h 420"/>
              <a:gd name="T22" fmla="*/ 2147483647 w 160"/>
              <a:gd name="T23" fmla="*/ 2147483647 h 420"/>
              <a:gd name="T24" fmla="*/ 2147483647 w 160"/>
              <a:gd name="T25" fmla="*/ 2147483647 h 420"/>
              <a:gd name="T26" fmla="*/ 2147483647 w 160"/>
              <a:gd name="T27" fmla="*/ 2147483647 h 420"/>
              <a:gd name="T28" fmla="*/ 2147483647 w 160"/>
              <a:gd name="T29" fmla="*/ 2147483647 h 420"/>
              <a:gd name="T30" fmla="*/ 2147483647 w 160"/>
              <a:gd name="T31" fmla="*/ 2147483647 h 420"/>
              <a:gd name="T32" fmla="*/ 2147483647 w 160"/>
              <a:gd name="T33" fmla="*/ 2147483647 h 420"/>
              <a:gd name="T34" fmla="*/ 2147483647 w 160"/>
              <a:gd name="T35" fmla="*/ 2147483647 h 420"/>
              <a:gd name="T36" fmla="*/ 2147483647 w 160"/>
              <a:gd name="T37" fmla="*/ 2147483647 h 420"/>
              <a:gd name="T38" fmla="*/ 2147483647 w 160"/>
              <a:gd name="T39" fmla="*/ 2147483647 h 420"/>
              <a:gd name="T40" fmla="*/ 2147483647 w 160"/>
              <a:gd name="T41" fmla="*/ 2147483647 h 420"/>
              <a:gd name="T42" fmla="*/ 2147483647 w 160"/>
              <a:gd name="T43" fmla="*/ 2147483647 h 420"/>
              <a:gd name="T44" fmla="*/ 2147483647 w 160"/>
              <a:gd name="T45" fmla="*/ 2147483647 h 420"/>
              <a:gd name="T46" fmla="*/ 2147483647 w 160"/>
              <a:gd name="T47" fmla="*/ 2147483647 h 420"/>
              <a:gd name="T48" fmla="*/ 2147483647 w 160"/>
              <a:gd name="T49" fmla="*/ 2147483647 h 420"/>
              <a:gd name="T50" fmla="*/ 2147483647 w 160"/>
              <a:gd name="T51" fmla="*/ 2147483647 h 420"/>
              <a:gd name="T52" fmla="*/ 2147483647 w 160"/>
              <a:gd name="T53" fmla="*/ 2147483647 h 420"/>
              <a:gd name="T54" fmla="*/ 2147483647 w 160"/>
              <a:gd name="T55" fmla="*/ 2147483647 h 420"/>
              <a:gd name="T56" fmla="*/ 2147483647 w 160"/>
              <a:gd name="T57" fmla="*/ 2147483647 h 420"/>
              <a:gd name="T58" fmla="*/ 2147483647 w 160"/>
              <a:gd name="T59" fmla="*/ 2147483647 h 420"/>
              <a:gd name="T60" fmla="*/ 2147483647 w 160"/>
              <a:gd name="T61" fmla="*/ 2147483647 h 420"/>
              <a:gd name="T62" fmla="*/ 2147483647 w 160"/>
              <a:gd name="T63" fmla="*/ 2147483647 h 420"/>
              <a:gd name="T64" fmla="*/ 0 w 160"/>
              <a:gd name="T65" fmla="*/ 0 h 42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60"/>
              <a:gd name="T100" fmla="*/ 0 h 420"/>
              <a:gd name="T101" fmla="*/ 160 w 160"/>
              <a:gd name="T102" fmla="*/ 420 h 42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60" h="420">
                <a:moveTo>
                  <a:pt x="0" y="0"/>
                </a:moveTo>
                <a:lnTo>
                  <a:pt x="20" y="17"/>
                </a:lnTo>
                <a:lnTo>
                  <a:pt x="41" y="37"/>
                </a:lnTo>
                <a:lnTo>
                  <a:pt x="60" y="56"/>
                </a:lnTo>
                <a:lnTo>
                  <a:pt x="81" y="79"/>
                </a:lnTo>
                <a:lnTo>
                  <a:pt x="101" y="100"/>
                </a:lnTo>
                <a:lnTo>
                  <a:pt x="120" y="123"/>
                </a:lnTo>
                <a:lnTo>
                  <a:pt x="140" y="144"/>
                </a:lnTo>
                <a:lnTo>
                  <a:pt x="159" y="165"/>
                </a:lnTo>
                <a:lnTo>
                  <a:pt x="159" y="196"/>
                </a:lnTo>
                <a:lnTo>
                  <a:pt x="159" y="227"/>
                </a:lnTo>
                <a:lnTo>
                  <a:pt x="158" y="260"/>
                </a:lnTo>
                <a:lnTo>
                  <a:pt x="156" y="290"/>
                </a:lnTo>
                <a:lnTo>
                  <a:pt x="154" y="323"/>
                </a:lnTo>
                <a:lnTo>
                  <a:pt x="153" y="354"/>
                </a:lnTo>
                <a:lnTo>
                  <a:pt x="151" y="386"/>
                </a:lnTo>
                <a:lnTo>
                  <a:pt x="150" y="419"/>
                </a:lnTo>
                <a:lnTo>
                  <a:pt x="148" y="386"/>
                </a:lnTo>
                <a:lnTo>
                  <a:pt x="145" y="354"/>
                </a:lnTo>
                <a:lnTo>
                  <a:pt x="143" y="320"/>
                </a:lnTo>
                <a:lnTo>
                  <a:pt x="140" y="287"/>
                </a:lnTo>
                <a:lnTo>
                  <a:pt x="137" y="255"/>
                </a:lnTo>
                <a:lnTo>
                  <a:pt x="133" y="224"/>
                </a:lnTo>
                <a:lnTo>
                  <a:pt x="128" y="193"/>
                </a:lnTo>
                <a:lnTo>
                  <a:pt x="124" y="164"/>
                </a:lnTo>
                <a:lnTo>
                  <a:pt x="109" y="141"/>
                </a:lnTo>
                <a:lnTo>
                  <a:pt x="93" y="120"/>
                </a:lnTo>
                <a:lnTo>
                  <a:pt x="78" y="99"/>
                </a:lnTo>
                <a:lnTo>
                  <a:pt x="63" y="79"/>
                </a:lnTo>
                <a:lnTo>
                  <a:pt x="47" y="58"/>
                </a:lnTo>
                <a:lnTo>
                  <a:pt x="33" y="39"/>
                </a:lnTo>
                <a:lnTo>
                  <a:pt x="16" y="19"/>
                </a:lnTo>
                <a:lnTo>
                  <a:pt x="0" y="0"/>
                </a:lnTo>
              </a:path>
            </a:pathLst>
          </a:custGeom>
          <a:solidFill>
            <a:srgbClr val="E0BC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8" name="Freeform 10">
            <a:extLst>
              <a:ext uri="{FF2B5EF4-FFF2-40B4-BE49-F238E27FC236}">
                <a16:creationId xmlns:a16="http://schemas.microsoft.com/office/drawing/2014/main" id="{254DF2B2-2F70-2AAC-5908-5E653DF3FF8F}"/>
              </a:ext>
            </a:extLst>
          </p:cNvPr>
          <p:cNvSpPr>
            <a:spLocks/>
          </p:cNvSpPr>
          <p:nvPr/>
        </p:nvSpPr>
        <p:spPr bwMode="auto">
          <a:xfrm>
            <a:off x="8319689" y="3103855"/>
            <a:ext cx="120543" cy="255359"/>
          </a:xfrm>
          <a:custGeom>
            <a:avLst/>
            <a:gdLst>
              <a:gd name="T0" fmla="*/ 2147483647 w 76"/>
              <a:gd name="T1" fmla="*/ 0 h 161"/>
              <a:gd name="T2" fmla="*/ 2147483647 w 76"/>
              <a:gd name="T3" fmla="*/ 2147483647 h 161"/>
              <a:gd name="T4" fmla="*/ 2147483647 w 76"/>
              <a:gd name="T5" fmla="*/ 2147483647 h 161"/>
              <a:gd name="T6" fmla="*/ 2147483647 w 76"/>
              <a:gd name="T7" fmla="*/ 2147483647 h 161"/>
              <a:gd name="T8" fmla="*/ 2147483647 w 76"/>
              <a:gd name="T9" fmla="*/ 2147483647 h 161"/>
              <a:gd name="T10" fmla="*/ 2147483647 w 76"/>
              <a:gd name="T11" fmla="*/ 2147483647 h 161"/>
              <a:gd name="T12" fmla="*/ 2147483647 w 76"/>
              <a:gd name="T13" fmla="*/ 2147483647 h 161"/>
              <a:gd name="T14" fmla="*/ 2147483647 w 76"/>
              <a:gd name="T15" fmla="*/ 2147483647 h 161"/>
              <a:gd name="T16" fmla="*/ 2147483647 w 76"/>
              <a:gd name="T17" fmla="*/ 2147483647 h 161"/>
              <a:gd name="T18" fmla="*/ 2147483647 w 76"/>
              <a:gd name="T19" fmla="*/ 2147483647 h 161"/>
              <a:gd name="T20" fmla="*/ 2147483647 w 76"/>
              <a:gd name="T21" fmla="*/ 2147483647 h 161"/>
              <a:gd name="T22" fmla="*/ 2147483647 w 76"/>
              <a:gd name="T23" fmla="*/ 2147483647 h 161"/>
              <a:gd name="T24" fmla="*/ 2147483647 w 76"/>
              <a:gd name="T25" fmla="*/ 2147483647 h 161"/>
              <a:gd name="T26" fmla="*/ 2147483647 w 76"/>
              <a:gd name="T27" fmla="*/ 2147483647 h 161"/>
              <a:gd name="T28" fmla="*/ 2147483647 w 76"/>
              <a:gd name="T29" fmla="*/ 2147483647 h 161"/>
              <a:gd name="T30" fmla="*/ 2147483647 w 76"/>
              <a:gd name="T31" fmla="*/ 2147483647 h 161"/>
              <a:gd name="T32" fmla="*/ 2147483647 w 76"/>
              <a:gd name="T33" fmla="*/ 2147483647 h 161"/>
              <a:gd name="T34" fmla="*/ 2147483647 w 76"/>
              <a:gd name="T35" fmla="*/ 2147483647 h 161"/>
              <a:gd name="T36" fmla="*/ 2147483647 w 76"/>
              <a:gd name="T37" fmla="*/ 2147483647 h 161"/>
              <a:gd name="T38" fmla="*/ 2147483647 w 76"/>
              <a:gd name="T39" fmla="*/ 2147483647 h 161"/>
              <a:gd name="T40" fmla="*/ 2147483647 w 76"/>
              <a:gd name="T41" fmla="*/ 2147483647 h 161"/>
              <a:gd name="T42" fmla="*/ 2147483647 w 76"/>
              <a:gd name="T43" fmla="*/ 2147483647 h 161"/>
              <a:gd name="T44" fmla="*/ 2147483647 w 76"/>
              <a:gd name="T45" fmla="*/ 2147483647 h 161"/>
              <a:gd name="T46" fmla="*/ 2147483647 w 76"/>
              <a:gd name="T47" fmla="*/ 2147483647 h 161"/>
              <a:gd name="T48" fmla="*/ 2147483647 w 76"/>
              <a:gd name="T49" fmla="*/ 2147483647 h 161"/>
              <a:gd name="T50" fmla="*/ 2147483647 w 76"/>
              <a:gd name="T51" fmla="*/ 2147483647 h 161"/>
              <a:gd name="T52" fmla="*/ 2147483647 w 76"/>
              <a:gd name="T53" fmla="*/ 2147483647 h 161"/>
              <a:gd name="T54" fmla="*/ 2147483647 w 76"/>
              <a:gd name="T55" fmla="*/ 2147483647 h 161"/>
              <a:gd name="T56" fmla="*/ 0 w 76"/>
              <a:gd name="T57" fmla="*/ 2147483647 h 161"/>
              <a:gd name="T58" fmla="*/ 2147483647 w 76"/>
              <a:gd name="T59" fmla="*/ 2147483647 h 161"/>
              <a:gd name="T60" fmla="*/ 2147483647 w 76"/>
              <a:gd name="T61" fmla="*/ 2147483647 h 161"/>
              <a:gd name="T62" fmla="*/ 2147483647 w 76"/>
              <a:gd name="T63" fmla="*/ 2147483647 h 161"/>
              <a:gd name="T64" fmla="*/ 2147483647 w 76"/>
              <a:gd name="T65" fmla="*/ 2147483647 h 161"/>
              <a:gd name="T66" fmla="*/ 2147483647 w 76"/>
              <a:gd name="T67" fmla="*/ 2147483647 h 161"/>
              <a:gd name="T68" fmla="*/ 2147483647 w 76"/>
              <a:gd name="T69" fmla="*/ 2147483647 h 161"/>
              <a:gd name="T70" fmla="*/ 2147483647 w 76"/>
              <a:gd name="T71" fmla="*/ 2147483647 h 161"/>
              <a:gd name="T72" fmla="*/ 2147483647 w 76"/>
              <a:gd name="T73" fmla="*/ 0 h 161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6"/>
              <a:gd name="T112" fmla="*/ 0 h 161"/>
              <a:gd name="T113" fmla="*/ 76 w 76"/>
              <a:gd name="T114" fmla="*/ 161 h 161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6" h="161">
                <a:moveTo>
                  <a:pt x="70" y="0"/>
                </a:moveTo>
                <a:lnTo>
                  <a:pt x="62" y="6"/>
                </a:lnTo>
                <a:lnTo>
                  <a:pt x="57" y="14"/>
                </a:lnTo>
                <a:lnTo>
                  <a:pt x="52" y="27"/>
                </a:lnTo>
                <a:lnTo>
                  <a:pt x="49" y="40"/>
                </a:lnTo>
                <a:lnTo>
                  <a:pt x="47" y="53"/>
                </a:lnTo>
                <a:lnTo>
                  <a:pt x="45" y="65"/>
                </a:lnTo>
                <a:lnTo>
                  <a:pt x="45" y="76"/>
                </a:lnTo>
                <a:lnTo>
                  <a:pt x="45" y="84"/>
                </a:lnTo>
                <a:lnTo>
                  <a:pt x="45" y="94"/>
                </a:lnTo>
                <a:lnTo>
                  <a:pt x="47" y="104"/>
                </a:lnTo>
                <a:lnTo>
                  <a:pt x="49" y="115"/>
                </a:lnTo>
                <a:lnTo>
                  <a:pt x="50" y="126"/>
                </a:lnTo>
                <a:lnTo>
                  <a:pt x="55" y="138"/>
                </a:lnTo>
                <a:lnTo>
                  <a:pt x="60" y="147"/>
                </a:lnTo>
                <a:lnTo>
                  <a:pt x="66" y="156"/>
                </a:lnTo>
                <a:lnTo>
                  <a:pt x="75" y="160"/>
                </a:lnTo>
                <a:lnTo>
                  <a:pt x="66" y="160"/>
                </a:lnTo>
                <a:lnTo>
                  <a:pt x="58" y="160"/>
                </a:lnTo>
                <a:lnTo>
                  <a:pt x="52" y="159"/>
                </a:lnTo>
                <a:lnTo>
                  <a:pt x="45" y="156"/>
                </a:lnTo>
                <a:lnTo>
                  <a:pt x="39" y="152"/>
                </a:lnTo>
                <a:lnTo>
                  <a:pt x="32" y="147"/>
                </a:lnTo>
                <a:lnTo>
                  <a:pt x="26" y="143"/>
                </a:lnTo>
                <a:lnTo>
                  <a:pt x="21" y="138"/>
                </a:lnTo>
                <a:lnTo>
                  <a:pt x="13" y="125"/>
                </a:lnTo>
                <a:lnTo>
                  <a:pt x="6" y="110"/>
                </a:lnTo>
                <a:lnTo>
                  <a:pt x="1" y="95"/>
                </a:lnTo>
                <a:lnTo>
                  <a:pt x="0" y="79"/>
                </a:lnTo>
                <a:lnTo>
                  <a:pt x="1" y="63"/>
                </a:lnTo>
                <a:lnTo>
                  <a:pt x="5" y="48"/>
                </a:lnTo>
                <a:lnTo>
                  <a:pt x="11" y="34"/>
                </a:lnTo>
                <a:lnTo>
                  <a:pt x="19" y="22"/>
                </a:lnTo>
                <a:lnTo>
                  <a:pt x="29" y="13"/>
                </a:lnTo>
                <a:lnTo>
                  <a:pt x="42" y="6"/>
                </a:lnTo>
                <a:lnTo>
                  <a:pt x="55" y="1"/>
                </a:lnTo>
                <a:lnTo>
                  <a:pt x="70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9" name="Freeform 11">
            <a:extLst>
              <a:ext uri="{FF2B5EF4-FFF2-40B4-BE49-F238E27FC236}">
                <a16:creationId xmlns:a16="http://schemas.microsoft.com/office/drawing/2014/main" id="{D950BD05-934E-6138-55A5-55F551DD70E4}"/>
              </a:ext>
            </a:extLst>
          </p:cNvPr>
          <p:cNvSpPr>
            <a:spLocks/>
          </p:cNvSpPr>
          <p:nvPr/>
        </p:nvSpPr>
        <p:spPr bwMode="auto">
          <a:xfrm>
            <a:off x="8319689" y="3103855"/>
            <a:ext cx="120543" cy="255359"/>
          </a:xfrm>
          <a:custGeom>
            <a:avLst/>
            <a:gdLst>
              <a:gd name="T0" fmla="*/ 2147483647 w 76"/>
              <a:gd name="T1" fmla="*/ 0 h 161"/>
              <a:gd name="T2" fmla="*/ 2147483647 w 76"/>
              <a:gd name="T3" fmla="*/ 2147483647 h 161"/>
              <a:gd name="T4" fmla="*/ 2147483647 w 76"/>
              <a:gd name="T5" fmla="*/ 2147483647 h 161"/>
              <a:gd name="T6" fmla="*/ 2147483647 w 76"/>
              <a:gd name="T7" fmla="*/ 2147483647 h 161"/>
              <a:gd name="T8" fmla="*/ 2147483647 w 76"/>
              <a:gd name="T9" fmla="*/ 2147483647 h 161"/>
              <a:gd name="T10" fmla="*/ 2147483647 w 76"/>
              <a:gd name="T11" fmla="*/ 2147483647 h 161"/>
              <a:gd name="T12" fmla="*/ 2147483647 w 76"/>
              <a:gd name="T13" fmla="*/ 2147483647 h 161"/>
              <a:gd name="T14" fmla="*/ 2147483647 w 76"/>
              <a:gd name="T15" fmla="*/ 2147483647 h 161"/>
              <a:gd name="T16" fmla="*/ 2147483647 w 76"/>
              <a:gd name="T17" fmla="*/ 2147483647 h 161"/>
              <a:gd name="T18" fmla="*/ 2147483647 w 76"/>
              <a:gd name="T19" fmla="*/ 2147483647 h 161"/>
              <a:gd name="T20" fmla="*/ 2147483647 w 76"/>
              <a:gd name="T21" fmla="*/ 2147483647 h 161"/>
              <a:gd name="T22" fmla="*/ 2147483647 w 76"/>
              <a:gd name="T23" fmla="*/ 2147483647 h 161"/>
              <a:gd name="T24" fmla="*/ 2147483647 w 76"/>
              <a:gd name="T25" fmla="*/ 2147483647 h 161"/>
              <a:gd name="T26" fmla="*/ 2147483647 w 76"/>
              <a:gd name="T27" fmla="*/ 2147483647 h 161"/>
              <a:gd name="T28" fmla="*/ 2147483647 w 76"/>
              <a:gd name="T29" fmla="*/ 2147483647 h 161"/>
              <a:gd name="T30" fmla="*/ 2147483647 w 76"/>
              <a:gd name="T31" fmla="*/ 2147483647 h 161"/>
              <a:gd name="T32" fmla="*/ 2147483647 w 76"/>
              <a:gd name="T33" fmla="*/ 2147483647 h 161"/>
              <a:gd name="T34" fmla="*/ 2147483647 w 76"/>
              <a:gd name="T35" fmla="*/ 2147483647 h 161"/>
              <a:gd name="T36" fmla="*/ 2147483647 w 76"/>
              <a:gd name="T37" fmla="*/ 2147483647 h 161"/>
              <a:gd name="T38" fmla="*/ 2147483647 w 76"/>
              <a:gd name="T39" fmla="*/ 2147483647 h 161"/>
              <a:gd name="T40" fmla="*/ 2147483647 w 76"/>
              <a:gd name="T41" fmla="*/ 2147483647 h 161"/>
              <a:gd name="T42" fmla="*/ 2147483647 w 76"/>
              <a:gd name="T43" fmla="*/ 2147483647 h 161"/>
              <a:gd name="T44" fmla="*/ 2147483647 w 76"/>
              <a:gd name="T45" fmla="*/ 2147483647 h 161"/>
              <a:gd name="T46" fmla="*/ 2147483647 w 76"/>
              <a:gd name="T47" fmla="*/ 2147483647 h 161"/>
              <a:gd name="T48" fmla="*/ 2147483647 w 76"/>
              <a:gd name="T49" fmla="*/ 2147483647 h 161"/>
              <a:gd name="T50" fmla="*/ 2147483647 w 76"/>
              <a:gd name="T51" fmla="*/ 2147483647 h 161"/>
              <a:gd name="T52" fmla="*/ 2147483647 w 76"/>
              <a:gd name="T53" fmla="*/ 2147483647 h 161"/>
              <a:gd name="T54" fmla="*/ 2147483647 w 76"/>
              <a:gd name="T55" fmla="*/ 2147483647 h 161"/>
              <a:gd name="T56" fmla="*/ 0 w 76"/>
              <a:gd name="T57" fmla="*/ 2147483647 h 161"/>
              <a:gd name="T58" fmla="*/ 2147483647 w 76"/>
              <a:gd name="T59" fmla="*/ 2147483647 h 161"/>
              <a:gd name="T60" fmla="*/ 2147483647 w 76"/>
              <a:gd name="T61" fmla="*/ 2147483647 h 161"/>
              <a:gd name="T62" fmla="*/ 2147483647 w 76"/>
              <a:gd name="T63" fmla="*/ 2147483647 h 161"/>
              <a:gd name="T64" fmla="*/ 2147483647 w 76"/>
              <a:gd name="T65" fmla="*/ 2147483647 h 161"/>
              <a:gd name="T66" fmla="*/ 2147483647 w 76"/>
              <a:gd name="T67" fmla="*/ 2147483647 h 161"/>
              <a:gd name="T68" fmla="*/ 2147483647 w 76"/>
              <a:gd name="T69" fmla="*/ 2147483647 h 161"/>
              <a:gd name="T70" fmla="*/ 2147483647 w 76"/>
              <a:gd name="T71" fmla="*/ 2147483647 h 161"/>
              <a:gd name="T72" fmla="*/ 2147483647 w 76"/>
              <a:gd name="T73" fmla="*/ 0 h 161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6"/>
              <a:gd name="T112" fmla="*/ 0 h 161"/>
              <a:gd name="T113" fmla="*/ 76 w 76"/>
              <a:gd name="T114" fmla="*/ 161 h 161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6" h="161">
                <a:moveTo>
                  <a:pt x="70" y="0"/>
                </a:moveTo>
                <a:lnTo>
                  <a:pt x="62" y="6"/>
                </a:lnTo>
                <a:lnTo>
                  <a:pt x="57" y="14"/>
                </a:lnTo>
                <a:lnTo>
                  <a:pt x="52" y="27"/>
                </a:lnTo>
                <a:lnTo>
                  <a:pt x="49" y="40"/>
                </a:lnTo>
                <a:lnTo>
                  <a:pt x="47" y="53"/>
                </a:lnTo>
                <a:lnTo>
                  <a:pt x="45" y="65"/>
                </a:lnTo>
                <a:lnTo>
                  <a:pt x="45" y="76"/>
                </a:lnTo>
                <a:lnTo>
                  <a:pt x="45" y="84"/>
                </a:lnTo>
                <a:lnTo>
                  <a:pt x="45" y="94"/>
                </a:lnTo>
                <a:lnTo>
                  <a:pt x="47" y="104"/>
                </a:lnTo>
                <a:lnTo>
                  <a:pt x="49" y="115"/>
                </a:lnTo>
                <a:lnTo>
                  <a:pt x="50" y="126"/>
                </a:lnTo>
                <a:lnTo>
                  <a:pt x="55" y="138"/>
                </a:lnTo>
                <a:lnTo>
                  <a:pt x="60" y="147"/>
                </a:lnTo>
                <a:lnTo>
                  <a:pt x="66" y="156"/>
                </a:lnTo>
                <a:lnTo>
                  <a:pt x="75" y="160"/>
                </a:lnTo>
                <a:lnTo>
                  <a:pt x="66" y="160"/>
                </a:lnTo>
                <a:lnTo>
                  <a:pt x="58" y="160"/>
                </a:lnTo>
                <a:lnTo>
                  <a:pt x="52" y="159"/>
                </a:lnTo>
                <a:lnTo>
                  <a:pt x="45" y="156"/>
                </a:lnTo>
                <a:lnTo>
                  <a:pt x="39" y="152"/>
                </a:lnTo>
                <a:lnTo>
                  <a:pt x="32" y="147"/>
                </a:lnTo>
                <a:lnTo>
                  <a:pt x="26" y="143"/>
                </a:lnTo>
                <a:lnTo>
                  <a:pt x="21" y="138"/>
                </a:lnTo>
                <a:lnTo>
                  <a:pt x="13" y="125"/>
                </a:lnTo>
                <a:lnTo>
                  <a:pt x="6" y="110"/>
                </a:lnTo>
                <a:lnTo>
                  <a:pt x="1" y="95"/>
                </a:lnTo>
                <a:lnTo>
                  <a:pt x="0" y="79"/>
                </a:lnTo>
                <a:lnTo>
                  <a:pt x="1" y="63"/>
                </a:lnTo>
                <a:lnTo>
                  <a:pt x="5" y="48"/>
                </a:lnTo>
                <a:lnTo>
                  <a:pt x="11" y="34"/>
                </a:lnTo>
                <a:lnTo>
                  <a:pt x="19" y="22"/>
                </a:lnTo>
                <a:lnTo>
                  <a:pt x="29" y="13"/>
                </a:lnTo>
                <a:lnTo>
                  <a:pt x="42" y="6"/>
                </a:lnTo>
                <a:lnTo>
                  <a:pt x="55" y="1"/>
                </a:lnTo>
                <a:lnTo>
                  <a:pt x="7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0" name="Freeform 12">
            <a:extLst>
              <a:ext uri="{FF2B5EF4-FFF2-40B4-BE49-F238E27FC236}">
                <a16:creationId xmlns:a16="http://schemas.microsoft.com/office/drawing/2014/main" id="{EB55A5F9-D9DC-93BC-1C94-B8B7F8A95E10}"/>
              </a:ext>
            </a:extLst>
          </p:cNvPr>
          <p:cNvSpPr>
            <a:spLocks/>
          </p:cNvSpPr>
          <p:nvPr/>
        </p:nvSpPr>
        <p:spPr bwMode="auto">
          <a:xfrm>
            <a:off x="7847037" y="3306874"/>
            <a:ext cx="66616" cy="128473"/>
          </a:xfrm>
          <a:custGeom>
            <a:avLst/>
            <a:gdLst>
              <a:gd name="T0" fmla="*/ 2147483647 w 42"/>
              <a:gd name="T1" fmla="*/ 0 h 81"/>
              <a:gd name="T2" fmla="*/ 2147483647 w 42"/>
              <a:gd name="T3" fmla="*/ 0 h 81"/>
              <a:gd name="T4" fmla="*/ 2147483647 w 42"/>
              <a:gd name="T5" fmla="*/ 2147483647 h 81"/>
              <a:gd name="T6" fmla="*/ 2147483647 w 42"/>
              <a:gd name="T7" fmla="*/ 2147483647 h 81"/>
              <a:gd name="T8" fmla="*/ 2147483647 w 42"/>
              <a:gd name="T9" fmla="*/ 2147483647 h 81"/>
              <a:gd name="T10" fmla="*/ 2147483647 w 42"/>
              <a:gd name="T11" fmla="*/ 2147483647 h 81"/>
              <a:gd name="T12" fmla="*/ 2147483647 w 42"/>
              <a:gd name="T13" fmla="*/ 2147483647 h 81"/>
              <a:gd name="T14" fmla="*/ 0 w 42"/>
              <a:gd name="T15" fmla="*/ 2147483647 h 81"/>
              <a:gd name="T16" fmla="*/ 0 w 42"/>
              <a:gd name="T17" fmla="*/ 2147483647 h 81"/>
              <a:gd name="T18" fmla="*/ 0 w 42"/>
              <a:gd name="T19" fmla="*/ 2147483647 h 81"/>
              <a:gd name="T20" fmla="*/ 2147483647 w 42"/>
              <a:gd name="T21" fmla="*/ 2147483647 h 81"/>
              <a:gd name="T22" fmla="*/ 2147483647 w 42"/>
              <a:gd name="T23" fmla="*/ 2147483647 h 81"/>
              <a:gd name="T24" fmla="*/ 2147483647 w 42"/>
              <a:gd name="T25" fmla="*/ 2147483647 h 81"/>
              <a:gd name="T26" fmla="*/ 2147483647 w 42"/>
              <a:gd name="T27" fmla="*/ 2147483647 h 81"/>
              <a:gd name="T28" fmla="*/ 2147483647 w 42"/>
              <a:gd name="T29" fmla="*/ 2147483647 h 81"/>
              <a:gd name="T30" fmla="*/ 2147483647 w 42"/>
              <a:gd name="T31" fmla="*/ 2147483647 h 81"/>
              <a:gd name="T32" fmla="*/ 2147483647 w 42"/>
              <a:gd name="T33" fmla="*/ 2147483647 h 81"/>
              <a:gd name="T34" fmla="*/ 2147483647 w 42"/>
              <a:gd name="T35" fmla="*/ 2147483647 h 81"/>
              <a:gd name="T36" fmla="*/ 2147483647 w 42"/>
              <a:gd name="T37" fmla="*/ 2147483647 h 81"/>
              <a:gd name="T38" fmla="*/ 2147483647 w 42"/>
              <a:gd name="T39" fmla="*/ 2147483647 h 81"/>
              <a:gd name="T40" fmla="*/ 2147483647 w 42"/>
              <a:gd name="T41" fmla="*/ 2147483647 h 81"/>
              <a:gd name="T42" fmla="*/ 2147483647 w 42"/>
              <a:gd name="T43" fmla="*/ 2147483647 h 81"/>
              <a:gd name="T44" fmla="*/ 2147483647 w 42"/>
              <a:gd name="T45" fmla="*/ 2147483647 h 81"/>
              <a:gd name="T46" fmla="*/ 2147483647 w 42"/>
              <a:gd name="T47" fmla="*/ 2147483647 h 81"/>
              <a:gd name="T48" fmla="*/ 2147483647 w 42"/>
              <a:gd name="T49" fmla="*/ 2147483647 h 81"/>
              <a:gd name="T50" fmla="*/ 2147483647 w 42"/>
              <a:gd name="T51" fmla="*/ 2147483647 h 81"/>
              <a:gd name="T52" fmla="*/ 2147483647 w 42"/>
              <a:gd name="T53" fmla="*/ 2147483647 h 81"/>
              <a:gd name="T54" fmla="*/ 2147483647 w 42"/>
              <a:gd name="T55" fmla="*/ 2147483647 h 81"/>
              <a:gd name="T56" fmla="*/ 2147483647 w 42"/>
              <a:gd name="T57" fmla="*/ 2147483647 h 81"/>
              <a:gd name="T58" fmla="*/ 2147483647 w 42"/>
              <a:gd name="T59" fmla="*/ 2147483647 h 81"/>
              <a:gd name="T60" fmla="*/ 2147483647 w 42"/>
              <a:gd name="T61" fmla="*/ 2147483647 h 81"/>
              <a:gd name="T62" fmla="*/ 2147483647 w 42"/>
              <a:gd name="T63" fmla="*/ 0 h 81"/>
              <a:gd name="T64" fmla="*/ 2147483647 w 42"/>
              <a:gd name="T65" fmla="*/ 0 h 8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2"/>
              <a:gd name="T100" fmla="*/ 0 h 81"/>
              <a:gd name="T101" fmla="*/ 42 w 42"/>
              <a:gd name="T102" fmla="*/ 81 h 8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2" h="81">
                <a:moveTo>
                  <a:pt x="21" y="0"/>
                </a:moveTo>
                <a:lnTo>
                  <a:pt x="17" y="0"/>
                </a:lnTo>
                <a:lnTo>
                  <a:pt x="13" y="3"/>
                </a:lnTo>
                <a:lnTo>
                  <a:pt x="10" y="6"/>
                </a:lnTo>
                <a:lnTo>
                  <a:pt x="7" y="11"/>
                </a:lnTo>
                <a:lnTo>
                  <a:pt x="4" y="18"/>
                </a:lnTo>
                <a:lnTo>
                  <a:pt x="2" y="24"/>
                </a:lnTo>
                <a:lnTo>
                  <a:pt x="0" y="32"/>
                </a:lnTo>
                <a:lnTo>
                  <a:pt x="0" y="41"/>
                </a:lnTo>
                <a:lnTo>
                  <a:pt x="0" y="47"/>
                </a:lnTo>
                <a:lnTo>
                  <a:pt x="2" y="55"/>
                </a:lnTo>
                <a:lnTo>
                  <a:pt x="4" y="62"/>
                </a:lnTo>
                <a:lnTo>
                  <a:pt x="7" y="68"/>
                </a:lnTo>
                <a:lnTo>
                  <a:pt x="10" y="73"/>
                </a:lnTo>
                <a:lnTo>
                  <a:pt x="13" y="76"/>
                </a:lnTo>
                <a:lnTo>
                  <a:pt x="17" y="78"/>
                </a:lnTo>
                <a:lnTo>
                  <a:pt x="21" y="80"/>
                </a:lnTo>
                <a:lnTo>
                  <a:pt x="25" y="78"/>
                </a:lnTo>
                <a:lnTo>
                  <a:pt x="28" y="76"/>
                </a:lnTo>
                <a:lnTo>
                  <a:pt x="31" y="73"/>
                </a:lnTo>
                <a:lnTo>
                  <a:pt x="34" y="68"/>
                </a:lnTo>
                <a:lnTo>
                  <a:pt x="38" y="62"/>
                </a:lnTo>
                <a:lnTo>
                  <a:pt x="39" y="55"/>
                </a:lnTo>
                <a:lnTo>
                  <a:pt x="41" y="47"/>
                </a:lnTo>
                <a:lnTo>
                  <a:pt x="41" y="41"/>
                </a:lnTo>
                <a:lnTo>
                  <a:pt x="41" y="32"/>
                </a:lnTo>
                <a:lnTo>
                  <a:pt x="39" y="24"/>
                </a:lnTo>
                <a:lnTo>
                  <a:pt x="38" y="18"/>
                </a:lnTo>
                <a:lnTo>
                  <a:pt x="34" y="11"/>
                </a:lnTo>
                <a:lnTo>
                  <a:pt x="31" y="6"/>
                </a:lnTo>
                <a:lnTo>
                  <a:pt x="28" y="3"/>
                </a:lnTo>
                <a:lnTo>
                  <a:pt x="25" y="0"/>
                </a:lnTo>
                <a:lnTo>
                  <a:pt x="21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1" name="Freeform 13">
            <a:extLst>
              <a:ext uri="{FF2B5EF4-FFF2-40B4-BE49-F238E27FC236}">
                <a16:creationId xmlns:a16="http://schemas.microsoft.com/office/drawing/2014/main" id="{0261E71C-92C7-89AE-89EC-5E3007C15F72}"/>
              </a:ext>
            </a:extLst>
          </p:cNvPr>
          <p:cNvSpPr>
            <a:spLocks/>
          </p:cNvSpPr>
          <p:nvPr/>
        </p:nvSpPr>
        <p:spPr bwMode="auto">
          <a:xfrm>
            <a:off x="7847037" y="3306874"/>
            <a:ext cx="66616" cy="128473"/>
          </a:xfrm>
          <a:custGeom>
            <a:avLst/>
            <a:gdLst>
              <a:gd name="T0" fmla="*/ 2147483647 w 42"/>
              <a:gd name="T1" fmla="*/ 0 h 81"/>
              <a:gd name="T2" fmla="*/ 2147483647 w 42"/>
              <a:gd name="T3" fmla="*/ 0 h 81"/>
              <a:gd name="T4" fmla="*/ 2147483647 w 42"/>
              <a:gd name="T5" fmla="*/ 2147483647 h 81"/>
              <a:gd name="T6" fmla="*/ 2147483647 w 42"/>
              <a:gd name="T7" fmla="*/ 2147483647 h 81"/>
              <a:gd name="T8" fmla="*/ 2147483647 w 42"/>
              <a:gd name="T9" fmla="*/ 2147483647 h 81"/>
              <a:gd name="T10" fmla="*/ 2147483647 w 42"/>
              <a:gd name="T11" fmla="*/ 2147483647 h 81"/>
              <a:gd name="T12" fmla="*/ 2147483647 w 42"/>
              <a:gd name="T13" fmla="*/ 2147483647 h 81"/>
              <a:gd name="T14" fmla="*/ 0 w 42"/>
              <a:gd name="T15" fmla="*/ 2147483647 h 81"/>
              <a:gd name="T16" fmla="*/ 0 w 42"/>
              <a:gd name="T17" fmla="*/ 2147483647 h 81"/>
              <a:gd name="T18" fmla="*/ 0 w 42"/>
              <a:gd name="T19" fmla="*/ 2147483647 h 81"/>
              <a:gd name="T20" fmla="*/ 2147483647 w 42"/>
              <a:gd name="T21" fmla="*/ 2147483647 h 81"/>
              <a:gd name="T22" fmla="*/ 2147483647 w 42"/>
              <a:gd name="T23" fmla="*/ 2147483647 h 81"/>
              <a:gd name="T24" fmla="*/ 2147483647 w 42"/>
              <a:gd name="T25" fmla="*/ 2147483647 h 81"/>
              <a:gd name="T26" fmla="*/ 2147483647 w 42"/>
              <a:gd name="T27" fmla="*/ 2147483647 h 81"/>
              <a:gd name="T28" fmla="*/ 2147483647 w 42"/>
              <a:gd name="T29" fmla="*/ 2147483647 h 81"/>
              <a:gd name="T30" fmla="*/ 2147483647 w 42"/>
              <a:gd name="T31" fmla="*/ 2147483647 h 81"/>
              <a:gd name="T32" fmla="*/ 2147483647 w 42"/>
              <a:gd name="T33" fmla="*/ 2147483647 h 81"/>
              <a:gd name="T34" fmla="*/ 2147483647 w 42"/>
              <a:gd name="T35" fmla="*/ 2147483647 h 81"/>
              <a:gd name="T36" fmla="*/ 2147483647 w 42"/>
              <a:gd name="T37" fmla="*/ 2147483647 h 81"/>
              <a:gd name="T38" fmla="*/ 2147483647 w 42"/>
              <a:gd name="T39" fmla="*/ 2147483647 h 81"/>
              <a:gd name="T40" fmla="*/ 2147483647 w 42"/>
              <a:gd name="T41" fmla="*/ 2147483647 h 81"/>
              <a:gd name="T42" fmla="*/ 2147483647 w 42"/>
              <a:gd name="T43" fmla="*/ 2147483647 h 81"/>
              <a:gd name="T44" fmla="*/ 2147483647 w 42"/>
              <a:gd name="T45" fmla="*/ 2147483647 h 81"/>
              <a:gd name="T46" fmla="*/ 2147483647 w 42"/>
              <a:gd name="T47" fmla="*/ 2147483647 h 81"/>
              <a:gd name="T48" fmla="*/ 2147483647 w 42"/>
              <a:gd name="T49" fmla="*/ 2147483647 h 81"/>
              <a:gd name="T50" fmla="*/ 2147483647 w 42"/>
              <a:gd name="T51" fmla="*/ 2147483647 h 81"/>
              <a:gd name="T52" fmla="*/ 2147483647 w 42"/>
              <a:gd name="T53" fmla="*/ 2147483647 h 81"/>
              <a:gd name="T54" fmla="*/ 2147483647 w 42"/>
              <a:gd name="T55" fmla="*/ 2147483647 h 81"/>
              <a:gd name="T56" fmla="*/ 2147483647 w 42"/>
              <a:gd name="T57" fmla="*/ 2147483647 h 81"/>
              <a:gd name="T58" fmla="*/ 2147483647 w 42"/>
              <a:gd name="T59" fmla="*/ 2147483647 h 81"/>
              <a:gd name="T60" fmla="*/ 2147483647 w 42"/>
              <a:gd name="T61" fmla="*/ 2147483647 h 81"/>
              <a:gd name="T62" fmla="*/ 2147483647 w 42"/>
              <a:gd name="T63" fmla="*/ 0 h 81"/>
              <a:gd name="T64" fmla="*/ 2147483647 w 42"/>
              <a:gd name="T65" fmla="*/ 0 h 8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2"/>
              <a:gd name="T100" fmla="*/ 0 h 81"/>
              <a:gd name="T101" fmla="*/ 42 w 42"/>
              <a:gd name="T102" fmla="*/ 81 h 8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2" h="81">
                <a:moveTo>
                  <a:pt x="21" y="0"/>
                </a:moveTo>
                <a:lnTo>
                  <a:pt x="17" y="0"/>
                </a:lnTo>
                <a:lnTo>
                  <a:pt x="13" y="3"/>
                </a:lnTo>
                <a:lnTo>
                  <a:pt x="10" y="6"/>
                </a:lnTo>
                <a:lnTo>
                  <a:pt x="7" y="11"/>
                </a:lnTo>
                <a:lnTo>
                  <a:pt x="4" y="18"/>
                </a:lnTo>
                <a:lnTo>
                  <a:pt x="2" y="24"/>
                </a:lnTo>
                <a:lnTo>
                  <a:pt x="0" y="32"/>
                </a:lnTo>
                <a:lnTo>
                  <a:pt x="0" y="41"/>
                </a:lnTo>
                <a:lnTo>
                  <a:pt x="0" y="47"/>
                </a:lnTo>
                <a:lnTo>
                  <a:pt x="2" y="55"/>
                </a:lnTo>
                <a:lnTo>
                  <a:pt x="4" y="62"/>
                </a:lnTo>
                <a:lnTo>
                  <a:pt x="7" y="68"/>
                </a:lnTo>
                <a:lnTo>
                  <a:pt x="10" y="73"/>
                </a:lnTo>
                <a:lnTo>
                  <a:pt x="13" y="76"/>
                </a:lnTo>
                <a:lnTo>
                  <a:pt x="17" y="78"/>
                </a:lnTo>
                <a:lnTo>
                  <a:pt x="21" y="80"/>
                </a:lnTo>
                <a:lnTo>
                  <a:pt x="25" y="78"/>
                </a:lnTo>
                <a:lnTo>
                  <a:pt x="28" y="76"/>
                </a:lnTo>
                <a:lnTo>
                  <a:pt x="31" y="73"/>
                </a:lnTo>
                <a:lnTo>
                  <a:pt x="34" y="68"/>
                </a:lnTo>
                <a:lnTo>
                  <a:pt x="38" y="62"/>
                </a:lnTo>
                <a:lnTo>
                  <a:pt x="39" y="55"/>
                </a:lnTo>
                <a:lnTo>
                  <a:pt x="41" y="47"/>
                </a:lnTo>
                <a:lnTo>
                  <a:pt x="41" y="41"/>
                </a:lnTo>
                <a:lnTo>
                  <a:pt x="41" y="32"/>
                </a:lnTo>
                <a:lnTo>
                  <a:pt x="39" y="24"/>
                </a:lnTo>
                <a:lnTo>
                  <a:pt x="38" y="18"/>
                </a:lnTo>
                <a:lnTo>
                  <a:pt x="34" y="11"/>
                </a:lnTo>
                <a:lnTo>
                  <a:pt x="31" y="6"/>
                </a:lnTo>
                <a:lnTo>
                  <a:pt x="28" y="3"/>
                </a:lnTo>
                <a:lnTo>
                  <a:pt x="25" y="0"/>
                </a:lnTo>
                <a:lnTo>
                  <a:pt x="21" y="0"/>
                </a:lnTo>
              </a:path>
            </a:pathLst>
          </a:custGeom>
          <a:solidFill>
            <a:srgbClr val="C0504D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2" name="Freeform 14">
            <a:extLst>
              <a:ext uri="{FF2B5EF4-FFF2-40B4-BE49-F238E27FC236}">
                <a16:creationId xmlns:a16="http://schemas.microsoft.com/office/drawing/2014/main" id="{13594604-0C72-F426-CC02-93C6E816BA7D}"/>
              </a:ext>
            </a:extLst>
          </p:cNvPr>
          <p:cNvSpPr>
            <a:spLocks/>
          </p:cNvSpPr>
          <p:nvPr/>
        </p:nvSpPr>
        <p:spPr bwMode="auto">
          <a:xfrm>
            <a:off x="7866069" y="3798558"/>
            <a:ext cx="77718" cy="157022"/>
          </a:xfrm>
          <a:custGeom>
            <a:avLst/>
            <a:gdLst>
              <a:gd name="T0" fmla="*/ 2147483647 w 49"/>
              <a:gd name="T1" fmla="*/ 0 h 99"/>
              <a:gd name="T2" fmla="*/ 2147483647 w 49"/>
              <a:gd name="T3" fmla="*/ 2147483647 h 99"/>
              <a:gd name="T4" fmla="*/ 2147483647 w 49"/>
              <a:gd name="T5" fmla="*/ 2147483647 h 99"/>
              <a:gd name="T6" fmla="*/ 2147483647 w 49"/>
              <a:gd name="T7" fmla="*/ 2147483647 h 99"/>
              <a:gd name="T8" fmla="*/ 2147483647 w 49"/>
              <a:gd name="T9" fmla="*/ 2147483647 h 99"/>
              <a:gd name="T10" fmla="*/ 2147483647 w 49"/>
              <a:gd name="T11" fmla="*/ 2147483647 h 99"/>
              <a:gd name="T12" fmla="*/ 2147483647 w 49"/>
              <a:gd name="T13" fmla="*/ 2147483647 h 99"/>
              <a:gd name="T14" fmla="*/ 0 w 49"/>
              <a:gd name="T15" fmla="*/ 2147483647 h 99"/>
              <a:gd name="T16" fmla="*/ 0 w 49"/>
              <a:gd name="T17" fmla="*/ 2147483647 h 99"/>
              <a:gd name="T18" fmla="*/ 0 w 49"/>
              <a:gd name="T19" fmla="*/ 2147483647 h 99"/>
              <a:gd name="T20" fmla="*/ 2147483647 w 49"/>
              <a:gd name="T21" fmla="*/ 2147483647 h 99"/>
              <a:gd name="T22" fmla="*/ 2147483647 w 49"/>
              <a:gd name="T23" fmla="*/ 2147483647 h 99"/>
              <a:gd name="T24" fmla="*/ 2147483647 w 49"/>
              <a:gd name="T25" fmla="*/ 2147483647 h 99"/>
              <a:gd name="T26" fmla="*/ 2147483647 w 49"/>
              <a:gd name="T27" fmla="*/ 2147483647 h 99"/>
              <a:gd name="T28" fmla="*/ 2147483647 w 49"/>
              <a:gd name="T29" fmla="*/ 2147483647 h 99"/>
              <a:gd name="T30" fmla="*/ 2147483647 w 49"/>
              <a:gd name="T31" fmla="*/ 2147483647 h 99"/>
              <a:gd name="T32" fmla="*/ 2147483647 w 49"/>
              <a:gd name="T33" fmla="*/ 2147483647 h 99"/>
              <a:gd name="T34" fmla="*/ 2147483647 w 49"/>
              <a:gd name="T35" fmla="*/ 2147483647 h 99"/>
              <a:gd name="T36" fmla="*/ 2147483647 w 49"/>
              <a:gd name="T37" fmla="*/ 2147483647 h 99"/>
              <a:gd name="T38" fmla="*/ 2147483647 w 49"/>
              <a:gd name="T39" fmla="*/ 2147483647 h 99"/>
              <a:gd name="T40" fmla="*/ 2147483647 w 49"/>
              <a:gd name="T41" fmla="*/ 2147483647 h 99"/>
              <a:gd name="T42" fmla="*/ 2147483647 w 49"/>
              <a:gd name="T43" fmla="*/ 2147483647 h 99"/>
              <a:gd name="T44" fmla="*/ 2147483647 w 49"/>
              <a:gd name="T45" fmla="*/ 2147483647 h 99"/>
              <a:gd name="T46" fmla="*/ 2147483647 w 49"/>
              <a:gd name="T47" fmla="*/ 2147483647 h 99"/>
              <a:gd name="T48" fmla="*/ 2147483647 w 49"/>
              <a:gd name="T49" fmla="*/ 2147483647 h 99"/>
              <a:gd name="T50" fmla="*/ 2147483647 w 49"/>
              <a:gd name="T51" fmla="*/ 2147483647 h 99"/>
              <a:gd name="T52" fmla="*/ 2147483647 w 49"/>
              <a:gd name="T53" fmla="*/ 2147483647 h 99"/>
              <a:gd name="T54" fmla="*/ 2147483647 w 49"/>
              <a:gd name="T55" fmla="*/ 2147483647 h 99"/>
              <a:gd name="T56" fmla="*/ 2147483647 w 49"/>
              <a:gd name="T57" fmla="*/ 2147483647 h 99"/>
              <a:gd name="T58" fmla="*/ 2147483647 w 49"/>
              <a:gd name="T59" fmla="*/ 2147483647 h 99"/>
              <a:gd name="T60" fmla="*/ 2147483647 w 49"/>
              <a:gd name="T61" fmla="*/ 2147483647 h 99"/>
              <a:gd name="T62" fmla="*/ 2147483647 w 49"/>
              <a:gd name="T63" fmla="*/ 2147483647 h 99"/>
              <a:gd name="T64" fmla="*/ 2147483647 w 49"/>
              <a:gd name="T65" fmla="*/ 0 h 9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9"/>
              <a:gd name="T100" fmla="*/ 0 h 99"/>
              <a:gd name="T101" fmla="*/ 49 w 49"/>
              <a:gd name="T102" fmla="*/ 99 h 9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9" h="99">
                <a:moveTo>
                  <a:pt x="24" y="0"/>
                </a:moveTo>
                <a:lnTo>
                  <a:pt x="19" y="2"/>
                </a:lnTo>
                <a:lnTo>
                  <a:pt x="14" y="4"/>
                </a:lnTo>
                <a:lnTo>
                  <a:pt x="9" y="8"/>
                </a:lnTo>
                <a:lnTo>
                  <a:pt x="6" y="15"/>
                </a:lnTo>
                <a:lnTo>
                  <a:pt x="3" y="21"/>
                </a:lnTo>
                <a:lnTo>
                  <a:pt x="1" y="30"/>
                </a:lnTo>
                <a:lnTo>
                  <a:pt x="0" y="39"/>
                </a:lnTo>
                <a:lnTo>
                  <a:pt x="0" y="49"/>
                </a:lnTo>
                <a:lnTo>
                  <a:pt x="0" y="59"/>
                </a:lnTo>
                <a:lnTo>
                  <a:pt x="1" y="67"/>
                </a:lnTo>
                <a:lnTo>
                  <a:pt x="3" y="77"/>
                </a:lnTo>
                <a:lnTo>
                  <a:pt x="6" y="83"/>
                </a:lnTo>
                <a:lnTo>
                  <a:pt x="9" y="90"/>
                </a:lnTo>
                <a:lnTo>
                  <a:pt x="14" y="93"/>
                </a:lnTo>
                <a:lnTo>
                  <a:pt x="19" y="96"/>
                </a:lnTo>
                <a:lnTo>
                  <a:pt x="24" y="98"/>
                </a:lnTo>
                <a:lnTo>
                  <a:pt x="29" y="96"/>
                </a:lnTo>
                <a:lnTo>
                  <a:pt x="32" y="93"/>
                </a:lnTo>
                <a:lnTo>
                  <a:pt x="37" y="90"/>
                </a:lnTo>
                <a:lnTo>
                  <a:pt x="40" y="83"/>
                </a:lnTo>
                <a:lnTo>
                  <a:pt x="44" y="77"/>
                </a:lnTo>
                <a:lnTo>
                  <a:pt x="45" y="67"/>
                </a:lnTo>
                <a:lnTo>
                  <a:pt x="47" y="59"/>
                </a:lnTo>
                <a:lnTo>
                  <a:pt x="48" y="49"/>
                </a:lnTo>
                <a:lnTo>
                  <a:pt x="47" y="39"/>
                </a:lnTo>
                <a:lnTo>
                  <a:pt x="45" y="30"/>
                </a:lnTo>
                <a:lnTo>
                  <a:pt x="44" y="21"/>
                </a:lnTo>
                <a:lnTo>
                  <a:pt x="40" y="15"/>
                </a:lnTo>
                <a:lnTo>
                  <a:pt x="37" y="8"/>
                </a:lnTo>
                <a:lnTo>
                  <a:pt x="32" y="4"/>
                </a:lnTo>
                <a:lnTo>
                  <a:pt x="29" y="2"/>
                </a:lnTo>
                <a:lnTo>
                  <a:pt x="24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3" name="Freeform 15">
            <a:extLst>
              <a:ext uri="{FF2B5EF4-FFF2-40B4-BE49-F238E27FC236}">
                <a16:creationId xmlns:a16="http://schemas.microsoft.com/office/drawing/2014/main" id="{5CF6DDBA-7927-E3A9-2532-995F9CF513B6}"/>
              </a:ext>
            </a:extLst>
          </p:cNvPr>
          <p:cNvSpPr>
            <a:spLocks/>
          </p:cNvSpPr>
          <p:nvPr/>
        </p:nvSpPr>
        <p:spPr bwMode="auto">
          <a:xfrm>
            <a:off x="7866069" y="3798558"/>
            <a:ext cx="77718" cy="157022"/>
          </a:xfrm>
          <a:custGeom>
            <a:avLst/>
            <a:gdLst>
              <a:gd name="T0" fmla="*/ 2147483647 w 49"/>
              <a:gd name="T1" fmla="*/ 0 h 99"/>
              <a:gd name="T2" fmla="*/ 2147483647 w 49"/>
              <a:gd name="T3" fmla="*/ 2147483647 h 99"/>
              <a:gd name="T4" fmla="*/ 2147483647 w 49"/>
              <a:gd name="T5" fmla="*/ 2147483647 h 99"/>
              <a:gd name="T6" fmla="*/ 2147483647 w 49"/>
              <a:gd name="T7" fmla="*/ 2147483647 h 99"/>
              <a:gd name="T8" fmla="*/ 2147483647 w 49"/>
              <a:gd name="T9" fmla="*/ 2147483647 h 99"/>
              <a:gd name="T10" fmla="*/ 2147483647 w 49"/>
              <a:gd name="T11" fmla="*/ 2147483647 h 99"/>
              <a:gd name="T12" fmla="*/ 2147483647 w 49"/>
              <a:gd name="T13" fmla="*/ 2147483647 h 99"/>
              <a:gd name="T14" fmla="*/ 0 w 49"/>
              <a:gd name="T15" fmla="*/ 2147483647 h 99"/>
              <a:gd name="T16" fmla="*/ 0 w 49"/>
              <a:gd name="T17" fmla="*/ 2147483647 h 99"/>
              <a:gd name="T18" fmla="*/ 0 w 49"/>
              <a:gd name="T19" fmla="*/ 2147483647 h 99"/>
              <a:gd name="T20" fmla="*/ 2147483647 w 49"/>
              <a:gd name="T21" fmla="*/ 2147483647 h 99"/>
              <a:gd name="T22" fmla="*/ 2147483647 w 49"/>
              <a:gd name="T23" fmla="*/ 2147483647 h 99"/>
              <a:gd name="T24" fmla="*/ 2147483647 w 49"/>
              <a:gd name="T25" fmla="*/ 2147483647 h 99"/>
              <a:gd name="T26" fmla="*/ 2147483647 w 49"/>
              <a:gd name="T27" fmla="*/ 2147483647 h 99"/>
              <a:gd name="T28" fmla="*/ 2147483647 w 49"/>
              <a:gd name="T29" fmla="*/ 2147483647 h 99"/>
              <a:gd name="T30" fmla="*/ 2147483647 w 49"/>
              <a:gd name="T31" fmla="*/ 2147483647 h 99"/>
              <a:gd name="T32" fmla="*/ 2147483647 w 49"/>
              <a:gd name="T33" fmla="*/ 2147483647 h 99"/>
              <a:gd name="T34" fmla="*/ 2147483647 w 49"/>
              <a:gd name="T35" fmla="*/ 2147483647 h 99"/>
              <a:gd name="T36" fmla="*/ 2147483647 w 49"/>
              <a:gd name="T37" fmla="*/ 2147483647 h 99"/>
              <a:gd name="T38" fmla="*/ 2147483647 w 49"/>
              <a:gd name="T39" fmla="*/ 2147483647 h 99"/>
              <a:gd name="T40" fmla="*/ 2147483647 w 49"/>
              <a:gd name="T41" fmla="*/ 2147483647 h 99"/>
              <a:gd name="T42" fmla="*/ 2147483647 w 49"/>
              <a:gd name="T43" fmla="*/ 2147483647 h 99"/>
              <a:gd name="T44" fmla="*/ 2147483647 w 49"/>
              <a:gd name="T45" fmla="*/ 2147483647 h 99"/>
              <a:gd name="T46" fmla="*/ 2147483647 w 49"/>
              <a:gd name="T47" fmla="*/ 2147483647 h 99"/>
              <a:gd name="T48" fmla="*/ 2147483647 w 49"/>
              <a:gd name="T49" fmla="*/ 2147483647 h 99"/>
              <a:gd name="T50" fmla="*/ 2147483647 w 49"/>
              <a:gd name="T51" fmla="*/ 2147483647 h 99"/>
              <a:gd name="T52" fmla="*/ 2147483647 w 49"/>
              <a:gd name="T53" fmla="*/ 2147483647 h 99"/>
              <a:gd name="T54" fmla="*/ 2147483647 w 49"/>
              <a:gd name="T55" fmla="*/ 2147483647 h 99"/>
              <a:gd name="T56" fmla="*/ 2147483647 w 49"/>
              <a:gd name="T57" fmla="*/ 2147483647 h 99"/>
              <a:gd name="T58" fmla="*/ 2147483647 w 49"/>
              <a:gd name="T59" fmla="*/ 2147483647 h 99"/>
              <a:gd name="T60" fmla="*/ 2147483647 w 49"/>
              <a:gd name="T61" fmla="*/ 2147483647 h 99"/>
              <a:gd name="T62" fmla="*/ 2147483647 w 49"/>
              <a:gd name="T63" fmla="*/ 2147483647 h 99"/>
              <a:gd name="T64" fmla="*/ 2147483647 w 49"/>
              <a:gd name="T65" fmla="*/ 0 h 9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9"/>
              <a:gd name="T100" fmla="*/ 0 h 99"/>
              <a:gd name="T101" fmla="*/ 49 w 49"/>
              <a:gd name="T102" fmla="*/ 99 h 9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9" h="99">
                <a:moveTo>
                  <a:pt x="24" y="0"/>
                </a:moveTo>
                <a:lnTo>
                  <a:pt x="19" y="2"/>
                </a:lnTo>
                <a:lnTo>
                  <a:pt x="14" y="4"/>
                </a:lnTo>
                <a:lnTo>
                  <a:pt x="9" y="8"/>
                </a:lnTo>
                <a:lnTo>
                  <a:pt x="6" y="15"/>
                </a:lnTo>
                <a:lnTo>
                  <a:pt x="3" y="21"/>
                </a:lnTo>
                <a:lnTo>
                  <a:pt x="1" y="30"/>
                </a:lnTo>
                <a:lnTo>
                  <a:pt x="0" y="39"/>
                </a:lnTo>
                <a:lnTo>
                  <a:pt x="0" y="49"/>
                </a:lnTo>
                <a:lnTo>
                  <a:pt x="0" y="59"/>
                </a:lnTo>
                <a:lnTo>
                  <a:pt x="1" y="67"/>
                </a:lnTo>
                <a:lnTo>
                  <a:pt x="3" y="77"/>
                </a:lnTo>
                <a:lnTo>
                  <a:pt x="6" y="83"/>
                </a:lnTo>
                <a:lnTo>
                  <a:pt x="9" y="90"/>
                </a:lnTo>
                <a:lnTo>
                  <a:pt x="14" y="93"/>
                </a:lnTo>
                <a:lnTo>
                  <a:pt x="19" y="96"/>
                </a:lnTo>
                <a:lnTo>
                  <a:pt x="24" y="98"/>
                </a:lnTo>
                <a:lnTo>
                  <a:pt x="29" y="96"/>
                </a:lnTo>
                <a:lnTo>
                  <a:pt x="32" y="93"/>
                </a:lnTo>
                <a:lnTo>
                  <a:pt x="37" y="90"/>
                </a:lnTo>
                <a:lnTo>
                  <a:pt x="40" y="83"/>
                </a:lnTo>
                <a:lnTo>
                  <a:pt x="44" y="77"/>
                </a:lnTo>
                <a:lnTo>
                  <a:pt x="45" y="67"/>
                </a:lnTo>
                <a:lnTo>
                  <a:pt x="47" y="59"/>
                </a:lnTo>
                <a:lnTo>
                  <a:pt x="48" y="49"/>
                </a:lnTo>
                <a:lnTo>
                  <a:pt x="47" y="39"/>
                </a:lnTo>
                <a:lnTo>
                  <a:pt x="45" y="30"/>
                </a:lnTo>
                <a:lnTo>
                  <a:pt x="44" y="21"/>
                </a:lnTo>
                <a:lnTo>
                  <a:pt x="40" y="15"/>
                </a:lnTo>
                <a:lnTo>
                  <a:pt x="37" y="8"/>
                </a:lnTo>
                <a:lnTo>
                  <a:pt x="32" y="4"/>
                </a:lnTo>
                <a:lnTo>
                  <a:pt x="29" y="2"/>
                </a:lnTo>
                <a:lnTo>
                  <a:pt x="24" y="0"/>
                </a:lnTo>
              </a:path>
            </a:pathLst>
          </a:custGeom>
          <a:solidFill>
            <a:srgbClr val="C0504D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4" name="Freeform 16">
            <a:extLst>
              <a:ext uri="{FF2B5EF4-FFF2-40B4-BE49-F238E27FC236}">
                <a16:creationId xmlns:a16="http://schemas.microsoft.com/office/drawing/2014/main" id="{33F0437B-38A9-3CDC-C469-A447480B2D30}"/>
              </a:ext>
            </a:extLst>
          </p:cNvPr>
          <p:cNvSpPr>
            <a:spLocks/>
          </p:cNvSpPr>
          <p:nvPr/>
        </p:nvSpPr>
        <p:spPr bwMode="auto">
          <a:xfrm>
            <a:off x="6367221" y="2794567"/>
            <a:ext cx="1143566" cy="1947711"/>
          </a:xfrm>
          <a:custGeom>
            <a:avLst/>
            <a:gdLst>
              <a:gd name="T0" fmla="*/ 2147483647 w 721"/>
              <a:gd name="T1" fmla="*/ 2147483647 h 1228"/>
              <a:gd name="T2" fmla="*/ 2147483647 w 721"/>
              <a:gd name="T3" fmla="*/ 2147483647 h 1228"/>
              <a:gd name="T4" fmla="*/ 2147483647 w 721"/>
              <a:gd name="T5" fmla="*/ 2147483647 h 1228"/>
              <a:gd name="T6" fmla="*/ 2147483647 w 721"/>
              <a:gd name="T7" fmla="*/ 2147483647 h 1228"/>
              <a:gd name="T8" fmla="*/ 2147483647 w 721"/>
              <a:gd name="T9" fmla="*/ 2147483647 h 1228"/>
              <a:gd name="T10" fmla="*/ 2147483647 w 721"/>
              <a:gd name="T11" fmla="*/ 2147483647 h 1228"/>
              <a:gd name="T12" fmla="*/ 2147483647 w 721"/>
              <a:gd name="T13" fmla="*/ 2147483647 h 1228"/>
              <a:gd name="T14" fmla="*/ 2147483647 w 721"/>
              <a:gd name="T15" fmla="*/ 2147483647 h 1228"/>
              <a:gd name="T16" fmla="*/ 2147483647 w 721"/>
              <a:gd name="T17" fmla="*/ 2147483647 h 1228"/>
              <a:gd name="T18" fmla="*/ 2147483647 w 721"/>
              <a:gd name="T19" fmla="*/ 2147483647 h 1228"/>
              <a:gd name="T20" fmla="*/ 2147483647 w 721"/>
              <a:gd name="T21" fmla="*/ 2147483647 h 1228"/>
              <a:gd name="T22" fmla="*/ 2147483647 w 721"/>
              <a:gd name="T23" fmla="*/ 2147483647 h 1228"/>
              <a:gd name="T24" fmla="*/ 2147483647 w 721"/>
              <a:gd name="T25" fmla="*/ 2147483647 h 1228"/>
              <a:gd name="T26" fmla="*/ 2147483647 w 721"/>
              <a:gd name="T27" fmla="*/ 2147483647 h 1228"/>
              <a:gd name="T28" fmla="*/ 2147483647 w 721"/>
              <a:gd name="T29" fmla="*/ 2147483647 h 1228"/>
              <a:gd name="T30" fmla="*/ 2147483647 w 721"/>
              <a:gd name="T31" fmla="*/ 2147483647 h 1228"/>
              <a:gd name="T32" fmla="*/ 2147483647 w 721"/>
              <a:gd name="T33" fmla="*/ 2147483647 h 1228"/>
              <a:gd name="T34" fmla="*/ 2147483647 w 721"/>
              <a:gd name="T35" fmla="*/ 2147483647 h 1228"/>
              <a:gd name="T36" fmla="*/ 2147483647 w 721"/>
              <a:gd name="T37" fmla="*/ 2147483647 h 1228"/>
              <a:gd name="T38" fmla="*/ 2147483647 w 721"/>
              <a:gd name="T39" fmla="*/ 2147483647 h 1228"/>
              <a:gd name="T40" fmla="*/ 2147483647 w 721"/>
              <a:gd name="T41" fmla="*/ 2147483647 h 1228"/>
              <a:gd name="T42" fmla="*/ 2147483647 w 721"/>
              <a:gd name="T43" fmla="*/ 2147483647 h 1228"/>
              <a:gd name="T44" fmla="*/ 2147483647 w 721"/>
              <a:gd name="T45" fmla="*/ 2147483647 h 1228"/>
              <a:gd name="T46" fmla="*/ 2147483647 w 721"/>
              <a:gd name="T47" fmla="*/ 2147483647 h 1228"/>
              <a:gd name="T48" fmla="*/ 2147483647 w 721"/>
              <a:gd name="T49" fmla="*/ 2147483647 h 1228"/>
              <a:gd name="T50" fmla="*/ 2147483647 w 721"/>
              <a:gd name="T51" fmla="*/ 2147483647 h 1228"/>
              <a:gd name="T52" fmla="*/ 2147483647 w 721"/>
              <a:gd name="T53" fmla="*/ 2147483647 h 1228"/>
              <a:gd name="T54" fmla="*/ 2147483647 w 721"/>
              <a:gd name="T55" fmla="*/ 2147483647 h 1228"/>
              <a:gd name="T56" fmla="*/ 2147483647 w 721"/>
              <a:gd name="T57" fmla="*/ 2147483647 h 1228"/>
              <a:gd name="T58" fmla="*/ 2147483647 w 721"/>
              <a:gd name="T59" fmla="*/ 2147483647 h 1228"/>
              <a:gd name="T60" fmla="*/ 2147483647 w 721"/>
              <a:gd name="T61" fmla="*/ 2147483647 h 1228"/>
              <a:gd name="T62" fmla="*/ 2147483647 w 721"/>
              <a:gd name="T63" fmla="*/ 2147483647 h 1228"/>
              <a:gd name="T64" fmla="*/ 2147483647 w 721"/>
              <a:gd name="T65" fmla="*/ 2147483647 h 1228"/>
              <a:gd name="T66" fmla="*/ 2147483647 w 721"/>
              <a:gd name="T67" fmla="*/ 2147483647 h 1228"/>
              <a:gd name="T68" fmla="*/ 2147483647 w 721"/>
              <a:gd name="T69" fmla="*/ 2147483647 h 1228"/>
              <a:gd name="T70" fmla="*/ 2147483647 w 721"/>
              <a:gd name="T71" fmla="*/ 2147483647 h 1228"/>
              <a:gd name="T72" fmla="*/ 2147483647 w 721"/>
              <a:gd name="T73" fmla="*/ 2147483647 h 1228"/>
              <a:gd name="T74" fmla="*/ 2147483647 w 721"/>
              <a:gd name="T75" fmla="*/ 2147483647 h 1228"/>
              <a:gd name="T76" fmla="*/ 2147483647 w 721"/>
              <a:gd name="T77" fmla="*/ 2147483647 h 1228"/>
              <a:gd name="T78" fmla="*/ 2147483647 w 721"/>
              <a:gd name="T79" fmla="*/ 2147483647 h 1228"/>
              <a:gd name="T80" fmla="*/ 2147483647 w 721"/>
              <a:gd name="T81" fmla="*/ 2147483647 h 1228"/>
              <a:gd name="T82" fmla="*/ 2147483647 w 721"/>
              <a:gd name="T83" fmla="*/ 2147483647 h 1228"/>
              <a:gd name="T84" fmla="*/ 2147483647 w 721"/>
              <a:gd name="T85" fmla="*/ 2147483647 h 1228"/>
              <a:gd name="T86" fmla="*/ 2147483647 w 721"/>
              <a:gd name="T87" fmla="*/ 2147483647 h 1228"/>
              <a:gd name="T88" fmla="*/ 2147483647 w 721"/>
              <a:gd name="T89" fmla="*/ 2147483647 h 1228"/>
              <a:gd name="T90" fmla="*/ 2147483647 w 721"/>
              <a:gd name="T91" fmla="*/ 2147483647 h 1228"/>
              <a:gd name="T92" fmla="*/ 2147483647 w 721"/>
              <a:gd name="T93" fmla="*/ 2147483647 h 1228"/>
              <a:gd name="T94" fmla="*/ 2147483647 w 721"/>
              <a:gd name="T95" fmla="*/ 2147483647 h 1228"/>
              <a:gd name="T96" fmla="*/ 2147483647 w 721"/>
              <a:gd name="T97" fmla="*/ 2147483647 h 1228"/>
              <a:gd name="T98" fmla="*/ 2147483647 w 721"/>
              <a:gd name="T99" fmla="*/ 2147483647 h 1228"/>
              <a:gd name="T100" fmla="*/ 2147483647 w 721"/>
              <a:gd name="T101" fmla="*/ 2147483647 h 1228"/>
              <a:gd name="T102" fmla="*/ 2147483647 w 721"/>
              <a:gd name="T103" fmla="*/ 2147483647 h 1228"/>
              <a:gd name="T104" fmla="*/ 2147483647 w 721"/>
              <a:gd name="T105" fmla="*/ 2147483647 h 1228"/>
              <a:gd name="T106" fmla="*/ 2147483647 w 721"/>
              <a:gd name="T107" fmla="*/ 2147483647 h 1228"/>
              <a:gd name="T108" fmla="*/ 2147483647 w 721"/>
              <a:gd name="T109" fmla="*/ 2147483647 h 1228"/>
              <a:gd name="T110" fmla="*/ 2147483647 w 721"/>
              <a:gd name="T111" fmla="*/ 2147483647 h 1228"/>
              <a:gd name="T112" fmla="*/ 2147483647 w 721"/>
              <a:gd name="T113" fmla="*/ 2147483647 h 1228"/>
              <a:gd name="T114" fmla="*/ 2147483647 w 721"/>
              <a:gd name="T115" fmla="*/ 2147483647 h 1228"/>
              <a:gd name="T116" fmla="*/ 2147483647 w 721"/>
              <a:gd name="T117" fmla="*/ 2147483647 h 1228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721"/>
              <a:gd name="T178" fmla="*/ 0 h 1228"/>
              <a:gd name="T179" fmla="*/ 721 w 721"/>
              <a:gd name="T180" fmla="*/ 1228 h 1228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721" h="1228">
                <a:moveTo>
                  <a:pt x="667" y="0"/>
                </a:moveTo>
                <a:lnTo>
                  <a:pt x="618" y="11"/>
                </a:lnTo>
                <a:lnTo>
                  <a:pt x="566" y="26"/>
                </a:lnTo>
                <a:lnTo>
                  <a:pt x="509" y="45"/>
                </a:lnTo>
                <a:lnTo>
                  <a:pt x="452" y="65"/>
                </a:lnTo>
                <a:lnTo>
                  <a:pt x="395" y="87"/>
                </a:lnTo>
                <a:lnTo>
                  <a:pt x="340" y="110"/>
                </a:lnTo>
                <a:lnTo>
                  <a:pt x="288" y="133"/>
                </a:lnTo>
                <a:lnTo>
                  <a:pt x="241" y="156"/>
                </a:lnTo>
                <a:lnTo>
                  <a:pt x="244" y="169"/>
                </a:lnTo>
                <a:lnTo>
                  <a:pt x="244" y="182"/>
                </a:lnTo>
                <a:lnTo>
                  <a:pt x="243" y="193"/>
                </a:lnTo>
                <a:lnTo>
                  <a:pt x="238" y="203"/>
                </a:lnTo>
                <a:lnTo>
                  <a:pt x="233" y="212"/>
                </a:lnTo>
                <a:lnTo>
                  <a:pt x="225" y="221"/>
                </a:lnTo>
                <a:lnTo>
                  <a:pt x="217" y="227"/>
                </a:lnTo>
                <a:lnTo>
                  <a:pt x="207" y="232"/>
                </a:lnTo>
                <a:lnTo>
                  <a:pt x="197" y="237"/>
                </a:lnTo>
                <a:lnTo>
                  <a:pt x="187" y="240"/>
                </a:lnTo>
                <a:lnTo>
                  <a:pt x="176" y="242"/>
                </a:lnTo>
                <a:lnTo>
                  <a:pt x="166" y="242"/>
                </a:lnTo>
                <a:lnTo>
                  <a:pt x="156" y="240"/>
                </a:lnTo>
                <a:lnTo>
                  <a:pt x="147" y="237"/>
                </a:lnTo>
                <a:lnTo>
                  <a:pt x="139" y="232"/>
                </a:lnTo>
                <a:lnTo>
                  <a:pt x="130" y="225"/>
                </a:lnTo>
                <a:lnTo>
                  <a:pt x="113" y="237"/>
                </a:lnTo>
                <a:lnTo>
                  <a:pt x="95" y="250"/>
                </a:lnTo>
                <a:lnTo>
                  <a:pt x="77" y="261"/>
                </a:lnTo>
                <a:lnTo>
                  <a:pt x="61" y="274"/>
                </a:lnTo>
                <a:lnTo>
                  <a:pt x="44" y="287"/>
                </a:lnTo>
                <a:lnTo>
                  <a:pt x="28" y="299"/>
                </a:lnTo>
                <a:lnTo>
                  <a:pt x="13" y="312"/>
                </a:lnTo>
                <a:lnTo>
                  <a:pt x="0" y="323"/>
                </a:lnTo>
                <a:lnTo>
                  <a:pt x="10" y="368"/>
                </a:lnTo>
                <a:lnTo>
                  <a:pt x="20" y="414"/>
                </a:lnTo>
                <a:lnTo>
                  <a:pt x="28" y="459"/>
                </a:lnTo>
                <a:lnTo>
                  <a:pt x="36" y="503"/>
                </a:lnTo>
                <a:lnTo>
                  <a:pt x="43" y="547"/>
                </a:lnTo>
                <a:lnTo>
                  <a:pt x="49" y="591"/>
                </a:lnTo>
                <a:lnTo>
                  <a:pt x="56" y="635"/>
                </a:lnTo>
                <a:lnTo>
                  <a:pt x="62" y="677"/>
                </a:lnTo>
                <a:lnTo>
                  <a:pt x="80" y="682"/>
                </a:lnTo>
                <a:lnTo>
                  <a:pt x="93" y="689"/>
                </a:lnTo>
                <a:lnTo>
                  <a:pt x="106" y="697"/>
                </a:lnTo>
                <a:lnTo>
                  <a:pt x="116" y="706"/>
                </a:lnTo>
                <a:lnTo>
                  <a:pt x="122" y="718"/>
                </a:lnTo>
                <a:lnTo>
                  <a:pt x="129" y="731"/>
                </a:lnTo>
                <a:lnTo>
                  <a:pt x="132" y="744"/>
                </a:lnTo>
                <a:lnTo>
                  <a:pt x="134" y="757"/>
                </a:lnTo>
                <a:lnTo>
                  <a:pt x="132" y="771"/>
                </a:lnTo>
                <a:lnTo>
                  <a:pt x="130" y="784"/>
                </a:lnTo>
                <a:lnTo>
                  <a:pt x="126" y="797"/>
                </a:lnTo>
                <a:lnTo>
                  <a:pt x="119" y="809"/>
                </a:lnTo>
                <a:lnTo>
                  <a:pt x="109" y="820"/>
                </a:lnTo>
                <a:lnTo>
                  <a:pt x="100" y="830"/>
                </a:lnTo>
                <a:lnTo>
                  <a:pt x="87" y="838"/>
                </a:lnTo>
                <a:lnTo>
                  <a:pt x="74" y="845"/>
                </a:lnTo>
                <a:lnTo>
                  <a:pt x="74" y="871"/>
                </a:lnTo>
                <a:lnTo>
                  <a:pt x="75" y="900"/>
                </a:lnTo>
                <a:lnTo>
                  <a:pt x="75" y="929"/>
                </a:lnTo>
                <a:lnTo>
                  <a:pt x="77" y="960"/>
                </a:lnTo>
                <a:lnTo>
                  <a:pt x="77" y="992"/>
                </a:lnTo>
                <a:lnTo>
                  <a:pt x="78" y="1023"/>
                </a:lnTo>
                <a:lnTo>
                  <a:pt x="78" y="1056"/>
                </a:lnTo>
                <a:lnTo>
                  <a:pt x="78" y="1085"/>
                </a:lnTo>
                <a:lnTo>
                  <a:pt x="135" y="1098"/>
                </a:lnTo>
                <a:lnTo>
                  <a:pt x="194" y="1111"/>
                </a:lnTo>
                <a:lnTo>
                  <a:pt x="256" y="1126"/>
                </a:lnTo>
                <a:lnTo>
                  <a:pt x="322" y="1142"/>
                </a:lnTo>
                <a:lnTo>
                  <a:pt x="394" y="1160"/>
                </a:lnTo>
                <a:lnTo>
                  <a:pt x="472" y="1179"/>
                </a:lnTo>
                <a:lnTo>
                  <a:pt x="558" y="1201"/>
                </a:lnTo>
                <a:lnTo>
                  <a:pt x="654" y="1227"/>
                </a:lnTo>
                <a:lnTo>
                  <a:pt x="667" y="1166"/>
                </a:lnTo>
                <a:lnTo>
                  <a:pt x="678" y="1103"/>
                </a:lnTo>
                <a:lnTo>
                  <a:pt x="690" y="1033"/>
                </a:lnTo>
                <a:lnTo>
                  <a:pt x="698" y="962"/>
                </a:lnTo>
                <a:lnTo>
                  <a:pt x="706" y="885"/>
                </a:lnTo>
                <a:lnTo>
                  <a:pt x="711" y="807"/>
                </a:lnTo>
                <a:lnTo>
                  <a:pt x="716" y="726"/>
                </a:lnTo>
                <a:lnTo>
                  <a:pt x="719" y="643"/>
                </a:lnTo>
                <a:lnTo>
                  <a:pt x="719" y="625"/>
                </a:lnTo>
                <a:lnTo>
                  <a:pt x="719" y="607"/>
                </a:lnTo>
                <a:lnTo>
                  <a:pt x="719" y="593"/>
                </a:lnTo>
                <a:lnTo>
                  <a:pt x="720" y="578"/>
                </a:lnTo>
                <a:lnTo>
                  <a:pt x="720" y="563"/>
                </a:lnTo>
                <a:lnTo>
                  <a:pt x="720" y="549"/>
                </a:lnTo>
                <a:lnTo>
                  <a:pt x="720" y="533"/>
                </a:lnTo>
                <a:lnTo>
                  <a:pt x="720" y="513"/>
                </a:lnTo>
                <a:lnTo>
                  <a:pt x="711" y="511"/>
                </a:lnTo>
                <a:lnTo>
                  <a:pt x="701" y="508"/>
                </a:lnTo>
                <a:lnTo>
                  <a:pt x="691" y="505"/>
                </a:lnTo>
                <a:lnTo>
                  <a:pt x="685" y="500"/>
                </a:lnTo>
                <a:lnTo>
                  <a:pt x="677" y="495"/>
                </a:lnTo>
                <a:lnTo>
                  <a:pt x="670" y="490"/>
                </a:lnTo>
                <a:lnTo>
                  <a:pt x="665" y="484"/>
                </a:lnTo>
                <a:lnTo>
                  <a:pt x="659" y="476"/>
                </a:lnTo>
                <a:lnTo>
                  <a:pt x="651" y="461"/>
                </a:lnTo>
                <a:lnTo>
                  <a:pt x="646" y="443"/>
                </a:lnTo>
                <a:lnTo>
                  <a:pt x="642" y="424"/>
                </a:lnTo>
                <a:lnTo>
                  <a:pt x="642" y="406"/>
                </a:lnTo>
                <a:lnTo>
                  <a:pt x="642" y="386"/>
                </a:lnTo>
                <a:lnTo>
                  <a:pt x="647" y="368"/>
                </a:lnTo>
                <a:lnTo>
                  <a:pt x="652" y="351"/>
                </a:lnTo>
                <a:lnTo>
                  <a:pt x="660" y="336"/>
                </a:lnTo>
                <a:lnTo>
                  <a:pt x="670" y="321"/>
                </a:lnTo>
                <a:lnTo>
                  <a:pt x="681" y="312"/>
                </a:lnTo>
                <a:lnTo>
                  <a:pt x="688" y="308"/>
                </a:lnTo>
                <a:lnTo>
                  <a:pt x="694" y="305"/>
                </a:lnTo>
                <a:lnTo>
                  <a:pt x="703" y="302"/>
                </a:lnTo>
                <a:lnTo>
                  <a:pt x="709" y="302"/>
                </a:lnTo>
                <a:lnTo>
                  <a:pt x="706" y="261"/>
                </a:lnTo>
                <a:lnTo>
                  <a:pt x="703" y="222"/>
                </a:lnTo>
                <a:lnTo>
                  <a:pt x="698" y="183"/>
                </a:lnTo>
                <a:lnTo>
                  <a:pt x="693" y="146"/>
                </a:lnTo>
                <a:lnTo>
                  <a:pt x="688" y="108"/>
                </a:lnTo>
                <a:lnTo>
                  <a:pt x="681" y="73"/>
                </a:lnTo>
                <a:lnTo>
                  <a:pt x="675" y="35"/>
                </a:lnTo>
                <a:lnTo>
                  <a:pt x="667" y="0"/>
                </a:lnTo>
              </a:path>
            </a:pathLst>
          </a:custGeom>
          <a:solidFill>
            <a:srgbClr val="FAF0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5" name="Freeform 17">
            <a:extLst>
              <a:ext uri="{FF2B5EF4-FFF2-40B4-BE49-F238E27FC236}">
                <a16:creationId xmlns:a16="http://schemas.microsoft.com/office/drawing/2014/main" id="{2FCDFED3-5756-170E-82C3-732EE777F805}"/>
              </a:ext>
            </a:extLst>
          </p:cNvPr>
          <p:cNvSpPr>
            <a:spLocks/>
          </p:cNvSpPr>
          <p:nvPr/>
        </p:nvSpPr>
        <p:spPr bwMode="auto">
          <a:xfrm>
            <a:off x="6367221" y="2794567"/>
            <a:ext cx="1143566" cy="1947711"/>
          </a:xfrm>
          <a:custGeom>
            <a:avLst/>
            <a:gdLst>
              <a:gd name="T0" fmla="*/ 2147483647 w 721"/>
              <a:gd name="T1" fmla="*/ 2147483647 h 1228"/>
              <a:gd name="T2" fmla="*/ 2147483647 w 721"/>
              <a:gd name="T3" fmla="*/ 2147483647 h 1228"/>
              <a:gd name="T4" fmla="*/ 2147483647 w 721"/>
              <a:gd name="T5" fmla="*/ 2147483647 h 1228"/>
              <a:gd name="T6" fmla="*/ 2147483647 w 721"/>
              <a:gd name="T7" fmla="*/ 2147483647 h 1228"/>
              <a:gd name="T8" fmla="*/ 2147483647 w 721"/>
              <a:gd name="T9" fmla="*/ 2147483647 h 1228"/>
              <a:gd name="T10" fmla="*/ 2147483647 w 721"/>
              <a:gd name="T11" fmla="*/ 2147483647 h 1228"/>
              <a:gd name="T12" fmla="*/ 2147483647 w 721"/>
              <a:gd name="T13" fmla="*/ 2147483647 h 1228"/>
              <a:gd name="T14" fmla="*/ 2147483647 w 721"/>
              <a:gd name="T15" fmla="*/ 2147483647 h 1228"/>
              <a:gd name="T16" fmla="*/ 2147483647 w 721"/>
              <a:gd name="T17" fmla="*/ 2147483647 h 1228"/>
              <a:gd name="T18" fmla="*/ 2147483647 w 721"/>
              <a:gd name="T19" fmla="*/ 2147483647 h 1228"/>
              <a:gd name="T20" fmla="*/ 2147483647 w 721"/>
              <a:gd name="T21" fmla="*/ 2147483647 h 1228"/>
              <a:gd name="T22" fmla="*/ 2147483647 w 721"/>
              <a:gd name="T23" fmla="*/ 2147483647 h 1228"/>
              <a:gd name="T24" fmla="*/ 2147483647 w 721"/>
              <a:gd name="T25" fmla="*/ 2147483647 h 1228"/>
              <a:gd name="T26" fmla="*/ 2147483647 w 721"/>
              <a:gd name="T27" fmla="*/ 2147483647 h 1228"/>
              <a:gd name="T28" fmla="*/ 2147483647 w 721"/>
              <a:gd name="T29" fmla="*/ 2147483647 h 1228"/>
              <a:gd name="T30" fmla="*/ 2147483647 w 721"/>
              <a:gd name="T31" fmla="*/ 2147483647 h 1228"/>
              <a:gd name="T32" fmla="*/ 2147483647 w 721"/>
              <a:gd name="T33" fmla="*/ 2147483647 h 1228"/>
              <a:gd name="T34" fmla="*/ 2147483647 w 721"/>
              <a:gd name="T35" fmla="*/ 2147483647 h 1228"/>
              <a:gd name="T36" fmla="*/ 2147483647 w 721"/>
              <a:gd name="T37" fmla="*/ 2147483647 h 1228"/>
              <a:gd name="T38" fmla="*/ 2147483647 w 721"/>
              <a:gd name="T39" fmla="*/ 2147483647 h 1228"/>
              <a:gd name="T40" fmla="*/ 2147483647 w 721"/>
              <a:gd name="T41" fmla="*/ 2147483647 h 1228"/>
              <a:gd name="T42" fmla="*/ 2147483647 w 721"/>
              <a:gd name="T43" fmla="*/ 2147483647 h 1228"/>
              <a:gd name="T44" fmla="*/ 2147483647 w 721"/>
              <a:gd name="T45" fmla="*/ 2147483647 h 1228"/>
              <a:gd name="T46" fmla="*/ 2147483647 w 721"/>
              <a:gd name="T47" fmla="*/ 2147483647 h 1228"/>
              <a:gd name="T48" fmla="*/ 2147483647 w 721"/>
              <a:gd name="T49" fmla="*/ 2147483647 h 1228"/>
              <a:gd name="T50" fmla="*/ 2147483647 w 721"/>
              <a:gd name="T51" fmla="*/ 2147483647 h 1228"/>
              <a:gd name="T52" fmla="*/ 2147483647 w 721"/>
              <a:gd name="T53" fmla="*/ 2147483647 h 1228"/>
              <a:gd name="T54" fmla="*/ 2147483647 w 721"/>
              <a:gd name="T55" fmla="*/ 2147483647 h 1228"/>
              <a:gd name="T56" fmla="*/ 2147483647 w 721"/>
              <a:gd name="T57" fmla="*/ 2147483647 h 1228"/>
              <a:gd name="T58" fmla="*/ 2147483647 w 721"/>
              <a:gd name="T59" fmla="*/ 2147483647 h 1228"/>
              <a:gd name="T60" fmla="*/ 2147483647 w 721"/>
              <a:gd name="T61" fmla="*/ 2147483647 h 1228"/>
              <a:gd name="T62" fmla="*/ 2147483647 w 721"/>
              <a:gd name="T63" fmla="*/ 2147483647 h 1228"/>
              <a:gd name="T64" fmla="*/ 2147483647 w 721"/>
              <a:gd name="T65" fmla="*/ 2147483647 h 1228"/>
              <a:gd name="T66" fmla="*/ 2147483647 w 721"/>
              <a:gd name="T67" fmla="*/ 2147483647 h 1228"/>
              <a:gd name="T68" fmla="*/ 2147483647 w 721"/>
              <a:gd name="T69" fmla="*/ 2147483647 h 1228"/>
              <a:gd name="T70" fmla="*/ 2147483647 w 721"/>
              <a:gd name="T71" fmla="*/ 2147483647 h 1228"/>
              <a:gd name="T72" fmla="*/ 2147483647 w 721"/>
              <a:gd name="T73" fmla="*/ 2147483647 h 1228"/>
              <a:gd name="T74" fmla="*/ 2147483647 w 721"/>
              <a:gd name="T75" fmla="*/ 2147483647 h 1228"/>
              <a:gd name="T76" fmla="*/ 2147483647 w 721"/>
              <a:gd name="T77" fmla="*/ 2147483647 h 1228"/>
              <a:gd name="T78" fmla="*/ 2147483647 w 721"/>
              <a:gd name="T79" fmla="*/ 2147483647 h 1228"/>
              <a:gd name="T80" fmla="*/ 2147483647 w 721"/>
              <a:gd name="T81" fmla="*/ 2147483647 h 1228"/>
              <a:gd name="T82" fmla="*/ 2147483647 w 721"/>
              <a:gd name="T83" fmla="*/ 2147483647 h 1228"/>
              <a:gd name="T84" fmla="*/ 2147483647 w 721"/>
              <a:gd name="T85" fmla="*/ 2147483647 h 1228"/>
              <a:gd name="T86" fmla="*/ 2147483647 w 721"/>
              <a:gd name="T87" fmla="*/ 2147483647 h 1228"/>
              <a:gd name="T88" fmla="*/ 2147483647 w 721"/>
              <a:gd name="T89" fmla="*/ 2147483647 h 1228"/>
              <a:gd name="T90" fmla="*/ 2147483647 w 721"/>
              <a:gd name="T91" fmla="*/ 2147483647 h 1228"/>
              <a:gd name="T92" fmla="*/ 2147483647 w 721"/>
              <a:gd name="T93" fmla="*/ 2147483647 h 1228"/>
              <a:gd name="T94" fmla="*/ 2147483647 w 721"/>
              <a:gd name="T95" fmla="*/ 2147483647 h 1228"/>
              <a:gd name="T96" fmla="*/ 2147483647 w 721"/>
              <a:gd name="T97" fmla="*/ 2147483647 h 1228"/>
              <a:gd name="T98" fmla="*/ 2147483647 w 721"/>
              <a:gd name="T99" fmla="*/ 2147483647 h 1228"/>
              <a:gd name="T100" fmla="*/ 2147483647 w 721"/>
              <a:gd name="T101" fmla="*/ 2147483647 h 1228"/>
              <a:gd name="T102" fmla="*/ 2147483647 w 721"/>
              <a:gd name="T103" fmla="*/ 2147483647 h 1228"/>
              <a:gd name="T104" fmla="*/ 2147483647 w 721"/>
              <a:gd name="T105" fmla="*/ 2147483647 h 1228"/>
              <a:gd name="T106" fmla="*/ 2147483647 w 721"/>
              <a:gd name="T107" fmla="*/ 2147483647 h 1228"/>
              <a:gd name="T108" fmla="*/ 2147483647 w 721"/>
              <a:gd name="T109" fmla="*/ 2147483647 h 1228"/>
              <a:gd name="T110" fmla="*/ 2147483647 w 721"/>
              <a:gd name="T111" fmla="*/ 2147483647 h 1228"/>
              <a:gd name="T112" fmla="*/ 2147483647 w 721"/>
              <a:gd name="T113" fmla="*/ 2147483647 h 1228"/>
              <a:gd name="T114" fmla="*/ 2147483647 w 721"/>
              <a:gd name="T115" fmla="*/ 2147483647 h 1228"/>
              <a:gd name="T116" fmla="*/ 2147483647 w 721"/>
              <a:gd name="T117" fmla="*/ 2147483647 h 1228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721"/>
              <a:gd name="T178" fmla="*/ 0 h 1228"/>
              <a:gd name="T179" fmla="*/ 721 w 721"/>
              <a:gd name="T180" fmla="*/ 1228 h 1228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721" h="1228">
                <a:moveTo>
                  <a:pt x="667" y="0"/>
                </a:moveTo>
                <a:lnTo>
                  <a:pt x="618" y="11"/>
                </a:lnTo>
                <a:lnTo>
                  <a:pt x="566" y="26"/>
                </a:lnTo>
                <a:lnTo>
                  <a:pt x="509" y="45"/>
                </a:lnTo>
                <a:lnTo>
                  <a:pt x="452" y="65"/>
                </a:lnTo>
                <a:lnTo>
                  <a:pt x="395" y="87"/>
                </a:lnTo>
                <a:lnTo>
                  <a:pt x="340" y="110"/>
                </a:lnTo>
                <a:lnTo>
                  <a:pt x="288" y="133"/>
                </a:lnTo>
                <a:lnTo>
                  <a:pt x="241" y="156"/>
                </a:lnTo>
                <a:lnTo>
                  <a:pt x="244" y="169"/>
                </a:lnTo>
                <a:lnTo>
                  <a:pt x="244" y="182"/>
                </a:lnTo>
                <a:lnTo>
                  <a:pt x="243" y="193"/>
                </a:lnTo>
                <a:lnTo>
                  <a:pt x="238" y="203"/>
                </a:lnTo>
                <a:lnTo>
                  <a:pt x="233" y="212"/>
                </a:lnTo>
                <a:lnTo>
                  <a:pt x="225" y="221"/>
                </a:lnTo>
                <a:lnTo>
                  <a:pt x="217" y="227"/>
                </a:lnTo>
                <a:lnTo>
                  <a:pt x="207" y="232"/>
                </a:lnTo>
                <a:lnTo>
                  <a:pt x="197" y="237"/>
                </a:lnTo>
                <a:lnTo>
                  <a:pt x="187" y="240"/>
                </a:lnTo>
                <a:lnTo>
                  <a:pt x="176" y="242"/>
                </a:lnTo>
                <a:lnTo>
                  <a:pt x="166" y="242"/>
                </a:lnTo>
                <a:lnTo>
                  <a:pt x="156" y="240"/>
                </a:lnTo>
                <a:lnTo>
                  <a:pt x="147" y="237"/>
                </a:lnTo>
                <a:lnTo>
                  <a:pt x="139" y="232"/>
                </a:lnTo>
                <a:lnTo>
                  <a:pt x="130" y="225"/>
                </a:lnTo>
                <a:lnTo>
                  <a:pt x="113" y="237"/>
                </a:lnTo>
                <a:lnTo>
                  <a:pt x="95" y="250"/>
                </a:lnTo>
                <a:lnTo>
                  <a:pt x="77" y="261"/>
                </a:lnTo>
                <a:lnTo>
                  <a:pt x="61" y="274"/>
                </a:lnTo>
                <a:lnTo>
                  <a:pt x="44" y="287"/>
                </a:lnTo>
                <a:lnTo>
                  <a:pt x="28" y="299"/>
                </a:lnTo>
                <a:lnTo>
                  <a:pt x="13" y="312"/>
                </a:lnTo>
                <a:lnTo>
                  <a:pt x="0" y="323"/>
                </a:lnTo>
                <a:lnTo>
                  <a:pt x="10" y="368"/>
                </a:lnTo>
                <a:lnTo>
                  <a:pt x="20" y="414"/>
                </a:lnTo>
                <a:lnTo>
                  <a:pt x="28" y="459"/>
                </a:lnTo>
                <a:lnTo>
                  <a:pt x="36" y="503"/>
                </a:lnTo>
                <a:lnTo>
                  <a:pt x="43" y="547"/>
                </a:lnTo>
                <a:lnTo>
                  <a:pt x="49" y="591"/>
                </a:lnTo>
                <a:lnTo>
                  <a:pt x="56" y="635"/>
                </a:lnTo>
                <a:lnTo>
                  <a:pt x="62" y="677"/>
                </a:lnTo>
                <a:lnTo>
                  <a:pt x="80" y="682"/>
                </a:lnTo>
                <a:lnTo>
                  <a:pt x="93" y="689"/>
                </a:lnTo>
                <a:lnTo>
                  <a:pt x="106" y="697"/>
                </a:lnTo>
                <a:lnTo>
                  <a:pt x="116" y="706"/>
                </a:lnTo>
                <a:lnTo>
                  <a:pt x="122" y="718"/>
                </a:lnTo>
                <a:lnTo>
                  <a:pt x="129" y="731"/>
                </a:lnTo>
                <a:lnTo>
                  <a:pt x="132" y="744"/>
                </a:lnTo>
                <a:lnTo>
                  <a:pt x="134" y="757"/>
                </a:lnTo>
                <a:lnTo>
                  <a:pt x="132" y="771"/>
                </a:lnTo>
                <a:lnTo>
                  <a:pt x="130" y="784"/>
                </a:lnTo>
                <a:lnTo>
                  <a:pt x="126" y="797"/>
                </a:lnTo>
                <a:lnTo>
                  <a:pt x="119" y="809"/>
                </a:lnTo>
                <a:lnTo>
                  <a:pt x="109" y="820"/>
                </a:lnTo>
                <a:lnTo>
                  <a:pt x="100" y="830"/>
                </a:lnTo>
                <a:lnTo>
                  <a:pt x="87" y="838"/>
                </a:lnTo>
                <a:lnTo>
                  <a:pt x="74" y="845"/>
                </a:lnTo>
                <a:lnTo>
                  <a:pt x="74" y="871"/>
                </a:lnTo>
                <a:lnTo>
                  <a:pt x="75" y="900"/>
                </a:lnTo>
                <a:lnTo>
                  <a:pt x="75" y="929"/>
                </a:lnTo>
                <a:lnTo>
                  <a:pt x="77" y="960"/>
                </a:lnTo>
                <a:lnTo>
                  <a:pt x="77" y="992"/>
                </a:lnTo>
                <a:lnTo>
                  <a:pt x="78" y="1023"/>
                </a:lnTo>
                <a:lnTo>
                  <a:pt x="78" y="1056"/>
                </a:lnTo>
                <a:lnTo>
                  <a:pt x="78" y="1085"/>
                </a:lnTo>
                <a:lnTo>
                  <a:pt x="135" y="1098"/>
                </a:lnTo>
                <a:lnTo>
                  <a:pt x="194" y="1111"/>
                </a:lnTo>
                <a:lnTo>
                  <a:pt x="256" y="1126"/>
                </a:lnTo>
                <a:lnTo>
                  <a:pt x="322" y="1142"/>
                </a:lnTo>
                <a:lnTo>
                  <a:pt x="394" y="1160"/>
                </a:lnTo>
                <a:lnTo>
                  <a:pt x="472" y="1179"/>
                </a:lnTo>
                <a:lnTo>
                  <a:pt x="558" y="1201"/>
                </a:lnTo>
                <a:lnTo>
                  <a:pt x="654" y="1227"/>
                </a:lnTo>
                <a:lnTo>
                  <a:pt x="667" y="1166"/>
                </a:lnTo>
                <a:lnTo>
                  <a:pt x="678" y="1103"/>
                </a:lnTo>
                <a:lnTo>
                  <a:pt x="690" y="1033"/>
                </a:lnTo>
                <a:lnTo>
                  <a:pt x="698" y="962"/>
                </a:lnTo>
                <a:lnTo>
                  <a:pt x="706" y="885"/>
                </a:lnTo>
                <a:lnTo>
                  <a:pt x="711" y="807"/>
                </a:lnTo>
                <a:lnTo>
                  <a:pt x="716" y="726"/>
                </a:lnTo>
                <a:lnTo>
                  <a:pt x="719" y="643"/>
                </a:lnTo>
                <a:lnTo>
                  <a:pt x="719" y="625"/>
                </a:lnTo>
                <a:lnTo>
                  <a:pt x="719" y="607"/>
                </a:lnTo>
                <a:lnTo>
                  <a:pt x="719" y="593"/>
                </a:lnTo>
                <a:lnTo>
                  <a:pt x="720" y="578"/>
                </a:lnTo>
                <a:lnTo>
                  <a:pt x="720" y="563"/>
                </a:lnTo>
                <a:lnTo>
                  <a:pt x="720" y="549"/>
                </a:lnTo>
                <a:lnTo>
                  <a:pt x="720" y="533"/>
                </a:lnTo>
                <a:lnTo>
                  <a:pt x="720" y="513"/>
                </a:lnTo>
                <a:lnTo>
                  <a:pt x="711" y="511"/>
                </a:lnTo>
                <a:lnTo>
                  <a:pt x="701" y="508"/>
                </a:lnTo>
                <a:lnTo>
                  <a:pt x="691" y="505"/>
                </a:lnTo>
                <a:lnTo>
                  <a:pt x="685" y="500"/>
                </a:lnTo>
                <a:lnTo>
                  <a:pt x="677" y="495"/>
                </a:lnTo>
                <a:lnTo>
                  <a:pt x="670" y="490"/>
                </a:lnTo>
                <a:lnTo>
                  <a:pt x="665" y="484"/>
                </a:lnTo>
                <a:lnTo>
                  <a:pt x="659" y="476"/>
                </a:lnTo>
                <a:lnTo>
                  <a:pt x="651" y="461"/>
                </a:lnTo>
                <a:lnTo>
                  <a:pt x="646" y="443"/>
                </a:lnTo>
                <a:lnTo>
                  <a:pt x="642" y="424"/>
                </a:lnTo>
                <a:lnTo>
                  <a:pt x="642" y="406"/>
                </a:lnTo>
                <a:lnTo>
                  <a:pt x="642" y="386"/>
                </a:lnTo>
                <a:lnTo>
                  <a:pt x="647" y="368"/>
                </a:lnTo>
                <a:lnTo>
                  <a:pt x="652" y="351"/>
                </a:lnTo>
                <a:lnTo>
                  <a:pt x="660" y="336"/>
                </a:lnTo>
                <a:lnTo>
                  <a:pt x="670" y="321"/>
                </a:lnTo>
                <a:lnTo>
                  <a:pt x="681" y="312"/>
                </a:lnTo>
                <a:lnTo>
                  <a:pt x="688" y="308"/>
                </a:lnTo>
                <a:lnTo>
                  <a:pt x="694" y="305"/>
                </a:lnTo>
                <a:lnTo>
                  <a:pt x="703" y="302"/>
                </a:lnTo>
                <a:lnTo>
                  <a:pt x="709" y="302"/>
                </a:lnTo>
                <a:lnTo>
                  <a:pt x="706" y="261"/>
                </a:lnTo>
                <a:lnTo>
                  <a:pt x="703" y="222"/>
                </a:lnTo>
                <a:lnTo>
                  <a:pt x="698" y="183"/>
                </a:lnTo>
                <a:lnTo>
                  <a:pt x="693" y="146"/>
                </a:lnTo>
                <a:lnTo>
                  <a:pt x="688" y="108"/>
                </a:lnTo>
                <a:lnTo>
                  <a:pt x="681" y="73"/>
                </a:lnTo>
                <a:lnTo>
                  <a:pt x="675" y="35"/>
                </a:lnTo>
                <a:lnTo>
                  <a:pt x="667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6" name="Freeform 18">
            <a:extLst>
              <a:ext uri="{FF2B5EF4-FFF2-40B4-BE49-F238E27FC236}">
                <a16:creationId xmlns:a16="http://schemas.microsoft.com/office/drawing/2014/main" id="{1E1A1BA5-56F6-7AA5-F165-62EEE0AA2E5C}"/>
              </a:ext>
            </a:extLst>
          </p:cNvPr>
          <p:cNvSpPr>
            <a:spLocks/>
          </p:cNvSpPr>
          <p:nvPr/>
        </p:nvSpPr>
        <p:spPr bwMode="auto">
          <a:xfrm>
            <a:off x="7385488" y="2794567"/>
            <a:ext cx="428242" cy="1947711"/>
          </a:xfrm>
          <a:custGeom>
            <a:avLst/>
            <a:gdLst>
              <a:gd name="T0" fmla="*/ 2147483647 w 270"/>
              <a:gd name="T1" fmla="*/ 2147483647 h 1228"/>
              <a:gd name="T2" fmla="*/ 2147483647 w 270"/>
              <a:gd name="T3" fmla="*/ 2147483647 h 1228"/>
              <a:gd name="T4" fmla="*/ 2147483647 w 270"/>
              <a:gd name="T5" fmla="*/ 2147483647 h 1228"/>
              <a:gd name="T6" fmla="*/ 2147483647 w 270"/>
              <a:gd name="T7" fmla="*/ 2147483647 h 1228"/>
              <a:gd name="T8" fmla="*/ 2147483647 w 270"/>
              <a:gd name="T9" fmla="*/ 2147483647 h 1228"/>
              <a:gd name="T10" fmla="*/ 2147483647 w 270"/>
              <a:gd name="T11" fmla="*/ 2147483647 h 1228"/>
              <a:gd name="T12" fmla="*/ 2147483647 w 270"/>
              <a:gd name="T13" fmla="*/ 2147483647 h 1228"/>
              <a:gd name="T14" fmla="*/ 2147483647 w 270"/>
              <a:gd name="T15" fmla="*/ 2147483647 h 1228"/>
              <a:gd name="T16" fmla="*/ 2147483647 w 270"/>
              <a:gd name="T17" fmla="*/ 2147483647 h 1228"/>
              <a:gd name="T18" fmla="*/ 2147483647 w 270"/>
              <a:gd name="T19" fmla="*/ 2147483647 h 1228"/>
              <a:gd name="T20" fmla="*/ 2147483647 w 270"/>
              <a:gd name="T21" fmla="*/ 2147483647 h 1228"/>
              <a:gd name="T22" fmla="*/ 2147483647 w 270"/>
              <a:gd name="T23" fmla="*/ 2147483647 h 1228"/>
              <a:gd name="T24" fmla="*/ 2147483647 w 270"/>
              <a:gd name="T25" fmla="*/ 2147483647 h 1228"/>
              <a:gd name="T26" fmla="*/ 2147483647 w 270"/>
              <a:gd name="T27" fmla="*/ 2147483647 h 1228"/>
              <a:gd name="T28" fmla="*/ 2147483647 w 270"/>
              <a:gd name="T29" fmla="*/ 2147483647 h 1228"/>
              <a:gd name="T30" fmla="*/ 2147483647 w 270"/>
              <a:gd name="T31" fmla="*/ 2147483647 h 1228"/>
              <a:gd name="T32" fmla="*/ 2147483647 w 270"/>
              <a:gd name="T33" fmla="*/ 2147483647 h 1228"/>
              <a:gd name="T34" fmla="*/ 2147483647 w 270"/>
              <a:gd name="T35" fmla="*/ 2147483647 h 1228"/>
              <a:gd name="T36" fmla="*/ 2147483647 w 270"/>
              <a:gd name="T37" fmla="*/ 2147483647 h 1228"/>
              <a:gd name="T38" fmla="*/ 2147483647 w 270"/>
              <a:gd name="T39" fmla="*/ 2147483647 h 1228"/>
              <a:gd name="T40" fmla="*/ 2147483647 w 270"/>
              <a:gd name="T41" fmla="*/ 2147483647 h 1228"/>
              <a:gd name="T42" fmla="*/ 2147483647 w 270"/>
              <a:gd name="T43" fmla="*/ 2147483647 h 1228"/>
              <a:gd name="T44" fmla="*/ 2147483647 w 270"/>
              <a:gd name="T45" fmla="*/ 2147483647 h 1228"/>
              <a:gd name="T46" fmla="*/ 2147483647 w 270"/>
              <a:gd name="T47" fmla="*/ 2147483647 h 1228"/>
              <a:gd name="T48" fmla="*/ 2147483647 w 270"/>
              <a:gd name="T49" fmla="*/ 2147483647 h 1228"/>
              <a:gd name="T50" fmla="*/ 2147483647 w 270"/>
              <a:gd name="T51" fmla="*/ 2147483647 h 1228"/>
              <a:gd name="T52" fmla="*/ 2147483647 w 270"/>
              <a:gd name="T53" fmla="*/ 2147483647 h 1228"/>
              <a:gd name="T54" fmla="*/ 2147483647 w 270"/>
              <a:gd name="T55" fmla="*/ 2147483647 h 1228"/>
              <a:gd name="T56" fmla="*/ 2147483647 w 270"/>
              <a:gd name="T57" fmla="*/ 2147483647 h 1228"/>
              <a:gd name="T58" fmla="*/ 2147483647 w 270"/>
              <a:gd name="T59" fmla="*/ 2147483647 h 1228"/>
              <a:gd name="T60" fmla="*/ 2147483647 w 270"/>
              <a:gd name="T61" fmla="*/ 2147483647 h 1228"/>
              <a:gd name="T62" fmla="*/ 2147483647 w 270"/>
              <a:gd name="T63" fmla="*/ 2147483647 h 1228"/>
              <a:gd name="T64" fmla="*/ 2147483647 w 270"/>
              <a:gd name="T65" fmla="*/ 2147483647 h 1228"/>
              <a:gd name="T66" fmla="*/ 2147483647 w 270"/>
              <a:gd name="T67" fmla="*/ 2147483647 h 1228"/>
              <a:gd name="T68" fmla="*/ 2147483647 w 270"/>
              <a:gd name="T69" fmla="*/ 2147483647 h 1228"/>
              <a:gd name="T70" fmla="*/ 2147483647 w 270"/>
              <a:gd name="T71" fmla="*/ 2147483647 h 1228"/>
              <a:gd name="T72" fmla="*/ 2147483647 w 270"/>
              <a:gd name="T73" fmla="*/ 2147483647 h 1228"/>
              <a:gd name="T74" fmla="*/ 0 w 270"/>
              <a:gd name="T75" fmla="*/ 2147483647 h 1228"/>
              <a:gd name="T76" fmla="*/ 0 w 270"/>
              <a:gd name="T77" fmla="*/ 2147483647 h 1228"/>
              <a:gd name="T78" fmla="*/ 2147483647 w 270"/>
              <a:gd name="T79" fmla="*/ 2147483647 h 1228"/>
              <a:gd name="T80" fmla="*/ 2147483647 w 270"/>
              <a:gd name="T81" fmla="*/ 2147483647 h 1228"/>
              <a:gd name="T82" fmla="*/ 2147483647 w 270"/>
              <a:gd name="T83" fmla="*/ 2147483647 h 1228"/>
              <a:gd name="T84" fmla="*/ 2147483647 w 270"/>
              <a:gd name="T85" fmla="*/ 2147483647 h 1228"/>
              <a:gd name="T86" fmla="*/ 2147483647 w 270"/>
              <a:gd name="T87" fmla="*/ 2147483647 h 1228"/>
              <a:gd name="T88" fmla="*/ 2147483647 w 270"/>
              <a:gd name="T89" fmla="*/ 2147483647 h 1228"/>
              <a:gd name="T90" fmla="*/ 2147483647 w 270"/>
              <a:gd name="T91" fmla="*/ 2147483647 h 1228"/>
              <a:gd name="T92" fmla="*/ 2147483647 w 270"/>
              <a:gd name="T93" fmla="*/ 2147483647 h 1228"/>
              <a:gd name="T94" fmla="*/ 2147483647 w 270"/>
              <a:gd name="T95" fmla="*/ 2147483647 h 122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70"/>
              <a:gd name="T145" fmla="*/ 0 h 1228"/>
              <a:gd name="T146" fmla="*/ 270 w 270"/>
              <a:gd name="T147" fmla="*/ 1228 h 122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70" h="1228">
                <a:moveTo>
                  <a:pt x="25" y="0"/>
                </a:moveTo>
                <a:lnTo>
                  <a:pt x="62" y="27"/>
                </a:lnTo>
                <a:lnTo>
                  <a:pt x="91" y="52"/>
                </a:lnTo>
                <a:lnTo>
                  <a:pt x="116" y="73"/>
                </a:lnTo>
                <a:lnTo>
                  <a:pt x="137" y="95"/>
                </a:lnTo>
                <a:lnTo>
                  <a:pt x="161" y="121"/>
                </a:lnTo>
                <a:lnTo>
                  <a:pt x="189" y="152"/>
                </a:lnTo>
                <a:lnTo>
                  <a:pt x="223" y="191"/>
                </a:lnTo>
                <a:lnTo>
                  <a:pt x="269" y="242"/>
                </a:lnTo>
                <a:lnTo>
                  <a:pt x="269" y="300"/>
                </a:lnTo>
                <a:lnTo>
                  <a:pt x="267" y="360"/>
                </a:lnTo>
                <a:lnTo>
                  <a:pt x="264" y="420"/>
                </a:lnTo>
                <a:lnTo>
                  <a:pt x="262" y="479"/>
                </a:lnTo>
                <a:lnTo>
                  <a:pt x="257" y="539"/>
                </a:lnTo>
                <a:lnTo>
                  <a:pt x="254" y="598"/>
                </a:lnTo>
                <a:lnTo>
                  <a:pt x="247" y="653"/>
                </a:lnTo>
                <a:lnTo>
                  <a:pt x="241" y="706"/>
                </a:lnTo>
                <a:lnTo>
                  <a:pt x="233" y="711"/>
                </a:lnTo>
                <a:lnTo>
                  <a:pt x="226" y="716"/>
                </a:lnTo>
                <a:lnTo>
                  <a:pt x="218" y="723"/>
                </a:lnTo>
                <a:lnTo>
                  <a:pt x="213" y="731"/>
                </a:lnTo>
                <a:lnTo>
                  <a:pt x="208" y="737"/>
                </a:lnTo>
                <a:lnTo>
                  <a:pt x="205" y="745"/>
                </a:lnTo>
                <a:lnTo>
                  <a:pt x="202" y="755"/>
                </a:lnTo>
                <a:lnTo>
                  <a:pt x="202" y="763"/>
                </a:lnTo>
                <a:lnTo>
                  <a:pt x="200" y="771"/>
                </a:lnTo>
                <a:lnTo>
                  <a:pt x="202" y="781"/>
                </a:lnTo>
                <a:lnTo>
                  <a:pt x="204" y="791"/>
                </a:lnTo>
                <a:lnTo>
                  <a:pt x="207" y="799"/>
                </a:lnTo>
                <a:lnTo>
                  <a:pt x="212" y="807"/>
                </a:lnTo>
                <a:lnTo>
                  <a:pt x="217" y="815"/>
                </a:lnTo>
                <a:lnTo>
                  <a:pt x="225" y="823"/>
                </a:lnTo>
                <a:lnTo>
                  <a:pt x="233" y="832"/>
                </a:lnTo>
                <a:lnTo>
                  <a:pt x="231" y="866"/>
                </a:lnTo>
                <a:lnTo>
                  <a:pt x="230" y="901"/>
                </a:lnTo>
                <a:lnTo>
                  <a:pt x="228" y="940"/>
                </a:lnTo>
                <a:lnTo>
                  <a:pt x="225" y="981"/>
                </a:lnTo>
                <a:lnTo>
                  <a:pt x="223" y="1022"/>
                </a:lnTo>
                <a:lnTo>
                  <a:pt x="220" y="1061"/>
                </a:lnTo>
                <a:lnTo>
                  <a:pt x="218" y="1098"/>
                </a:lnTo>
                <a:lnTo>
                  <a:pt x="218" y="1134"/>
                </a:lnTo>
                <a:lnTo>
                  <a:pt x="194" y="1148"/>
                </a:lnTo>
                <a:lnTo>
                  <a:pt x="169" y="1160"/>
                </a:lnTo>
                <a:lnTo>
                  <a:pt x="145" y="1173"/>
                </a:lnTo>
                <a:lnTo>
                  <a:pt x="119" y="1184"/>
                </a:lnTo>
                <a:lnTo>
                  <a:pt x="93" y="1196"/>
                </a:lnTo>
                <a:lnTo>
                  <a:pt x="67" y="1207"/>
                </a:lnTo>
                <a:lnTo>
                  <a:pt x="39" y="1217"/>
                </a:lnTo>
                <a:lnTo>
                  <a:pt x="12" y="1227"/>
                </a:lnTo>
                <a:lnTo>
                  <a:pt x="26" y="1153"/>
                </a:lnTo>
                <a:lnTo>
                  <a:pt x="39" y="1077"/>
                </a:lnTo>
                <a:lnTo>
                  <a:pt x="51" y="999"/>
                </a:lnTo>
                <a:lnTo>
                  <a:pt x="61" y="921"/>
                </a:lnTo>
                <a:lnTo>
                  <a:pt x="67" y="840"/>
                </a:lnTo>
                <a:lnTo>
                  <a:pt x="72" y="760"/>
                </a:lnTo>
                <a:lnTo>
                  <a:pt x="77" y="679"/>
                </a:lnTo>
                <a:lnTo>
                  <a:pt x="78" y="598"/>
                </a:lnTo>
                <a:lnTo>
                  <a:pt x="78" y="580"/>
                </a:lnTo>
                <a:lnTo>
                  <a:pt x="78" y="568"/>
                </a:lnTo>
                <a:lnTo>
                  <a:pt x="78" y="560"/>
                </a:lnTo>
                <a:lnTo>
                  <a:pt x="78" y="554"/>
                </a:lnTo>
                <a:lnTo>
                  <a:pt x="78" y="549"/>
                </a:lnTo>
                <a:lnTo>
                  <a:pt x="78" y="541"/>
                </a:lnTo>
                <a:lnTo>
                  <a:pt x="78" y="529"/>
                </a:lnTo>
                <a:lnTo>
                  <a:pt x="78" y="513"/>
                </a:lnTo>
                <a:lnTo>
                  <a:pt x="69" y="511"/>
                </a:lnTo>
                <a:lnTo>
                  <a:pt x="59" y="510"/>
                </a:lnTo>
                <a:lnTo>
                  <a:pt x="51" y="507"/>
                </a:lnTo>
                <a:lnTo>
                  <a:pt x="44" y="503"/>
                </a:lnTo>
                <a:lnTo>
                  <a:pt x="36" y="498"/>
                </a:lnTo>
                <a:lnTo>
                  <a:pt x="30" y="492"/>
                </a:lnTo>
                <a:lnTo>
                  <a:pt x="25" y="485"/>
                </a:lnTo>
                <a:lnTo>
                  <a:pt x="20" y="479"/>
                </a:lnTo>
                <a:lnTo>
                  <a:pt x="10" y="464"/>
                </a:lnTo>
                <a:lnTo>
                  <a:pt x="5" y="446"/>
                </a:lnTo>
                <a:lnTo>
                  <a:pt x="0" y="429"/>
                </a:lnTo>
                <a:lnTo>
                  <a:pt x="0" y="409"/>
                </a:lnTo>
                <a:lnTo>
                  <a:pt x="0" y="390"/>
                </a:lnTo>
                <a:lnTo>
                  <a:pt x="4" y="372"/>
                </a:lnTo>
                <a:lnTo>
                  <a:pt x="10" y="354"/>
                </a:lnTo>
                <a:lnTo>
                  <a:pt x="17" y="338"/>
                </a:lnTo>
                <a:lnTo>
                  <a:pt x="22" y="331"/>
                </a:lnTo>
                <a:lnTo>
                  <a:pt x="26" y="325"/>
                </a:lnTo>
                <a:lnTo>
                  <a:pt x="33" y="318"/>
                </a:lnTo>
                <a:lnTo>
                  <a:pt x="39" y="313"/>
                </a:lnTo>
                <a:lnTo>
                  <a:pt x="46" y="308"/>
                </a:lnTo>
                <a:lnTo>
                  <a:pt x="52" y="305"/>
                </a:lnTo>
                <a:lnTo>
                  <a:pt x="61" y="303"/>
                </a:lnTo>
                <a:lnTo>
                  <a:pt x="69" y="302"/>
                </a:lnTo>
                <a:lnTo>
                  <a:pt x="65" y="263"/>
                </a:lnTo>
                <a:lnTo>
                  <a:pt x="61" y="224"/>
                </a:lnTo>
                <a:lnTo>
                  <a:pt x="56" y="185"/>
                </a:lnTo>
                <a:lnTo>
                  <a:pt x="51" y="146"/>
                </a:lnTo>
                <a:lnTo>
                  <a:pt x="44" y="107"/>
                </a:lnTo>
                <a:lnTo>
                  <a:pt x="38" y="69"/>
                </a:lnTo>
                <a:lnTo>
                  <a:pt x="31" y="34"/>
                </a:lnTo>
                <a:lnTo>
                  <a:pt x="25" y="0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D9BFBE54-2A6F-7C97-F11A-6121CEAA6C8F}"/>
              </a:ext>
            </a:extLst>
          </p:cNvPr>
          <p:cNvSpPr>
            <a:spLocks/>
          </p:cNvSpPr>
          <p:nvPr/>
        </p:nvSpPr>
        <p:spPr bwMode="auto">
          <a:xfrm>
            <a:off x="7385488" y="2794567"/>
            <a:ext cx="428242" cy="1947711"/>
          </a:xfrm>
          <a:custGeom>
            <a:avLst/>
            <a:gdLst>
              <a:gd name="T0" fmla="*/ 2147483647 w 270"/>
              <a:gd name="T1" fmla="*/ 2147483647 h 1228"/>
              <a:gd name="T2" fmla="*/ 2147483647 w 270"/>
              <a:gd name="T3" fmla="*/ 2147483647 h 1228"/>
              <a:gd name="T4" fmla="*/ 2147483647 w 270"/>
              <a:gd name="T5" fmla="*/ 2147483647 h 1228"/>
              <a:gd name="T6" fmla="*/ 2147483647 w 270"/>
              <a:gd name="T7" fmla="*/ 2147483647 h 1228"/>
              <a:gd name="T8" fmla="*/ 2147483647 w 270"/>
              <a:gd name="T9" fmla="*/ 2147483647 h 1228"/>
              <a:gd name="T10" fmla="*/ 2147483647 w 270"/>
              <a:gd name="T11" fmla="*/ 2147483647 h 1228"/>
              <a:gd name="T12" fmla="*/ 2147483647 w 270"/>
              <a:gd name="T13" fmla="*/ 2147483647 h 1228"/>
              <a:gd name="T14" fmla="*/ 2147483647 w 270"/>
              <a:gd name="T15" fmla="*/ 2147483647 h 1228"/>
              <a:gd name="T16" fmla="*/ 2147483647 w 270"/>
              <a:gd name="T17" fmla="*/ 2147483647 h 1228"/>
              <a:gd name="T18" fmla="*/ 2147483647 w 270"/>
              <a:gd name="T19" fmla="*/ 2147483647 h 1228"/>
              <a:gd name="T20" fmla="*/ 2147483647 w 270"/>
              <a:gd name="T21" fmla="*/ 2147483647 h 1228"/>
              <a:gd name="T22" fmla="*/ 2147483647 w 270"/>
              <a:gd name="T23" fmla="*/ 2147483647 h 1228"/>
              <a:gd name="T24" fmla="*/ 2147483647 w 270"/>
              <a:gd name="T25" fmla="*/ 2147483647 h 1228"/>
              <a:gd name="T26" fmla="*/ 2147483647 w 270"/>
              <a:gd name="T27" fmla="*/ 2147483647 h 1228"/>
              <a:gd name="T28" fmla="*/ 2147483647 w 270"/>
              <a:gd name="T29" fmla="*/ 2147483647 h 1228"/>
              <a:gd name="T30" fmla="*/ 2147483647 w 270"/>
              <a:gd name="T31" fmla="*/ 2147483647 h 1228"/>
              <a:gd name="T32" fmla="*/ 2147483647 w 270"/>
              <a:gd name="T33" fmla="*/ 2147483647 h 1228"/>
              <a:gd name="T34" fmla="*/ 2147483647 w 270"/>
              <a:gd name="T35" fmla="*/ 2147483647 h 1228"/>
              <a:gd name="T36" fmla="*/ 2147483647 w 270"/>
              <a:gd name="T37" fmla="*/ 2147483647 h 1228"/>
              <a:gd name="T38" fmla="*/ 2147483647 w 270"/>
              <a:gd name="T39" fmla="*/ 2147483647 h 1228"/>
              <a:gd name="T40" fmla="*/ 2147483647 w 270"/>
              <a:gd name="T41" fmla="*/ 2147483647 h 1228"/>
              <a:gd name="T42" fmla="*/ 2147483647 w 270"/>
              <a:gd name="T43" fmla="*/ 2147483647 h 1228"/>
              <a:gd name="T44" fmla="*/ 2147483647 w 270"/>
              <a:gd name="T45" fmla="*/ 2147483647 h 1228"/>
              <a:gd name="T46" fmla="*/ 2147483647 w 270"/>
              <a:gd name="T47" fmla="*/ 2147483647 h 1228"/>
              <a:gd name="T48" fmla="*/ 2147483647 w 270"/>
              <a:gd name="T49" fmla="*/ 2147483647 h 1228"/>
              <a:gd name="T50" fmla="*/ 2147483647 w 270"/>
              <a:gd name="T51" fmla="*/ 2147483647 h 1228"/>
              <a:gd name="T52" fmla="*/ 2147483647 w 270"/>
              <a:gd name="T53" fmla="*/ 2147483647 h 1228"/>
              <a:gd name="T54" fmla="*/ 2147483647 w 270"/>
              <a:gd name="T55" fmla="*/ 2147483647 h 1228"/>
              <a:gd name="T56" fmla="*/ 2147483647 w 270"/>
              <a:gd name="T57" fmla="*/ 2147483647 h 1228"/>
              <a:gd name="T58" fmla="*/ 2147483647 w 270"/>
              <a:gd name="T59" fmla="*/ 2147483647 h 1228"/>
              <a:gd name="T60" fmla="*/ 2147483647 w 270"/>
              <a:gd name="T61" fmla="*/ 2147483647 h 1228"/>
              <a:gd name="T62" fmla="*/ 2147483647 w 270"/>
              <a:gd name="T63" fmla="*/ 2147483647 h 1228"/>
              <a:gd name="T64" fmla="*/ 2147483647 w 270"/>
              <a:gd name="T65" fmla="*/ 2147483647 h 1228"/>
              <a:gd name="T66" fmla="*/ 2147483647 w 270"/>
              <a:gd name="T67" fmla="*/ 2147483647 h 1228"/>
              <a:gd name="T68" fmla="*/ 2147483647 w 270"/>
              <a:gd name="T69" fmla="*/ 2147483647 h 1228"/>
              <a:gd name="T70" fmla="*/ 2147483647 w 270"/>
              <a:gd name="T71" fmla="*/ 2147483647 h 1228"/>
              <a:gd name="T72" fmla="*/ 2147483647 w 270"/>
              <a:gd name="T73" fmla="*/ 2147483647 h 1228"/>
              <a:gd name="T74" fmla="*/ 0 w 270"/>
              <a:gd name="T75" fmla="*/ 2147483647 h 1228"/>
              <a:gd name="T76" fmla="*/ 0 w 270"/>
              <a:gd name="T77" fmla="*/ 2147483647 h 1228"/>
              <a:gd name="T78" fmla="*/ 2147483647 w 270"/>
              <a:gd name="T79" fmla="*/ 2147483647 h 1228"/>
              <a:gd name="T80" fmla="*/ 2147483647 w 270"/>
              <a:gd name="T81" fmla="*/ 2147483647 h 1228"/>
              <a:gd name="T82" fmla="*/ 2147483647 w 270"/>
              <a:gd name="T83" fmla="*/ 2147483647 h 1228"/>
              <a:gd name="T84" fmla="*/ 2147483647 w 270"/>
              <a:gd name="T85" fmla="*/ 2147483647 h 1228"/>
              <a:gd name="T86" fmla="*/ 2147483647 w 270"/>
              <a:gd name="T87" fmla="*/ 2147483647 h 1228"/>
              <a:gd name="T88" fmla="*/ 2147483647 w 270"/>
              <a:gd name="T89" fmla="*/ 2147483647 h 1228"/>
              <a:gd name="T90" fmla="*/ 2147483647 w 270"/>
              <a:gd name="T91" fmla="*/ 2147483647 h 1228"/>
              <a:gd name="T92" fmla="*/ 2147483647 w 270"/>
              <a:gd name="T93" fmla="*/ 2147483647 h 1228"/>
              <a:gd name="T94" fmla="*/ 2147483647 w 270"/>
              <a:gd name="T95" fmla="*/ 2147483647 h 122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70"/>
              <a:gd name="T145" fmla="*/ 0 h 1228"/>
              <a:gd name="T146" fmla="*/ 270 w 270"/>
              <a:gd name="T147" fmla="*/ 1228 h 122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70" h="1228">
                <a:moveTo>
                  <a:pt x="25" y="0"/>
                </a:moveTo>
                <a:lnTo>
                  <a:pt x="62" y="27"/>
                </a:lnTo>
                <a:lnTo>
                  <a:pt x="91" y="52"/>
                </a:lnTo>
                <a:lnTo>
                  <a:pt x="116" y="73"/>
                </a:lnTo>
                <a:lnTo>
                  <a:pt x="137" y="95"/>
                </a:lnTo>
                <a:lnTo>
                  <a:pt x="161" y="121"/>
                </a:lnTo>
                <a:lnTo>
                  <a:pt x="189" y="152"/>
                </a:lnTo>
                <a:lnTo>
                  <a:pt x="223" y="191"/>
                </a:lnTo>
                <a:lnTo>
                  <a:pt x="269" y="242"/>
                </a:lnTo>
                <a:lnTo>
                  <a:pt x="269" y="300"/>
                </a:lnTo>
                <a:lnTo>
                  <a:pt x="267" y="360"/>
                </a:lnTo>
                <a:lnTo>
                  <a:pt x="264" y="420"/>
                </a:lnTo>
                <a:lnTo>
                  <a:pt x="262" y="479"/>
                </a:lnTo>
                <a:lnTo>
                  <a:pt x="257" y="539"/>
                </a:lnTo>
                <a:lnTo>
                  <a:pt x="254" y="598"/>
                </a:lnTo>
                <a:lnTo>
                  <a:pt x="247" y="653"/>
                </a:lnTo>
                <a:lnTo>
                  <a:pt x="241" y="706"/>
                </a:lnTo>
                <a:lnTo>
                  <a:pt x="233" y="711"/>
                </a:lnTo>
                <a:lnTo>
                  <a:pt x="226" y="716"/>
                </a:lnTo>
                <a:lnTo>
                  <a:pt x="218" y="723"/>
                </a:lnTo>
                <a:lnTo>
                  <a:pt x="213" y="731"/>
                </a:lnTo>
                <a:lnTo>
                  <a:pt x="208" y="737"/>
                </a:lnTo>
                <a:lnTo>
                  <a:pt x="205" y="745"/>
                </a:lnTo>
                <a:lnTo>
                  <a:pt x="202" y="755"/>
                </a:lnTo>
                <a:lnTo>
                  <a:pt x="202" y="763"/>
                </a:lnTo>
                <a:lnTo>
                  <a:pt x="200" y="771"/>
                </a:lnTo>
                <a:lnTo>
                  <a:pt x="202" y="781"/>
                </a:lnTo>
                <a:lnTo>
                  <a:pt x="204" y="791"/>
                </a:lnTo>
                <a:lnTo>
                  <a:pt x="207" y="799"/>
                </a:lnTo>
                <a:lnTo>
                  <a:pt x="212" y="807"/>
                </a:lnTo>
                <a:lnTo>
                  <a:pt x="217" y="815"/>
                </a:lnTo>
                <a:lnTo>
                  <a:pt x="225" y="823"/>
                </a:lnTo>
                <a:lnTo>
                  <a:pt x="233" y="832"/>
                </a:lnTo>
                <a:lnTo>
                  <a:pt x="231" y="866"/>
                </a:lnTo>
                <a:lnTo>
                  <a:pt x="230" y="901"/>
                </a:lnTo>
                <a:lnTo>
                  <a:pt x="228" y="940"/>
                </a:lnTo>
                <a:lnTo>
                  <a:pt x="225" y="981"/>
                </a:lnTo>
                <a:lnTo>
                  <a:pt x="223" y="1022"/>
                </a:lnTo>
                <a:lnTo>
                  <a:pt x="220" y="1061"/>
                </a:lnTo>
                <a:lnTo>
                  <a:pt x="218" y="1098"/>
                </a:lnTo>
                <a:lnTo>
                  <a:pt x="218" y="1134"/>
                </a:lnTo>
                <a:lnTo>
                  <a:pt x="194" y="1148"/>
                </a:lnTo>
                <a:lnTo>
                  <a:pt x="169" y="1160"/>
                </a:lnTo>
                <a:lnTo>
                  <a:pt x="145" y="1173"/>
                </a:lnTo>
                <a:lnTo>
                  <a:pt x="119" y="1184"/>
                </a:lnTo>
                <a:lnTo>
                  <a:pt x="93" y="1196"/>
                </a:lnTo>
                <a:lnTo>
                  <a:pt x="67" y="1207"/>
                </a:lnTo>
                <a:lnTo>
                  <a:pt x="39" y="1217"/>
                </a:lnTo>
                <a:lnTo>
                  <a:pt x="12" y="1227"/>
                </a:lnTo>
                <a:lnTo>
                  <a:pt x="26" y="1153"/>
                </a:lnTo>
                <a:lnTo>
                  <a:pt x="39" y="1077"/>
                </a:lnTo>
                <a:lnTo>
                  <a:pt x="51" y="999"/>
                </a:lnTo>
                <a:lnTo>
                  <a:pt x="61" y="921"/>
                </a:lnTo>
                <a:lnTo>
                  <a:pt x="67" y="840"/>
                </a:lnTo>
                <a:lnTo>
                  <a:pt x="72" y="760"/>
                </a:lnTo>
                <a:lnTo>
                  <a:pt x="77" y="679"/>
                </a:lnTo>
                <a:lnTo>
                  <a:pt x="78" y="598"/>
                </a:lnTo>
                <a:lnTo>
                  <a:pt x="78" y="580"/>
                </a:lnTo>
                <a:lnTo>
                  <a:pt x="78" y="568"/>
                </a:lnTo>
                <a:lnTo>
                  <a:pt x="78" y="560"/>
                </a:lnTo>
                <a:lnTo>
                  <a:pt x="78" y="554"/>
                </a:lnTo>
                <a:lnTo>
                  <a:pt x="78" y="549"/>
                </a:lnTo>
                <a:lnTo>
                  <a:pt x="78" y="541"/>
                </a:lnTo>
                <a:lnTo>
                  <a:pt x="78" y="529"/>
                </a:lnTo>
                <a:lnTo>
                  <a:pt x="78" y="513"/>
                </a:lnTo>
                <a:lnTo>
                  <a:pt x="69" y="511"/>
                </a:lnTo>
                <a:lnTo>
                  <a:pt x="59" y="510"/>
                </a:lnTo>
                <a:lnTo>
                  <a:pt x="51" y="507"/>
                </a:lnTo>
                <a:lnTo>
                  <a:pt x="44" y="503"/>
                </a:lnTo>
                <a:lnTo>
                  <a:pt x="36" y="498"/>
                </a:lnTo>
                <a:lnTo>
                  <a:pt x="30" y="492"/>
                </a:lnTo>
                <a:lnTo>
                  <a:pt x="25" y="485"/>
                </a:lnTo>
                <a:lnTo>
                  <a:pt x="20" y="479"/>
                </a:lnTo>
                <a:lnTo>
                  <a:pt x="10" y="464"/>
                </a:lnTo>
                <a:lnTo>
                  <a:pt x="5" y="446"/>
                </a:lnTo>
                <a:lnTo>
                  <a:pt x="0" y="429"/>
                </a:lnTo>
                <a:lnTo>
                  <a:pt x="0" y="409"/>
                </a:lnTo>
                <a:lnTo>
                  <a:pt x="0" y="390"/>
                </a:lnTo>
                <a:lnTo>
                  <a:pt x="4" y="372"/>
                </a:lnTo>
                <a:lnTo>
                  <a:pt x="10" y="354"/>
                </a:lnTo>
                <a:lnTo>
                  <a:pt x="17" y="338"/>
                </a:lnTo>
                <a:lnTo>
                  <a:pt x="22" y="331"/>
                </a:lnTo>
                <a:lnTo>
                  <a:pt x="26" y="325"/>
                </a:lnTo>
                <a:lnTo>
                  <a:pt x="33" y="318"/>
                </a:lnTo>
                <a:lnTo>
                  <a:pt x="39" y="313"/>
                </a:lnTo>
                <a:lnTo>
                  <a:pt x="46" y="308"/>
                </a:lnTo>
                <a:lnTo>
                  <a:pt x="52" y="305"/>
                </a:lnTo>
                <a:lnTo>
                  <a:pt x="61" y="303"/>
                </a:lnTo>
                <a:lnTo>
                  <a:pt x="69" y="302"/>
                </a:lnTo>
                <a:lnTo>
                  <a:pt x="65" y="263"/>
                </a:lnTo>
                <a:lnTo>
                  <a:pt x="61" y="224"/>
                </a:lnTo>
                <a:lnTo>
                  <a:pt x="56" y="185"/>
                </a:lnTo>
                <a:lnTo>
                  <a:pt x="51" y="146"/>
                </a:lnTo>
                <a:lnTo>
                  <a:pt x="44" y="107"/>
                </a:lnTo>
                <a:lnTo>
                  <a:pt x="38" y="69"/>
                </a:lnTo>
                <a:lnTo>
                  <a:pt x="31" y="34"/>
                </a:lnTo>
                <a:lnTo>
                  <a:pt x="25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8" name="Freeform 20">
            <a:extLst>
              <a:ext uri="{FF2B5EF4-FFF2-40B4-BE49-F238E27FC236}">
                <a16:creationId xmlns:a16="http://schemas.microsoft.com/office/drawing/2014/main" id="{C2C891D8-2404-5AB9-061C-5FBDAFA7F3F0}"/>
              </a:ext>
            </a:extLst>
          </p:cNvPr>
          <p:cNvSpPr>
            <a:spLocks/>
          </p:cNvSpPr>
          <p:nvPr/>
        </p:nvSpPr>
        <p:spPr bwMode="auto">
          <a:xfrm>
            <a:off x="6662234" y="4141154"/>
            <a:ext cx="199846" cy="277564"/>
          </a:xfrm>
          <a:custGeom>
            <a:avLst/>
            <a:gdLst>
              <a:gd name="T0" fmla="*/ 2147483647 w 126"/>
              <a:gd name="T1" fmla="*/ 0 h 175"/>
              <a:gd name="T2" fmla="*/ 2147483647 w 126"/>
              <a:gd name="T3" fmla="*/ 0 h 175"/>
              <a:gd name="T4" fmla="*/ 2147483647 w 126"/>
              <a:gd name="T5" fmla="*/ 2147483647 h 175"/>
              <a:gd name="T6" fmla="*/ 2147483647 w 126"/>
              <a:gd name="T7" fmla="*/ 2147483647 h 175"/>
              <a:gd name="T8" fmla="*/ 2147483647 w 126"/>
              <a:gd name="T9" fmla="*/ 2147483647 h 175"/>
              <a:gd name="T10" fmla="*/ 2147483647 w 126"/>
              <a:gd name="T11" fmla="*/ 2147483647 h 175"/>
              <a:gd name="T12" fmla="*/ 2147483647 w 126"/>
              <a:gd name="T13" fmla="*/ 2147483647 h 175"/>
              <a:gd name="T14" fmla="*/ 2147483647 w 126"/>
              <a:gd name="T15" fmla="*/ 2147483647 h 175"/>
              <a:gd name="T16" fmla="*/ 2147483647 w 126"/>
              <a:gd name="T17" fmla="*/ 2147483647 h 175"/>
              <a:gd name="T18" fmla="*/ 2147483647 w 126"/>
              <a:gd name="T19" fmla="*/ 2147483647 h 175"/>
              <a:gd name="T20" fmla="*/ 0 w 126"/>
              <a:gd name="T21" fmla="*/ 2147483647 h 175"/>
              <a:gd name="T22" fmla="*/ 2147483647 w 126"/>
              <a:gd name="T23" fmla="*/ 2147483647 h 175"/>
              <a:gd name="T24" fmla="*/ 2147483647 w 126"/>
              <a:gd name="T25" fmla="*/ 2147483647 h 175"/>
              <a:gd name="T26" fmla="*/ 2147483647 w 126"/>
              <a:gd name="T27" fmla="*/ 2147483647 h 175"/>
              <a:gd name="T28" fmla="*/ 2147483647 w 126"/>
              <a:gd name="T29" fmla="*/ 2147483647 h 175"/>
              <a:gd name="T30" fmla="*/ 2147483647 w 126"/>
              <a:gd name="T31" fmla="*/ 2147483647 h 175"/>
              <a:gd name="T32" fmla="*/ 2147483647 w 126"/>
              <a:gd name="T33" fmla="*/ 2147483647 h 175"/>
              <a:gd name="T34" fmla="*/ 2147483647 w 126"/>
              <a:gd name="T35" fmla="*/ 2147483647 h 175"/>
              <a:gd name="T36" fmla="*/ 2147483647 w 126"/>
              <a:gd name="T37" fmla="*/ 2147483647 h 175"/>
              <a:gd name="T38" fmla="*/ 2147483647 w 126"/>
              <a:gd name="T39" fmla="*/ 2147483647 h 175"/>
              <a:gd name="T40" fmla="*/ 2147483647 w 126"/>
              <a:gd name="T41" fmla="*/ 2147483647 h 175"/>
              <a:gd name="T42" fmla="*/ 2147483647 w 126"/>
              <a:gd name="T43" fmla="*/ 2147483647 h 175"/>
              <a:gd name="T44" fmla="*/ 2147483647 w 126"/>
              <a:gd name="T45" fmla="*/ 2147483647 h 175"/>
              <a:gd name="T46" fmla="*/ 2147483647 w 126"/>
              <a:gd name="T47" fmla="*/ 2147483647 h 175"/>
              <a:gd name="T48" fmla="*/ 2147483647 w 126"/>
              <a:gd name="T49" fmla="*/ 2147483647 h 175"/>
              <a:gd name="T50" fmla="*/ 2147483647 w 126"/>
              <a:gd name="T51" fmla="*/ 2147483647 h 175"/>
              <a:gd name="T52" fmla="*/ 2147483647 w 126"/>
              <a:gd name="T53" fmla="*/ 2147483647 h 175"/>
              <a:gd name="T54" fmla="*/ 2147483647 w 126"/>
              <a:gd name="T55" fmla="*/ 2147483647 h 175"/>
              <a:gd name="T56" fmla="*/ 2147483647 w 126"/>
              <a:gd name="T57" fmla="*/ 2147483647 h 175"/>
              <a:gd name="T58" fmla="*/ 2147483647 w 126"/>
              <a:gd name="T59" fmla="*/ 2147483647 h 175"/>
              <a:gd name="T60" fmla="*/ 2147483647 w 126"/>
              <a:gd name="T61" fmla="*/ 2147483647 h 175"/>
              <a:gd name="T62" fmla="*/ 2147483647 w 126"/>
              <a:gd name="T63" fmla="*/ 2147483647 h 175"/>
              <a:gd name="T64" fmla="*/ 2147483647 w 126"/>
              <a:gd name="T65" fmla="*/ 2147483647 h 175"/>
              <a:gd name="T66" fmla="*/ 2147483647 w 126"/>
              <a:gd name="T67" fmla="*/ 2147483647 h 175"/>
              <a:gd name="T68" fmla="*/ 2147483647 w 126"/>
              <a:gd name="T69" fmla="*/ 2147483647 h 175"/>
              <a:gd name="T70" fmla="*/ 2147483647 w 126"/>
              <a:gd name="T71" fmla="*/ 2147483647 h 175"/>
              <a:gd name="T72" fmla="*/ 2147483647 w 126"/>
              <a:gd name="T73" fmla="*/ 2147483647 h 175"/>
              <a:gd name="T74" fmla="*/ 2147483647 w 126"/>
              <a:gd name="T75" fmla="*/ 2147483647 h 175"/>
              <a:gd name="T76" fmla="*/ 2147483647 w 126"/>
              <a:gd name="T77" fmla="*/ 2147483647 h 175"/>
              <a:gd name="T78" fmla="*/ 2147483647 w 126"/>
              <a:gd name="T79" fmla="*/ 0 h 175"/>
              <a:gd name="T80" fmla="*/ 2147483647 w 126"/>
              <a:gd name="T81" fmla="*/ 0 h 175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6"/>
              <a:gd name="T124" fmla="*/ 0 h 175"/>
              <a:gd name="T125" fmla="*/ 126 w 126"/>
              <a:gd name="T126" fmla="*/ 175 h 175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6" h="175">
                <a:moveTo>
                  <a:pt x="61" y="0"/>
                </a:moveTo>
                <a:lnTo>
                  <a:pt x="55" y="0"/>
                </a:lnTo>
                <a:lnTo>
                  <a:pt x="50" y="2"/>
                </a:lnTo>
                <a:lnTo>
                  <a:pt x="44" y="4"/>
                </a:lnTo>
                <a:lnTo>
                  <a:pt x="37" y="7"/>
                </a:lnTo>
                <a:lnTo>
                  <a:pt x="27" y="15"/>
                </a:lnTo>
                <a:lnTo>
                  <a:pt x="18" y="26"/>
                </a:lnTo>
                <a:lnTo>
                  <a:pt x="9" y="39"/>
                </a:lnTo>
                <a:lnTo>
                  <a:pt x="5" y="54"/>
                </a:lnTo>
                <a:lnTo>
                  <a:pt x="1" y="70"/>
                </a:lnTo>
                <a:lnTo>
                  <a:pt x="0" y="87"/>
                </a:lnTo>
                <a:lnTo>
                  <a:pt x="1" y="104"/>
                </a:lnTo>
                <a:lnTo>
                  <a:pt x="5" y="121"/>
                </a:lnTo>
                <a:lnTo>
                  <a:pt x="9" y="135"/>
                </a:lnTo>
                <a:lnTo>
                  <a:pt x="18" y="148"/>
                </a:lnTo>
                <a:lnTo>
                  <a:pt x="27" y="160"/>
                </a:lnTo>
                <a:lnTo>
                  <a:pt x="37" y="168"/>
                </a:lnTo>
                <a:lnTo>
                  <a:pt x="44" y="169"/>
                </a:lnTo>
                <a:lnTo>
                  <a:pt x="50" y="173"/>
                </a:lnTo>
                <a:lnTo>
                  <a:pt x="55" y="173"/>
                </a:lnTo>
                <a:lnTo>
                  <a:pt x="61" y="174"/>
                </a:lnTo>
                <a:lnTo>
                  <a:pt x="68" y="173"/>
                </a:lnTo>
                <a:lnTo>
                  <a:pt x="74" y="173"/>
                </a:lnTo>
                <a:lnTo>
                  <a:pt x="81" y="169"/>
                </a:lnTo>
                <a:lnTo>
                  <a:pt x="86" y="168"/>
                </a:lnTo>
                <a:lnTo>
                  <a:pt x="97" y="160"/>
                </a:lnTo>
                <a:lnTo>
                  <a:pt x="105" y="148"/>
                </a:lnTo>
                <a:lnTo>
                  <a:pt x="113" y="135"/>
                </a:lnTo>
                <a:lnTo>
                  <a:pt x="120" y="121"/>
                </a:lnTo>
                <a:lnTo>
                  <a:pt x="123" y="104"/>
                </a:lnTo>
                <a:lnTo>
                  <a:pt x="125" y="87"/>
                </a:lnTo>
                <a:lnTo>
                  <a:pt x="123" y="70"/>
                </a:lnTo>
                <a:lnTo>
                  <a:pt x="120" y="54"/>
                </a:lnTo>
                <a:lnTo>
                  <a:pt x="113" y="39"/>
                </a:lnTo>
                <a:lnTo>
                  <a:pt x="105" y="26"/>
                </a:lnTo>
                <a:lnTo>
                  <a:pt x="97" y="15"/>
                </a:lnTo>
                <a:lnTo>
                  <a:pt x="86" y="7"/>
                </a:lnTo>
                <a:lnTo>
                  <a:pt x="81" y="4"/>
                </a:lnTo>
                <a:lnTo>
                  <a:pt x="74" y="2"/>
                </a:lnTo>
                <a:lnTo>
                  <a:pt x="68" y="0"/>
                </a:lnTo>
                <a:lnTo>
                  <a:pt x="6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9" name="Freeform 21">
            <a:extLst>
              <a:ext uri="{FF2B5EF4-FFF2-40B4-BE49-F238E27FC236}">
                <a16:creationId xmlns:a16="http://schemas.microsoft.com/office/drawing/2014/main" id="{19E03B10-0088-0AF6-C002-4227E2A96553}"/>
              </a:ext>
            </a:extLst>
          </p:cNvPr>
          <p:cNvSpPr>
            <a:spLocks/>
          </p:cNvSpPr>
          <p:nvPr/>
        </p:nvSpPr>
        <p:spPr bwMode="auto">
          <a:xfrm>
            <a:off x="6655887" y="3508305"/>
            <a:ext cx="164953" cy="228396"/>
          </a:xfrm>
          <a:custGeom>
            <a:avLst/>
            <a:gdLst>
              <a:gd name="T0" fmla="*/ 2147483647 w 104"/>
              <a:gd name="T1" fmla="*/ 0 h 144"/>
              <a:gd name="T2" fmla="*/ 2147483647 w 104"/>
              <a:gd name="T3" fmla="*/ 2147483647 h 144"/>
              <a:gd name="T4" fmla="*/ 2147483647 w 104"/>
              <a:gd name="T5" fmla="*/ 2147483647 h 144"/>
              <a:gd name="T6" fmla="*/ 2147483647 w 104"/>
              <a:gd name="T7" fmla="*/ 2147483647 h 144"/>
              <a:gd name="T8" fmla="*/ 2147483647 w 104"/>
              <a:gd name="T9" fmla="*/ 2147483647 h 144"/>
              <a:gd name="T10" fmla="*/ 2147483647 w 104"/>
              <a:gd name="T11" fmla="*/ 2147483647 h 144"/>
              <a:gd name="T12" fmla="*/ 2147483647 w 104"/>
              <a:gd name="T13" fmla="*/ 2147483647 h 144"/>
              <a:gd name="T14" fmla="*/ 2147483647 w 104"/>
              <a:gd name="T15" fmla="*/ 2147483647 h 144"/>
              <a:gd name="T16" fmla="*/ 0 w 104"/>
              <a:gd name="T17" fmla="*/ 2147483647 h 144"/>
              <a:gd name="T18" fmla="*/ 2147483647 w 104"/>
              <a:gd name="T19" fmla="*/ 2147483647 h 144"/>
              <a:gd name="T20" fmla="*/ 2147483647 w 104"/>
              <a:gd name="T21" fmla="*/ 2147483647 h 144"/>
              <a:gd name="T22" fmla="*/ 2147483647 w 104"/>
              <a:gd name="T23" fmla="*/ 2147483647 h 144"/>
              <a:gd name="T24" fmla="*/ 2147483647 w 104"/>
              <a:gd name="T25" fmla="*/ 2147483647 h 144"/>
              <a:gd name="T26" fmla="*/ 2147483647 w 104"/>
              <a:gd name="T27" fmla="*/ 2147483647 h 144"/>
              <a:gd name="T28" fmla="*/ 2147483647 w 104"/>
              <a:gd name="T29" fmla="*/ 2147483647 h 144"/>
              <a:gd name="T30" fmla="*/ 2147483647 w 104"/>
              <a:gd name="T31" fmla="*/ 2147483647 h 144"/>
              <a:gd name="T32" fmla="*/ 2147483647 w 104"/>
              <a:gd name="T33" fmla="*/ 2147483647 h 144"/>
              <a:gd name="T34" fmla="*/ 2147483647 w 104"/>
              <a:gd name="T35" fmla="*/ 2147483647 h 144"/>
              <a:gd name="T36" fmla="*/ 2147483647 w 104"/>
              <a:gd name="T37" fmla="*/ 2147483647 h 144"/>
              <a:gd name="T38" fmla="*/ 2147483647 w 104"/>
              <a:gd name="T39" fmla="*/ 2147483647 h 144"/>
              <a:gd name="T40" fmla="*/ 2147483647 w 104"/>
              <a:gd name="T41" fmla="*/ 2147483647 h 144"/>
              <a:gd name="T42" fmla="*/ 2147483647 w 104"/>
              <a:gd name="T43" fmla="*/ 2147483647 h 144"/>
              <a:gd name="T44" fmla="*/ 2147483647 w 104"/>
              <a:gd name="T45" fmla="*/ 2147483647 h 144"/>
              <a:gd name="T46" fmla="*/ 2147483647 w 104"/>
              <a:gd name="T47" fmla="*/ 2147483647 h 144"/>
              <a:gd name="T48" fmla="*/ 2147483647 w 104"/>
              <a:gd name="T49" fmla="*/ 2147483647 h 144"/>
              <a:gd name="T50" fmla="*/ 2147483647 w 104"/>
              <a:gd name="T51" fmla="*/ 2147483647 h 144"/>
              <a:gd name="T52" fmla="*/ 2147483647 w 104"/>
              <a:gd name="T53" fmla="*/ 2147483647 h 144"/>
              <a:gd name="T54" fmla="*/ 2147483647 w 104"/>
              <a:gd name="T55" fmla="*/ 2147483647 h 144"/>
              <a:gd name="T56" fmla="*/ 2147483647 w 104"/>
              <a:gd name="T57" fmla="*/ 2147483647 h 144"/>
              <a:gd name="T58" fmla="*/ 2147483647 w 104"/>
              <a:gd name="T59" fmla="*/ 2147483647 h 144"/>
              <a:gd name="T60" fmla="*/ 2147483647 w 104"/>
              <a:gd name="T61" fmla="*/ 2147483647 h 144"/>
              <a:gd name="T62" fmla="*/ 2147483647 w 104"/>
              <a:gd name="T63" fmla="*/ 2147483647 h 144"/>
              <a:gd name="T64" fmla="*/ 2147483647 w 104"/>
              <a:gd name="T65" fmla="*/ 0 h 14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04"/>
              <a:gd name="T100" fmla="*/ 0 h 144"/>
              <a:gd name="T101" fmla="*/ 104 w 104"/>
              <a:gd name="T102" fmla="*/ 144 h 14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04" h="144">
                <a:moveTo>
                  <a:pt x="52" y="0"/>
                </a:moveTo>
                <a:lnTo>
                  <a:pt x="41" y="1"/>
                </a:lnTo>
                <a:lnTo>
                  <a:pt x="33" y="5"/>
                </a:lnTo>
                <a:lnTo>
                  <a:pt x="23" y="11"/>
                </a:lnTo>
                <a:lnTo>
                  <a:pt x="15" y="21"/>
                </a:lnTo>
                <a:lnTo>
                  <a:pt x="10" y="31"/>
                </a:lnTo>
                <a:lnTo>
                  <a:pt x="5" y="44"/>
                </a:lnTo>
                <a:lnTo>
                  <a:pt x="2" y="57"/>
                </a:lnTo>
                <a:lnTo>
                  <a:pt x="0" y="71"/>
                </a:lnTo>
                <a:lnTo>
                  <a:pt x="2" y="86"/>
                </a:lnTo>
                <a:lnTo>
                  <a:pt x="5" y="99"/>
                </a:lnTo>
                <a:lnTo>
                  <a:pt x="10" y="110"/>
                </a:lnTo>
                <a:lnTo>
                  <a:pt x="15" y="122"/>
                </a:lnTo>
                <a:lnTo>
                  <a:pt x="23" y="130"/>
                </a:lnTo>
                <a:lnTo>
                  <a:pt x="33" y="136"/>
                </a:lnTo>
                <a:lnTo>
                  <a:pt x="41" y="141"/>
                </a:lnTo>
                <a:lnTo>
                  <a:pt x="52" y="143"/>
                </a:lnTo>
                <a:lnTo>
                  <a:pt x="62" y="141"/>
                </a:lnTo>
                <a:lnTo>
                  <a:pt x="72" y="136"/>
                </a:lnTo>
                <a:lnTo>
                  <a:pt x="80" y="130"/>
                </a:lnTo>
                <a:lnTo>
                  <a:pt x="88" y="122"/>
                </a:lnTo>
                <a:lnTo>
                  <a:pt x="95" y="110"/>
                </a:lnTo>
                <a:lnTo>
                  <a:pt x="100" y="99"/>
                </a:lnTo>
                <a:lnTo>
                  <a:pt x="103" y="86"/>
                </a:lnTo>
                <a:lnTo>
                  <a:pt x="103" y="71"/>
                </a:lnTo>
                <a:lnTo>
                  <a:pt x="103" y="57"/>
                </a:lnTo>
                <a:lnTo>
                  <a:pt x="100" y="44"/>
                </a:lnTo>
                <a:lnTo>
                  <a:pt x="95" y="31"/>
                </a:lnTo>
                <a:lnTo>
                  <a:pt x="88" y="21"/>
                </a:lnTo>
                <a:lnTo>
                  <a:pt x="80" y="11"/>
                </a:lnTo>
                <a:lnTo>
                  <a:pt x="72" y="5"/>
                </a:lnTo>
                <a:lnTo>
                  <a:pt x="62" y="1"/>
                </a:lnTo>
                <a:lnTo>
                  <a:pt x="5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0" name="Freeform 22">
            <a:extLst>
              <a:ext uri="{FF2B5EF4-FFF2-40B4-BE49-F238E27FC236}">
                <a16:creationId xmlns:a16="http://schemas.microsoft.com/office/drawing/2014/main" id="{7C9E814B-41B8-9C29-1552-3A749F4C3124}"/>
              </a:ext>
            </a:extLst>
          </p:cNvPr>
          <p:cNvSpPr>
            <a:spLocks/>
          </p:cNvSpPr>
          <p:nvPr/>
        </p:nvSpPr>
        <p:spPr bwMode="auto">
          <a:xfrm>
            <a:off x="6965174" y="3116542"/>
            <a:ext cx="236327" cy="328319"/>
          </a:xfrm>
          <a:custGeom>
            <a:avLst/>
            <a:gdLst>
              <a:gd name="T0" fmla="*/ 2147483647 w 149"/>
              <a:gd name="T1" fmla="*/ 0 h 207"/>
              <a:gd name="T2" fmla="*/ 2147483647 w 149"/>
              <a:gd name="T3" fmla="*/ 2147483647 h 207"/>
              <a:gd name="T4" fmla="*/ 2147483647 w 149"/>
              <a:gd name="T5" fmla="*/ 2147483647 h 207"/>
              <a:gd name="T6" fmla="*/ 2147483647 w 149"/>
              <a:gd name="T7" fmla="*/ 2147483647 h 207"/>
              <a:gd name="T8" fmla="*/ 2147483647 w 149"/>
              <a:gd name="T9" fmla="*/ 2147483647 h 207"/>
              <a:gd name="T10" fmla="*/ 2147483647 w 149"/>
              <a:gd name="T11" fmla="*/ 2147483647 h 207"/>
              <a:gd name="T12" fmla="*/ 2147483647 w 149"/>
              <a:gd name="T13" fmla="*/ 2147483647 h 207"/>
              <a:gd name="T14" fmla="*/ 2147483647 w 149"/>
              <a:gd name="T15" fmla="*/ 2147483647 h 207"/>
              <a:gd name="T16" fmla="*/ 2147483647 w 149"/>
              <a:gd name="T17" fmla="*/ 2147483647 h 207"/>
              <a:gd name="T18" fmla="*/ 2147483647 w 149"/>
              <a:gd name="T19" fmla="*/ 2147483647 h 207"/>
              <a:gd name="T20" fmla="*/ 2147483647 w 149"/>
              <a:gd name="T21" fmla="*/ 2147483647 h 207"/>
              <a:gd name="T22" fmla="*/ 2147483647 w 149"/>
              <a:gd name="T23" fmla="*/ 2147483647 h 207"/>
              <a:gd name="T24" fmla="*/ 0 w 149"/>
              <a:gd name="T25" fmla="*/ 2147483647 h 207"/>
              <a:gd name="T26" fmla="*/ 2147483647 w 149"/>
              <a:gd name="T27" fmla="*/ 2147483647 h 207"/>
              <a:gd name="T28" fmla="*/ 2147483647 w 149"/>
              <a:gd name="T29" fmla="*/ 2147483647 h 207"/>
              <a:gd name="T30" fmla="*/ 2147483647 w 149"/>
              <a:gd name="T31" fmla="*/ 2147483647 h 207"/>
              <a:gd name="T32" fmla="*/ 2147483647 w 149"/>
              <a:gd name="T33" fmla="*/ 2147483647 h 207"/>
              <a:gd name="T34" fmla="*/ 2147483647 w 149"/>
              <a:gd name="T35" fmla="*/ 2147483647 h 207"/>
              <a:gd name="T36" fmla="*/ 2147483647 w 149"/>
              <a:gd name="T37" fmla="*/ 2147483647 h 207"/>
              <a:gd name="T38" fmla="*/ 2147483647 w 149"/>
              <a:gd name="T39" fmla="*/ 2147483647 h 207"/>
              <a:gd name="T40" fmla="*/ 2147483647 w 149"/>
              <a:gd name="T41" fmla="*/ 2147483647 h 207"/>
              <a:gd name="T42" fmla="*/ 2147483647 w 149"/>
              <a:gd name="T43" fmla="*/ 2147483647 h 207"/>
              <a:gd name="T44" fmla="*/ 2147483647 w 149"/>
              <a:gd name="T45" fmla="*/ 2147483647 h 207"/>
              <a:gd name="T46" fmla="*/ 2147483647 w 149"/>
              <a:gd name="T47" fmla="*/ 2147483647 h 207"/>
              <a:gd name="T48" fmla="*/ 2147483647 w 149"/>
              <a:gd name="T49" fmla="*/ 2147483647 h 207"/>
              <a:gd name="T50" fmla="*/ 2147483647 w 149"/>
              <a:gd name="T51" fmla="*/ 2147483647 h 207"/>
              <a:gd name="T52" fmla="*/ 2147483647 w 149"/>
              <a:gd name="T53" fmla="*/ 2147483647 h 207"/>
              <a:gd name="T54" fmla="*/ 2147483647 w 149"/>
              <a:gd name="T55" fmla="*/ 2147483647 h 207"/>
              <a:gd name="T56" fmla="*/ 2147483647 w 149"/>
              <a:gd name="T57" fmla="*/ 2147483647 h 207"/>
              <a:gd name="T58" fmla="*/ 2147483647 w 149"/>
              <a:gd name="T59" fmla="*/ 2147483647 h 207"/>
              <a:gd name="T60" fmla="*/ 2147483647 w 149"/>
              <a:gd name="T61" fmla="*/ 2147483647 h 207"/>
              <a:gd name="T62" fmla="*/ 2147483647 w 149"/>
              <a:gd name="T63" fmla="*/ 2147483647 h 207"/>
              <a:gd name="T64" fmla="*/ 2147483647 w 149"/>
              <a:gd name="T65" fmla="*/ 2147483647 h 207"/>
              <a:gd name="T66" fmla="*/ 2147483647 w 149"/>
              <a:gd name="T67" fmla="*/ 2147483647 h 207"/>
              <a:gd name="T68" fmla="*/ 2147483647 w 149"/>
              <a:gd name="T69" fmla="*/ 2147483647 h 207"/>
              <a:gd name="T70" fmla="*/ 2147483647 w 149"/>
              <a:gd name="T71" fmla="*/ 2147483647 h 207"/>
              <a:gd name="T72" fmla="*/ 2147483647 w 149"/>
              <a:gd name="T73" fmla="*/ 2147483647 h 207"/>
              <a:gd name="T74" fmla="*/ 2147483647 w 149"/>
              <a:gd name="T75" fmla="*/ 2147483647 h 207"/>
              <a:gd name="T76" fmla="*/ 2147483647 w 149"/>
              <a:gd name="T77" fmla="*/ 2147483647 h 207"/>
              <a:gd name="T78" fmla="*/ 2147483647 w 149"/>
              <a:gd name="T79" fmla="*/ 2147483647 h 207"/>
              <a:gd name="T80" fmla="*/ 2147483647 w 149"/>
              <a:gd name="T81" fmla="*/ 2147483647 h 207"/>
              <a:gd name="T82" fmla="*/ 2147483647 w 149"/>
              <a:gd name="T83" fmla="*/ 2147483647 h 207"/>
              <a:gd name="T84" fmla="*/ 2147483647 w 149"/>
              <a:gd name="T85" fmla="*/ 2147483647 h 207"/>
              <a:gd name="T86" fmla="*/ 2147483647 w 149"/>
              <a:gd name="T87" fmla="*/ 2147483647 h 207"/>
              <a:gd name="T88" fmla="*/ 2147483647 w 149"/>
              <a:gd name="T89" fmla="*/ 2147483647 h 207"/>
              <a:gd name="T90" fmla="*/ 2147483647 w 149"/>
              <a:gd name="T91" fmla="*/ 2147483647 h 207"/>
              <a:gd name="T92" fmla="*/ 2147483647 w 149"/>
              <a:gd name="T93" fmla="*/ 2147483647 h 207"/>
              <a:gd name="T94" fmla="*/ 2147483647 w 149"/>
              <a:gd name="T95" fmla="*/ 2147483647 h 207"/>
              <a:gd name="T96" fmla="*/ 2147483647 w 149"/>
              <a:gd name="T97" fmla="*/ 0 h 207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49"/>
              <a:gd name="T148" fmla="*/ 0 h 207"/>
              <a:gd name="T149" fmla="*/ 149 w 149"/>
              <a:gd name="T150" fmla="*/ 207 h 207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49" h="207">
                <a:moveTo>
                  <a:pt x="75" y="0"/>
                </a:moveTo>
                <a:lnTo>
                  <a:pt x="67" y="1"/>
                </a:lnTo>
                <a:lnTo>
                  <a:pt x="59" y="3"/>
                </a:lnTo>
                <a:lnTo>
                  <a:pt x="52" y="5"/>
                </a:lnTo>
                <a:lnTo>
                  <a:pt x="46" y="8"/>
                </a:lnTo>
                <a:lnTo>
                  <a:pt x="39" y="13"/>
                </a:lnTo>
                <a:lnTo>
                  <a:pt x="33" y="18"/>
                </a:lnTo>
                <a:lnTo>
                  <a:pt x="28" y="24"/>
                </a:lnTo>
                <a:lnTo>
                  <a:pt x="22" y="31"/>
                </a:lnTo>
                <a:lnTo>
                  <a:pt x="13" y="47"/>
                </a:lnTo>
                <a:lnTo>
                  <a:pt x="5" y="63"/>
                </a:lnTo>
                <a:lnTo>
                  <a:pt x="2" y="83"/>
                </a:lnTo>
                <a:lnTo>
                  <a:pt x="0" y="104"/>
                </a:lnTo>
                <a:lnTo>
                  <a:pt x="2" y="125"/>
                </a:lnTo>
                <a:lnTo>
                  <a:pt x="5" y="144"/>
                </a:lnTo>
                <a:lnTo>
                  <a:pt x="13" y="161"/>
                </a:lnTo>
                <a:lnTo>
                  <a:pt x="22" y="177"/>
                </a:lnTo>
                <a:lnTo>
                  <a:pt x="28" y="183"/>
                </a:lnTo>
                <a:lnTo>
                  <a:pt x="33" y="190"/>
                </a:lnTo>
                <a:lnTo>
                  <a:pt x="39" y="195"/>
                </a:lnTo>
                <a:lnTo>
                  <a:pt x="46" y="198"/>
                </a:lnTo>
                <a:lnTo>
                  <a:pt x="52" y="203"/>
                </a:lnTo>
                <a:lnTo>
                  <a:pt x="59" y="204"/>
                </a:lnTo>
                <a:lnTo>
                  <a:pt x="67" y="206"/>
                </a:lnTo>
                <a:lnTo>
                  <a:pt x="75" y="206"/>
                </a:lnTo>
                <a:lnTo>
                  <a:pt x="82" y="206"/>
                </a:lnTo>
                <a:lnTo>
                  <a:pt x="90" y="204"/>
                </a:lnTo>
                <a:lnTo>
                  <a:pt x="96" y="203"/>
                </a:lnTo>
                <a:lnTo>
                  <a:pt x="103" y="198"/>
                </a:lnTo>
                <a:lnTo>
                  <a:pt x="109" y="195"/>
                </a:lnTo>
                <a:lnTo>
                  <a:pt x="116" y="190"/>
                </a:lnTo>
                <a:lnTo>
                  <a:pt x="121" y="183"/>
                </a:lnTo>
                <a:lnTo>
                  <a:pt x="127" y="177"/>
                </a:lnTo>
                <a:lnTo>
                  <a:pt x="135" y="161"/>
                </a:lnTo>
                <a:lnTo>
                  <a:pt x="143" y="144"/>
                </a:lnTo>
                <a:lnTo>
                  <a:pt x="147" y="125"/>
                </a:lnTo>
                <a:lnTo>
                  <a:pt x="148" y="104"/>
                </a:lnTo>
                <a:lnTo>
                  <a:pt x="147" y="83"/>
                </a:lnTo>
                <a:lnTo>
                  <a:pt x="143" y="63"/>
                </a:lnTo>
                <a:lnTo>
                  <a:pt x="135" y="47"/>
                </a:lnTo>
                <a:lnTo>
                  <a:pt x="127" y="31"/>
                </a:lnTo>
                <a:lnTo>
                  <a:pt x="121" y="24"/>
                </a:lnTo>
                <a:lnTo>
                  <a:pt x="116" y="18"/>
                </a:lnTo>
                <a:lnTo>
                  <a:pt x="109" y="13"/>
                </a:lnTo>
                <a:lnTo>
                  <a:pt x="103" y="8"/>
                </a:lnTo>
                <a:lnTo>
                  <a:pt x="96" y="5"/>
                </a:lnTo>
                <a:lnTo>
                  <a:pt x="90" y="3"/>
                </a:lnTo>
                <a:lnTo>
                  <a:pt x="82" y="1"/>
                </a:lnTo>
                <a:lnTo>
                  <a:pt x="75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1" name="Freeform 23">
            <a:extLst>
              <a:ext uri="{FF2B5EF4-FFF2-40B4-BE49-F238E27FC236}">
                <a16:creationId xmlns:a16="http://schemas.microsoft.com/office/drawing/2014/main" id="{6789FEFE-E5EC-6D4F-1708-2E8D3A00D21C}"/>
              </a:ext>
            </a:extLst>
          </p:cNvPr>
          <p:cNvSpPr>
            <a:spLocks/>
          </p:cNvSpPr>
          <p:nvPr/>
        </p:nvSpPr>
        <p:spPr bwMode="auto">
          <a:xfrm>
            <a:off x="7463206" y="2842150"/>
            <a:ext cx="334664" cy="870761"/>
          </a:xfrm>
          <a:custGeom>
            <a:avLst/>
            <a:gdLst>
              <a:gd name="T0" fmla="*/ 0 w 211"/>
              <a:gd name="T1" fmla="*/ 0 h 549"/>
              <a:gd name="T2" fmla="*/ 2147483647 w 211"/>
              <a:gd name="T3" fmla="*/ 2147483647 h 549"/>
              <a:gd name="T4" fmla="*/ 2147483647 w 211"/>
              <a:gd name="T5" fmla="*/ 2147483647 h 549"/>
              <a:gd name="T6" fmla="*/ 2147483647 w 211"/>
              <a:gd name="T7" fmla="*/ 2147483647 h 549"/>
              <a:gd name="T8" fmla="*/ 2147483647 w 211"/>
              <a:gd name="T9" fmla="*/ 2147483647 h 549"/>
              <a:gd name="T10" fmla="*/ 2147483647 w 211"/>
              <a:gd name="T11" fmla="*/ 2147483647 h 549"/>
              <a:gd name="T12" fmla="*/ 2147483647 w 211"/>
              <a:gd name="T13" fmla="*/ 2147483647 h 549"/>
              <a:gd name="T14" fmla="*/ 2147483647 w 211"/>
              <a:gd name="T15" fmla="*/ 2147483647 h 549"/>
              <a:gd name="T16" fmla="*/ 2147483647 w 211"/>
              <a:gd name="T17" fmla="*/ 2147483647 h 549"/>
              <a:gd name="T18" fmla="*/ 2147483647 w 211"/>
              <a:gd name="T19" fmla="*/ 2147483647 h 549"/>
              <a:gd name="T20" fmla="*/ 2147483647 w 211"/>
              <a:gd name="T21" fmla="*/ 2147483647 h 549"/>
              <a:gd name="T22" fmla="*/ 2147483647 w 211"/>
              <a:gd name="T23" fmla="*/ 2147483647 h 549"/>
              <a:gd name="T24" fmla="*/ 2147483647 w 211"/>
              <a:gd name="T25" fmla="*/ 2147483647 h 549"/>
              <a:gd name="T26" fmla="*/ 2147483647 w 211"/>
              <a:gd name="T27" fmla="*/ 2147483647 h 549"/>
              <a:gd name="T28" fmla="*/ 2147483647 w 211"/>
              <a:gd name="T29" fmla="*/ 2147483647 h 549"/>
              <a:gd name="T30" fmla="*/ 2147483647 w 211"/>
              <a:gd name="T31" fmla="*/ 2147483647 h 549"/>
              <a:gd name="T32" fmla="*/ 2147483647 w 211"/>
              <a:gd name="T33" fmla="*/ 2147483647 h 549"/>
              <a:gd name="T34" fmla="*/ 2147483647 w 211"/>
              <a:gd name="T35" fmla="*/ 2147483647 h 549"/>
              <a:gd name="T36" fmla="*/ 2147483647 w 211"/>
              <a:gd name="T37" fmla="*/ 2147483647 h 549"/>
              <a:gd name="T38" fmla="*/ 2147483647 w 211"/>
              <a:gd name="T39" fmla="*/ 2147483647 h 549"/>
              <a:gd name="T40" fmla="*/ 2147483647 w 211"/>
              <a:gd name="T41" fmla="*/ 2147483647 h 549"/>
              <a:gd name="T42" fmla="*/ 2147483647 w 211"/>
              <a:gd name="T43" fmla="*/ 2147483647 h 549"/>
              <a:gd name="T44" fmla="*/ 2147483647 w 211"/>
              <a:gd name="T45" fmla="*/ 2147483647 h 549"/>
              <a:gd name="T46" fmla="*/ 2147483647 w 211"/>
              <a:gd name="T47" fmla="*/ 2147483647 h 549"/>
              <a:gd name="T48" fmla="*/ 2147483647 w 211"/>
              <a:gd name="T49" fmla="*/ 2147483647 h 549"/>
              <a:gd name="T50" fmla="*/ 2147483647 w 211"/>
              <a:gd name="T51" fmla="*/ 2147483647 h 549"/>
              <a:gd name="T52" fmla="*/ 2147483647 w 211"/>
              <a:gd name="T53" fmla="*/ 2147483647 h 549"/>
              <a:gd name="T54" fmla="*/ 2147483647 w 211"/>
              <a:gd name="T55" fmla="*/ 2147483647 h 549"/>
              <a:gd name="T56" fmla="*/ 2147483647 w 211"/>
              <a:gd name="T57" fmla="*/ 2147483647 h 549"/>
              <a:gd name="T58" fmla="*/ 2147483647 w 211"/>
              <a:gd name="T59" fmla="*/ 2147483647 h 549"/>
              <a:gd name="T60" fmla="*/ 2147483647 w 211"/>
              <a:gd name="T61" fmla="*/ 2147483647 h 549"/>
              <a:gd name="T62" fmla="*/ 2147483647 w 211"/>
              <a:gd name="T63" fmla="*/ 2147483647 h 549"/>
              <a:gd name="T64" fmla="*/ 0 w 211"/>
              <a:gd name="T65" fmla="*/ 0 h 54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11"/>
              <a:gd name="T100" fmla="*/ 0 h 549"/>
              <a:gd name="T101" fmla="*/ 211 w 211"/>
              <a:gd name="T102" fmla="*/ 549 h 54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11" h="549">
                <a:moveTo>
                  <a:pt x="0" y="0"/>
                </a:moveTo>
                <a:lnTo>
                  <a:pt x="28" y="25"/>
                </a:lnTo>
                <a:lnTo>
                  <a:pt x="54" y="49"/>
                </a:lnTo>
                <a:lnTo>
                  <a:pt x="80" y="77"/>
                </a:lnTo>
                <a:lnTo>
                  <a:pt x="106" y="104"/>
                </a:lnTo>
                <a:lnTo>
                  <a:pt x="132" y="132"/>
                </a:lnTo>
                <a:lnTo>
                  <a:pt x="158" y="161"/>
                </a:lnTo>
                <a:lnTo>
                  <a:pt x="184" y="189"/>
                </a:lnTo>
                <a:lnTo>
                  <a:pt x="210" y="217"/>
                </a:lnTo>
                <a:lnTo>
                  <a:pt x="208" y="257"/>
                </a:lnTo>
                <a:lnTo>
                  <a:pt x="207" y="298"/>
                </a:lnTo>
                <a:lnTo>
                  <a:pt x="207" y="340"/>
                </a:lnTo>
                <a:lnTo>
                  <a:pt x="205" y="381"/>
                </a:lnTo>
                <a:lnTo>
                  <a:pt x="203" y="421"/>
                </a:lnTo>
                <a:lnTo>
                  <a:pt x="200" y="464"/>
                </a:lnTo>
                <a:lnTo>
                  <a:pt x="198" y="506"/>
                </a:lnTo>
                <a:lnTo>
                  <a:pt x="197" y="548"/>
                </a:lnTo>
                <a:lnTo>
                  <a:pt x="194" y="504"/>
                </a:lnTo>
                <a:lnTo>
                  <a:pt x="190" y="462"/>
                </a:lnTo>
                <a:lnTo>
                  <a:pt x="187" y="418"/>
                </a:lnTo>
                <a:lnTo>
                  <a:pt x="184" y="376"/>
                </a:lnTo>
                <a:lnTo>
                  <a:pt x="179" y="334"/>
                </a:lnTo>
                <a:lnTo>
                  <a:pt x="174" y="293"/>
                </a:lnTo>
                <a:lnTo>
                  <a:pt x="169" y="254"/>
                </a:lnTo>
                <a:lnTo>
                  <a:pt x="161" y="215"/>
                </a:lnTo>
                <a:lnTo>
                  <a:pt x="142" y="186"/>
                </a:lnTo>
                <a:lnTo>
                  <a:pt x="122" y="158"/>
                </a:lnTo>
                <a:lnTo>
                  <a:pt x="103" y="130"/>
                </a:lnTo>
                <a:lnTo>
                  <a:pt x="83" y="104"/>
                </a:lnTo>
                <a:lnTo>
                  <a:pt x="62" y="78"/>
                </a:lnTo>
                <a:lnTo>
                  <a:pt x="42" y="52"/>
                </a:lnTo>
                <a:lnTo>
                  <a:pt x="21" y="26"/>
                </a:lnTo>
                <a:lnTo>
                  <a:pt x="0" y="0"/>
                </a:lnTo>
              </a:path>
            </a:pathLst>
          </a:custGeom>
          <a:solidFill>
            <a:srgbClr val="E0BC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2" name="Freeform 24">
            <a:extLst>
              <a:ext uri="{FF2B5EF4-FFF2-40B4-BE49-F238E27FC236}">
                <a16:creationId xmlns:a16="http://schemas.microsoft.com/office/drawing/2014/main" id="{0A59A798-F517-A6F3-5946-9319CBFF33C1}"/>
              </a:ext>
            </a:extLst>
          </p:cNvPr>
          <p:cNvSpPr>
            <a:spLocks/>
          </p:cNvSpPr>
          <p:nvPr/>
        </p:nvSpPr>
        <p:spPr bwMode="auto">
          <a:xfrm>
            <a:off x="7350594" y="3273566"/>
            <a:ext cx="155437" cy="333077"/>
          </a:xfrm>
          <a:custGeom>
            <a:avLst/>
            <a:gdLst>
              <a:gd name="T0" fmla="*/ 2147483647 w 98"/>
              <a:gd name="T1" fmla="*/ 0 h 210"/>
              <a:gd name="T2" fmla="*/ 2147483647 w 98"/>
              <a:gd name="T3" fmla="*/ 2147483647 h 210"/>
              <a:gd name="T4" fmla="*/ 2147483647 w 98"/>
              <a:gd name="T5" fmla="*/ 2147483647 h 210"/>
              <a:gd name="T6" fmla="*/ 2147483647 w 98"/>
              <a:gd name="T7" fmla="*/ 2147483647 h 210"/>
              <a:gd name="T8" fmla="*/ 2147483647 w 98"/>
              <a:gd name="T9" fmla="*/ 2147483647 h 210"/>
              <a:gd name="T10" fmla="*/ 2147483647 w 98"/>
              <a:gd name="T11" fmla="*/ 2147483647 h 210"/>
              <a:gd name="T12" fmla="*/ 2147483647 w 98"/>
              <a:gd name="T13" fmla="*/ 2147483647 h 210"/>
              <a:gd name="T14" fmla="*/ 2147483647 w 98"/>
              <a:gd name="T15" fmla="*/ 2147483647 h 210"/>
              <a:gd name="T16" fmla="*/ 2147483647 w 98"/>
              <a:gd name="T17" fmla="*/ 2147483647 h 210"/>
              <a:gd name="T18" fmla="*/ 2147483647 w 98"/>
              <a:gd name="T19" fmla="*/ 2147483647 h 210"/>
              <a:gd name="T20" fmla="*/ 2147483647 w 98"/>
              <a:gd name="T21" fmla="*/ 2147483647 h 210"/>
              <a:gd name="T22" fmla="*/ 2147483647 w 98"/>
              <a:gd name="T23" fmla="*/ 2147483647 h 210"/>
              <a:gd name="T24" fmla="*/ 2147483647 w 98"/>
              <a:gd name="T25" fmla="*/ 2147483647 h 210"/>
              <a:gd name="T26" fmla="*/ 2147483647 w 98"/>
              <a:gd name="T27" fmla="*/ 2147483647 h 210"/>
              <a:gd name="T28" fmla="*/ 2147483647 w 98"/>
              <a:gd name="T29" fmla="*/ 2147483647 h 210"/>
              <a:gd name="T30" fmla="*/ 2147483647 w 98"/>
              <a:gd name="T31" fmla="*/ 2147483647 h 210"/>
              <a:gd name="T32" fmla="*/ 2147483647 w 98"/>
              <a:gd name="T33" fmla="*/ 2147483647 h 210"/>
              <a:gd name="T34" fmla="*/ 2147483647 w 98"/>
              <a:gd name="T35" fmla="*/ 2147483647 h 210"/>
              <a:gd name="T36" fmla="*/ 2147483647 w 98"/>
              <a:gd name="T37" fmla="*/ 2147483647 h 210"/>
              <a:gd name="T38" fmla="*/ 2147483647 w 98"/>
              <a:gd name="T39" fmla="*/ 2147483647 h 210"/>
              <a:gd name="T40" fmla="*/ 2147483647 w 98"/>
              <a:gd name="T41" fmla="*/ 2147483647 h 210"/>
              <a:gd name="T42" fmla="*/ 2147483647 w 98"/>
              <a:gd name="T43" fmla="*/ 2147483647 h 210"/>
              <a:gd name="T44" fmla="*/ 2147483647 w 98"/>
              <a:gd name="T45" fmla="*/ 2147483647 h 210"/>
              <a:gd name="T46" fmla="*/ 2147483647 w 98"/>
              <a:gd name="T47" fmla="*/ 2147483647 h 210"/>
              <a:gd name="T48" fmla="*/ 2147483647 w 98"/>
              <a:gd name="T49" fmla="*/ 2147483647 h 210"/>
              <a:gd name="T50" fmla="*/ 2147483647 w 98"/>
              <a:gd name="T51" fmla="*/ 2147483647 h 210"/>
              <a:gd name="T52" fmla="*/ 2147483647 w 98"/>
              <a:gd name="T53" fmla="*/ 2147483647 h 210"/>
              <a:gd name="T54" fmla="*/ 2147483647 w 98"/>
              <a:gd name="T55" fmla="*/ 2147483647 h 210"/>
              <a:gd name="T56" fmla="*/ 2147483647 w 98"/>
              <a:gd name="T57" fmla="*/ 2147483647 h 210"/>
              <a:gd name="T58" fmla="*/ 2147483647 w 98"/>
              <a:gd name="T59" fmla="*/ 2147483647 h 210"/>
              <a:gd name="T60" fmla="*/ 2147483647 w 98"/>
              <a:gd name="T61" fmla="*/ 2147483647 h 210"/>
              <a:gd name="T62" fmla="*/ 2147483647 w 98"/>
              <a:gd name="T63" fmla="*/ 2147483647 h 210"/>
              <a:gd name="T64" fmla="*/ 2147483647 w 98"/>
              <a:gd name="T65" fmla="*/ 2147483647 h 210"/>
              <a:gd name="T66" fmla="*/ 2147483647 w 98"/>
              <a:gd name="T67" fmla="*/ 2147483647 h 210"/>
              <a:gd name="T68" fmla="*/ 2147483647 w 98"/>
              <a:gd name="T69" fmla="*/ 2147483647 h 210"/>
              <a:gd name="T70" fmla="*/ 2147483647 w 98"/>
              <a:gd name="T71" fmla="*/ 2147483647 h 210"/>
              <a:gd name="T72" fmla="*/ 0 w 98"/>
              <a:gd name="T73" fmla="*/ 2147483647 h 210"/>
              <a:gd name="T74" fmla="*/ 0 w 98"/>
              <a:gd name="T75" fmla="*/ 2147483647 h 210"/>
              <a:gd name="T76" fmla="*/ 2147483647 w 98"/>
              <a:gd name="T77" fmla="*/ 2147483647 h 210"/>
              <a:gd name="T78" fmla="*/ 2147483647 w 98"/>
              <a:gd name="T79" fmla="*/ 2147483647 h 210"/>
              <a:gd name="T80" fmla="*/ 2147483647 w 98"/>
              <a:gd name="T81" fmla="*/ 2147483647 h 210"/>
              <a:gd name="T82" fmla="*/ 2147483647 w 98"/>
              <a:gd name="T83" fmla="*/ 2147483647 h 210"/>
              <a:gd name="T84" fmla="*/ 2147483647 w 98"/>
              <a:gd name="T85" fmla="*/ 2147483647 h 210"/>
              <a:gd name="T86" fmla="*/ 2147483647 w 98"/>
              <a:gd name="T87" fmla="*/ 2147483647 h 210"/>
              <a:gd name="T88" fmla="*/ 2147483647 w 98"/>
              <a:gd name="T89" fmla="*/ 2147483647 h 210"/>
              <a:gd name="T90" fmla="*/ 2147483647 w 98"/>
              <a:gd name="T91" fmla="*/ 2147483647 h 210"/>
              <a:gd name="T92" fmla="*/ 2147483647 w 98"/>
              <a:gd name="T93" fmla="*/ 2147483647 h 210"/>
              <a:gd name="T94" fmla="*/ 2147483647 w 98"/>
              <a:gd name="T95" fmla="*/ 2147483647 h 210"/>
              <a:gd name="T96" fmla="*/ 2147483647 w 98"/>
              <a:gd name="T97" fmla="*/ 2147483647 h 210"/>
              <a:gd name="T98" fmla="*/ 2147483647 w 98"/>
              <a:gd name="T99" fmla="*/ 2147483647 h 210"/>
              <a:gd name="T100" fmla="*/ 2147483647 w 98"/>
              <a:gd name="T101" fmla="*/ 2147483647 h 210"/>
              <a:gd name="T102" fmla="*/ 2147483647 w 98"/>
              <a:gd name="T103" fmla="*/ 0 h 210"/>
              <a:gd name="T104" fmla="*/ 2147483647 w 98"/>
              <a:gd name="T105" fmla="*/ 0 h 21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8"/>
              <a:gd name="T160" fmla="*/ 0 h 210"/>
              <a:gd name="T161" fmla="*/ 98 w 98"/>
              <a:gd name="T162" fmla="*/ 210 h 21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8" h="210">
                <a:moveTo>
                  <a:pt x="91" y="0"/>
                </a:moveTo>
                <a:lnTo>
                  <a:pt x="86" y="3"/>
                </a:lnTo>
                <a:lnTo>
                  <a:pt x="81" y="8"/>
                </a:lnTo>
                <a:lnTo>
                  <a:pt x="78" y="13"/>
                </a:lnTo>
                <a:lnTo>
                  <a:pt x="73" y="19"/>
                </a:lnTo>
                <a:lnTo>
                  <a:pt x="68" y="36"/>
                </a:lnTo>
                <a:lnTo>
                  <a:pt x="63" y="52"/>
                </a:lnTo>
                <a:lnTo>
                  <a:pt x="60" y="70"/>
                </a:lnTo>
                <a:lnTo>
                  <a:pt x="58" y="86"/>
                </a:lnTo>
                <a:lnTo>
                  <a:pt x="58" y="99"/>
                </a:lnTo>
                <a:lnTo>
                  <a:pt x="58" y="110"/>
                </a:lnTo>
                <a:lnTo>
                  <a:pt x="58" y="122"/>
                </a:lnTo>
                <a:lnTo>
                  <a:pt x="60" y="136"/>
                </a:lnTo>
                <a:lnTo>
                  <a:pt x="63" y="151"/>
                </a:lnTo>
                <a:lnTo>
                  <a:pt x="66" y="166"/>
                </a:lnTo>
                <a:lnTo>
                  <a:pt x="71" y="179"/>
                </a:lnTo>
                <a:lnTo>
                  <a:pt x="79" y="192"/>
                </a:lnTo>
                <a:lnTo>
                  <a:pt x="83" y="196"/>
                </a:lnTo>
                <a:lnTo>
                  <a:pt x="87" y="201"/>
                </a:lnTo>
                <a:lnTo>
                  <a:pt x="92" y="206"/>
                </a:lnTo>
                <a:lnTo>
                  <a:pt x="97" y="209"/>
                </a:lnTo>
                <a:lnTo>
                  <a:pt x="87" y="209"/>
                </a:lnTo>
                <a:lnTo>
                  <a:pt x="78" y="209"/>
                </a:lnTo>
                <a:lnTo>
                  <a:pt x="68" y="206"/>
                </a:lnTo>
                <a:lnTo>
                  <a:pt x="58" y="203"/>
                </a:lnTo>
                <a:lnTo>
                  <a:pt x="50" y="198"/>
                </a:lnTo>
                <a:lnTo>
                  <a:pt x="42" y="193"/>
                </a:lnTo>
                <a:lnTo>
                  <a:pt x="35" y="187"/>
                </a:lnTo>
                <a:lnTo>
                  <a:pt x="27" y="180"/>
                </a:lnTo>
                <a:lnTo>
                  <a:pt x="22" y="172"/>
                </a:lnTo>
                <a:lnTo>
                  <a:pt x="16" y="164"/>
                </a:lnTo>
                <a:lnTo>
                  <a:pt x="13" y="154"/>
                </a:lnTo>
                <a:lnTo>
                  <a:pt x="8" y="144"/>
                </a:lnTo>
                <a:lnTo>
                  <a:pt x="5" y="135"/>
                </a:lnTo>
                <a:lnTo>
                  <a:pt x="3" y="123"/>
                </a:lnTo>
                <a:lnTo>
                  <a:pt x="1" y="114"/>
                </a:lnTo>
                <a:lnTo>
                  <a:pt x="0" y="102"/>
                </a:lnTo>
                <a:lnTo>
                  <a:pt x="0" y="92"/>
                </a:lnTo>
                <a:lnTo>
                  <a:pt x="1" y="81"/>
                </a:lnTo>
                <a:lnTo>
                  <a:pt x="3" y="71"/>
                </a:lnTo>
                <a:lnTo>
                  <a:pt x="6" y="63"/>
                </a:lnTo>
                <a:lnTo>
                  <a:pt x="9" y="53"/>
                </a:lnTo>
                <a:lnTo>
                  <a:pt x="14" y="45"/>
                </a:lnTo>
                <a:lnTo>
                  <a:pt x="19" y="37"/>
                </a:lnTo>
                <a:lnTo>
                  <a:pt x="26" y="31"/>
                </a:lnTo>
                <a:lnTo>
                  <a:pt x="32" y="24"/>
                </a:lnTo>
                <a:lnTo>
                  <a:pt x="39" y="18"/>
                </a:lnTo>
                <a:lnTo>
                  <a:pt x="47" y="13"/>
                </a:lnTo>
                <a:lnTo>
                  <a:pt x="55" y="8"/>
                </a:lnTo>
                <a:lnTo>
                  <a:pt x="63" y="5"/>
                </a:lnTo>
                <a:lnTo>
                  <a:pt x="71" y="1"/>
                </a:lnTo>
                <a:lnTo>
                  <a:pt x="81" y="0"/>
                </a:lnTo>
                <a:lnTo>
                  <a:pt x="91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3" name="Freeform 25">
            <a:extLst>
              <a:ext uri="{FF2B5EF4-FFF2-40B4-BE49-F238E27FC236}">
                <a16:creationId xmlns:a16="http://schemas.microsoft.com/office/drawing/2014/main" id="{E6C6031C-2955-C000-95A3-2EFC96FBFCD9}"/>
              </a:ext>
            </a:extLst>
          </p:cNvPr>
          <p:cNvSpPr>
            <a:spLocks/>
          </p:cNvSpPr>
          <p:nvPr/>
        </p:nvSpPr>
        <p:spPr bwMode="auto">
          <a:xfrm>
            <a:off x="7350594" y="3273566"/>
            <a:ext cx="155437" cy="333077"/>
          </a:xfrm>
          <a:custGeom>
            <a:avLst/>
            <a:gdLst>
              <a:gd name="T0" fmla="*/ 2147483647 w 98"/>
              <a:gd name="T1" fmla="*/ 0 h 210"/>
              <a:gd name="T2" fmla="*/ 2147483647 w 98"/>
              <a:gd name="T3" fmla="*/ 2147483647 h 210"/>
              <a:gd name="T4" fmla="*/ 2147483647 w 98"/>
              <a:gd name="T5" fmla="*/ 2147483647 h 210"/>
              <a:gd name="T6" fmla="*/ 2147483647 w 98"/>
              <a:gd name="T7" fmla="*/ 2147483647 h 210"/>
              <a:gd name="T8" fmla="*/ 2147483647 w 98"/>
              <a:gd name="T9" fmla="*/ 2147483647 h 210"/>
              <a:gd name="T10" fmla="*/ 2147483647 w 98"/>
              <a:gd name="T11" fmla="*/ 2147483647 h 210"/>
              <a:gd name="T12" fmla="*/ 2147483647 w 98"/>
              <a:gd name="T13" fmla="*/ 2147483647 h 210"/>
              <a:gd name="T14" fmla="*/ 2147483647 w 98"/>
              <a:gd name="T15" fmla="*/ 2147483647 h 210"/>
              <a:gd name="T16" fmla="*/ 2147483647 w 98"/>
              <a:gd name="T17" fmla="*/ 2147483647 h 210"/>
              <a:gd name="T18" fmla="*/ 2147483647 w 98"/>
              <a:gd name="T19" fmla="*/ 2147483647 h 210"/>
              <a:gd name="T20" fmla="*/ 2147483647 w 98"/>
              <a:gd name="T21" fmla="*/ 2147483647 h 210"/>
              <a:gd name="T22" fmla="*/ 2147483647 w 98"/>
              <a:gd name="T23" fmla="*/ 2147483647 h 210"/>
              <a:gd name="T24" fmla="*/ 2147483647 w 98"/>
              <a:gd name="T25" fmla="*/ 2147483647 h 210"/>
              <a:gd name="T26" fmla="*/ 2147483647 w 98"/>
              <a:gd name="T27" fmla="*/ 2147483647 h 210"/>
              <a:gd name="T28" fmla="*/ 2147483647 w 98"/>
              <a:gd name="T29" fmla="*/ 2147483647 h 210"/>
              <a:gd name="T30" fmla="*/ 2147483647 w 98"/>
              <a:gd name="T31" fmla="*/ 2147483647 h 210"/>
              <a:gd name="T32" fmla="*/ 2147483647 w 98"/>
              <a:gd name="T33" fmla="*/ 2147483647 h 210"/>
              <a:gd name="T34" fmla="*/ 2147483647 w 98"/>
              <a:gd name="T35" fmla="*/ 2147483647 h 210"/>
              <a:gd name="T36" fmla="*/ 2147483647 w 98"/>
              <a:gd name="T37" fmla="*/ 2147483647 h 210"/>
              <a:gd name="T38" fmla="*/ 2147483647 w 98"/>
              <a:gd name="T39" fmla="*/ 2147483647 h 210"/>
              <a:gd name="T40" fmla="*/ 2147483647 w 98"/>
              <a:gd name="T41" fmla="*/ 2147483647 h 210"/>
              <a:gd name="T42" fmla="*/ 2147483647 w 98"/>
              <a:gd name="T43" fmla="*/ 2147483647 h 210"/>
              <a:gd name="T44" fmla="*/ 2147483647 w 98"/>
              <a:gd name="T45" fmla="*/ 2147483647 h 210"/>
              <a:gd name="T46" fmla="*/ 2147483647 w 98"/>
              <a:gd name="T47" fmla="*/ 2147483647 h 210"/>
              <a:gd name="T48" fmla="*/ 2147483647 w 98"/>
              <a:gd name="T49" fmla="*/ 2147483647 h 210"/>
              <a:gd name="T50" fmla="*/ 2147483647 w 98"/>
              <a:gd name="T51" fmla="*/ 2147483647 h 210"/>
              <a:gd name="T52" fmla="*/ 2147483647 w 98"/>
              <a:gd name="T53" fmla="*/ 2147483647 h 210"/>
              <a:gd name="T54" fmla="*/ 2147483647 w 98"/>
              <a:gd name="T55" fmla="*/ 2147483647 h 210"/>
              <a:gd name="T56" fmla="*/ 2147483647 w 98"/>
              <a:gd name="T57" fmla="*/ 2147483647 h 210"/>
              <a:gd name="T58" fmla="*/ 2147483647 w 98"/>
              <a:gd name="T59" fmla="*/ 2147483647 h 210"/>
              <a:gd name="T60" fmla="*/ 2147483647 w 98"/>
              <a:gd name="T61" fmla="*/ 2147483647 h 210"/>
              <a:gd name="T62" fmla="*/ 2147483647 w 98"/>
              <a:gd name="T63" fmla="*/ 2147483647 h 210"/>
              <a:gd name="T64" fmla="*/ 2147483647 w 98"/>
              <a:gd name="T65" fmla="*/ 2147483647 h 210"/>
              <a:gd name="T66" fmla="*/ 2147483647 w 98"/>
              <a:gd name="T67" fmla="*/ 2147483647 h 210"/>
              <a:gd name="T68" fmla="*/ 2147483647 w 98"/>
              <a:gd name="T69" fmla="*/ 2147483647 h 210"/>
              <a:gd name="T70" fmla="*/ 2147483647 w 98"/>
              <a:gd name="T71" fmla="*/ 2147483647 h 210"/>
              <a:gd name="T72" fmla="*/ 0 w 98"/>
              <a:gd name="T73" fmla="*/ 2147483647 h 210"/>
              <a:gd name="T74" fmla="*/ 0 w 98"/>
              <a:gd name="T75" fmla="*/ 2147483647 h 210"/>
              <a:gd name="T76" fmla="*/ 2147483647 w 98"/>
              <a:gd name="T77" fmla="*/ 2147483647 h 210"/>
              <a:gd name="T78" fmla="*/ 2147483647 w 98"/>
              <a:gd name="T79" fmla="*/ 2147483647 h 210"/>
              <a:gd name="T80" fmla="*/ 2147483647 w 98"/>
              <a:gd name="T81" fmla="*/ 2147483647 h 210"/>
              <a:gd name="T82" fmla="*/ 2147483647 w 98"/>
              <a:gd name="T83" fmla="*/ 2147483647 h 210"/>
              <a:gd name="T84" fmla="*/ 2147483647 w 98"/>
              <a:gd name="T85" fmla="*/ 2147483647 h 210"/>
              <a:gd name="T86" fmla="*/ 2147483647 w 98"/>
              <a:gd name="T87" fmla="*/ 2147483647 h 210"/>
              <a:gd name="T88" fmla="*/ 2147483647 w 98"/>
              <a:gd name="T89" fmla="*/ 2147483647 h 210"/>
              <a:gd name="T90" fmla="*/ 2147483647 w 98"/>
              <a:gd name="T91" fmla="*/ 2147483647 h 210"/>
              <a:gd name="T92" fmla="*/ 2147483647 w 98"/>
              <a:gd name="T93" fmla="*/ 2147483647 h 210"/>
              <a:gd name="T94" fmla="*/ 2147483647 w 98"/>
              <a:gd name="T95" fmla="*/ 2147483647 h 210"/>
              <a:gd name="T96" fmla="*/ 2147483647 w 98"/>
              <a:gd name="T97" fmla="*/ 2147483647 h 210"/>
              <a:gd name="T98" fmla="*/ 2147483647 w 98"/>
              <a:gd name="T99" fmla="*/ 2147483647 h 210"/>
              <a:gd name="T100" fmla="*/ 2147483647 w 98"/>
              <a:gd name="T101" fmla="*/ 2147483647 h 210"/>
              <a:gd name="T102" fmla="*/ 2147483647 w 98"/>
              <a:gd name="T103" fmla="*/ 0 h 210"/>
              <a:gd name="T104" fmla="*/ 2147483647 w 98"/>
              <a:gd name="T105" fmla="*/ 0 h 21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8"/>
              <a:gd name="T160" fmla="*/ 0 h 210"/>
              <a:gd name="T161" fmla="*/ 98 w 98"/>
              <a:gd name="T162" fmla="*/ 210 h 21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8" h="210">
                <a:moveTo>
                  <a:pt x="91" y="0"/>
                </a:moveTo>
                <a:lnTo>
                  <a:pt x="86" y="3"/>
                </a:lnTo>
                <a:lnTo>
                  <a:pt x="81" y="8"/>
                </a:lnTo>
                <a:lnTo>
                  <a:pt x="78" y="13"/>
                </a:lnTo>
                <a:lnTo>
                  <a:pt x="73" y="19"/>
                </a:lnTo>
                <a:lnTo>
                  <a:pt x="68" y="36"/>
                </a:lnTo>
                <a:lnTo>
                  <a:pt x="63" y="52"/>
                </a:lnTo>
                <a:lnTo>
                  <a:pt x="60" y="70"/>
                </a:lnTo>
                <a:lnTo>
                  <a:pt x="58" y="86"/>
                </a:lnTo>
                <a:lnTo>
                  <a:pt x="58" y="99"/>
                </a:lnTo>
                <a:lnTo>
                  <a:pt x="58" y="110"/>
                </a:lnTo>
                <a:lnTo>
                  <a:pt x="58" y="122"/>
                </a:lnTo>
                <a:lnTo>
                  <a:pt x="60" y="136"/>
                </a:lnTo>
                <a:lnTo>
                  <a:pt x="63" y="151"/>
                </a:lnTo>
                <a:lnTo>
                  <a:pt x="66" y="166"/>
                </a:lnTo>
                <a:lnTo>
                  <a:pt x="71" y="179"/>
                </a:lnTo>
                <a:lnTo>
                  <a:pt x="79" y="192"/>
                </a:lnTo>
                <a:lnTo>
                  <a:pt x="83" y="196"/>
                </a:lnTo>
                <a:lnTo>
                  <a:pt x="87" y="201"/>
                </a:lnTo>
                <a:lnTo>
                  <a:pt x="92" y="206"/>
                </a:lnTo>
                <a:lnTo>
                  <a:pt x="97" y="209"/>
                </a:lnTo>
                <a:lnTo>
                  <a:pt x="87" y="209"/>
                </a:lnTo>
                <a:lnTo>
                  <a:pt x="78" y="209"/>
                </a:lnTo>
                <a:lnTo>
                  <a:pt x="68" y="206"/>
                </a:lnTo>
                <a:lnTo>
                  <a:pt x="58" y="203"/>
                </a:lnTo>
                <a:lnTo>
                  <a:pt x="50" y="198"/>
                </a:lnTo>
                <a:lnTo>
                  <a:pt x="42" y="193"/>
                </a:lnTo>
                <a:lnTo>
                  <a:pt x="35" y="187"/>
                </a:lnTo>
                <a:lnTo>
                  <a:pt x="27" y="180"/>
                </a:lnTo>
                <a:lnTo>
                  <a:pt x="22" y="172"/>
                </a:lnTo>
                <a:lnTo>
                  <a:pt x="16" y="164"/>
                </a:lnTo>
                <a:lnTo>
                  <a:pt x="13" y="154"/>
                </a:lnTo>
                <a:lnTo>
                  <a:pt x="8" y="144"/>
                </a:lnTo>
                <a:lnTo>
                  <a:pt x="5" y="135"/>
                </a:lnTo>
                <a:lnTo>
                  <a:pt x="3" y="123"/>
                </a:lnTo>
                <a:lnTo>
                  <a:pt x="1" y="114"/>
                </a:lnTo>
                <a:lnTo>
                  <a:pt x="0" y="102"/>
                </a:lnTo>
                <a:lnTo>
                  <a:pt x="0" y="92"/>
                </a:lnTo>
                <a:lnTo>
                  <a:pt x="1" y="81"/>
                </a:lnTo>
                <a:lnTo>
                  <a:pt x="3" y="71"/>
                </a:lnTo>
                <a:lnTo>
                  <a:pt x="6" y="63"/>
                </a:lnTo>
                <a:lnTo>
                  <a:pt x="9" y="53"/>
                </a:lnTo>
                <a:lnTo>
                  <a:pt x="14" y="45"/>
                </a:lnTo>
                <a:lnTo>
                  <a:pt x="19" y="37"/>
                </a:lnTo>
                <a:lnTo>
                  <a:pt x="26" y="31"/>
                </a:lnTo>
                <a:lnTo>
                  <a:pt x="32" y="24"/>
                </a:lnTo>
                <a:lnTo>
                  <a:pt x="39" y="18"/>
                </a:lnTo>
                <a:lnTo>
                  <a:pt x="47" y="13"/>
                </a:lnTo>
                <a:lnTo>
                  <a:pt x="55" y="8"/>
                </a:lnTo>
                <a:lnTo>
                  <a:pt x="63" y="5"/>
                </a:lnTo>
                <a:lnTo>
                  <a:pt x="71" y="1"/>
                </a:lnTo>
                <a:lnTo>
                  <a:pt x="81" y="0"/>
                </a:lnTo>
                <a:lnTo>
                  <a:pt x="9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4" name="Freeform 26">
            <a:extLst>
              <a:ext uri="{FF2B5EF4-FFF2-40B4-BE49-F238E27FC236}">
                <a16:creationId xmlns:a16="http://schemas.microsoft.com/office/drawing/2014/main" id="{7291D491-5A20-F615-74B1-836FAA246EAD}"/>
              </a:ext>
            </a:extLst>
          </p:cNvPr>
          <p:cNvSpPr>
            <a:spLocks/>
          </p:cNvSpPr>
          <p:nvPr/>
        </p:nvSpPr>
        <p:spPr bwMode="auto">
          <a:xfrm>
            <a:off x="7082546" y="3162539"/>
            <a:ext cx="118956" cy="237913"/>
          </a:xfrm>
          <a:custGeom>
            <a:avLst/>
            <a:gdLst>
              <a:gd name="T0" fmla="*/ 2147483647 w 75"/>
              <a:gd name="T1" fmla="*/ 0 h 150"/>
              <a:gd name="T2" fmla="*/ 2147483647 w 75"/>
              <a:gd name="T3" fmla="*/ 2147483647 h 150"/>
              <a:gd name="T4" fmla="*/ 2147483647 w 75"/>
              <a:gd name="T5" fmla="*/ 2147483647 h 150"/>
              <a:gd name="T6" fmla="*/ 2147483647 w 75"/>
              <a:gd name="T7" fmla="*/ 2147483647 h 150"/>
              <a:gd name="T8" fmla="*/ 2147483647 w 75"/>
              <a:gd name="T9" fmla="*/ 2147483647 h 150"/>
              <a:gd name="T10" fmla="*/ 2147483647 w 75"/>
              <a:gd name="T11" fmla="*/ 2147483647 h 150"/>
              <a:gd name="T12" fmla="*/ 2147483647 w 75"/>
              <a:gd name="T13" fmla="*/ 2147483647 h 150"/>
              <a:gd name="T14" fmla="*/ 0 w 75"/>
              <a:gd name="T15" fmla="*/ 2147483647 h 150"/>
              <a:gd name="T16" fmla="*/ 0 w 75"/>
              <a:gd name="T17" fmla="*/ 2147483647 h 150"/>
              <a:gd name="T18" fmla="*/ 0 w 75"/>
              <a:gd name="T19" fmla="*/ 2147483647 h 150"/>
              <a:gd name="T20" fmla="*/ 2147483647 w 75"/>
              <a:gd name="T21" fmla="*/ 2147483647 h 150"/>
              <a:gd name="T22" fmla="*/ 2147483647 w 75"/>
              <a:gd name="T23" fmla="*/ 2147483647 h 150"/>
              <a:gd name="T24" fmla="*/ 2147483647 w 75"/>
              <a:gd name="T25" fmla="*/ 2147483647 h 150"/>
              <a:gd name="T26" fmla="*/ 2147483647 w 75"/>
              <a:gd name="T27" fmla="*/ 2147483647 h 150"/>
              <a:gd name="T28" fmla="*/ 2147483647 w 75"/>
              <a:gd name="T29" fmla="*/ 2147483647 h 150"/>
              <a:gd name="T30" fmla="*/ 2147483647 w 75"/>
              <a:gd name="T31" fmla="*/ 2147483647 h 150"/>
              <a:gd name="T32" fmla="*/ 2147483647 w 75"/>
              <a:gd name="T33" fmla="*/ 2147483647 h 150"/>
              <a:gd name="T34" fmla="*/ 2147483647 w 75"/>
              <a:gd name="T35" fmla="*/ 2147483647 h 150"/>
              <a:gd name="T36" fmla="*/ 2147483647 w 75"/>
              <a:gd name="T37" fmla="*/ 2147483647 h 150"/>
              <a:gd name="T38" fmla="*/ 2147483647 w 75"/>
              <a:gd name="T39" fmla="*/ 2147483647 h 150"/>
              <a:gd name="T40" fmla="*/ 2147483647 w 75"/>
              <a:gd name="T41" fmla="*/ 2147483647 h 150"/>
              <a:gd name="T42" fmla="*/ 2147483647 w 75"/>
              <a:gd name="T43" fmla="*/ 2147483647 h 150"/>
              <a:gd name="T44" fmla="*/ 2147483647 w 75"/>
              <a:gd name="T45" fmla="*/ 2147483647 h 150"/>
              <a:gd name="T46" fmla="*/ 2147483647 w 75"/>
              <a:gd name="T47" fmla="*/ 2147483647 h 150"/>
              <a:gd name="T48" fmla="*/ 2147483647 w 75"/>
              <a:gd name="T49" fmla="*/ 2147483647 h 150"/>
              <a:gd name="T50" fmla="*/ 2147483647 w 75"/>
              <a:gd name="T51" fmla="*/ 2147483647 h 150"/>
              <a:gd name="T52" fmla="*/ 2147483647 w 75"/>
              <a:gd name="T53" fmla="*/ 2147483647 h 150"/>
              <a:gd name="T54" fmla="*/ 2147483647 w 75"/>
              <a:gd name="T55" fmla="*/ 2147483647 h 150"/>
              <a:gd name="T56" fmla="*/ 2147483647 w 75"/>
              <a:gd name="T57" fmla="*/ 2147483647 h 150"/>
              <a:gd name="T58" fmla="*/ 2147483647 w 75"/>
              <a:gd name="T59" fmla="*/ 2147483647 h 150"/>
              <a:gd name="T60" fmla="*/ 2147483647 w 75"/>
              <a:gd name="T61" fmla="*/ 2147483647 h 150"/>
              <a:gd name="T62" fmla="*/ 2147483647 w 75"/>
              <a:gd name="T63" fmla="*/ 2147483647 h 150"/>
              <a:gd name="T64" fmla="*/ 2147483647 w 75"/>
              <a:gd name="T65" fmla="*/ 0 h 15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50"/>
              <a:gd name="T101" fmla="*/ 75 w 75"/>
              <a:gd name="T102" fmla="*/ 150 h 15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50">
                <a:moveTo>
                  <a:pt x="37" y="0"/>
                </a:moveTo>
                <a:lnTo>
                  <a:pt x="29" y="2"/>
                </a:lnTo>
                <a:lnTo>
                  <a:pt x="22" y="5"/>
                </a:lnTo>
                <a:lnTo>
                  <a:pt x="16" y="13"/>
                </a:lnTo>
                <a:lnTo>
                  <a:pt x="11" y="21"/>
                </a:lnTo>
                <a:lnTo>
                  <a:pt x="6" y="32"/>
                </a:lnTo>
                <a:lnTo>
                  <a:pt x="3" y="45"/>
                </a:lnTo>
                <a:lnTo>
                  <a:pt x="0" y="60"/>
                </a:lnTo>
                <a:lnTo>
                  <a:pt x="0" y="75"/>
                </a:lnTo>
                <a:lnTo>
                  <a:pt x="0" y="89"/>
                </a:lnTo>
                <a:lnTo>
                  <a:pt x="3" y="104"/>
                </a:lnTo>
                <a:lnTo>
                  <a:pt x="6" y="117"/>
                </a:lnTo>
                <a:lnTo>
                  <a:pt x="11" y="128"/>
                </a:lnTo>
                <a:lnTo>
                  <a:pt x="16" y="136"/>
                </a:lnTo>
                <a:lnTo>
                  <a:pt x="22" y="145"/>
                </a:lnTo>
                <a:lnTo>
                  <a:pt x="29" y="148"/>
                </a:lnTo>
                <a:lnTo>
                  <a:pt x="37" y="149"/>
                </a:lnTo>
                <a:lnTo>
                  <a:pt x="43" y="148"/>
                </a:lnTo>
                <a:lnTo>
                  <a:pt x="52" y="145"/>
                </a:lnTo>
                <a:lnTo>
                  <a:pt x="58" y="136"/>
                </a:lnTo>
                <a:lnTo>
                  <a:pt x="63" y="128"/>
                </a:lnTo>
                <a:lnTo>
                  <a:pt x="68" y="117"/>
                </a:lnTo>
                <a:lnTo>
                  <a:pt x="71" y="104"/>
                </a:lnTo>
                <a:lnTo>
                  <a:pt x="74" y="89"/>
                </a:lnTo>
                <a:lnTo>
                  <a:pt x="74" y="75"/>
                </a:lnTo>
                <a:lnTo>
                  <a:pt x="74" y="60"/>
                </a:lnTo>
                <a:lnTo>
                  <a:pt x="71" y="45"/>
                </a:lnTo>
                <a:lnTo>
                  <a:pt x="68" y="32"/>
                </a:lnTo>
                <a:lnTo>
                  <a:pt x="63" y="21"/>
                </a:lnTo>
                <a:lnTo>
                  <a:pt x="58" y="13"/>
                </a:lnTo>
                <a:lnTo>
                  <a:pt x="52" y="5"/>
                </a:lnTo>
                <a:lnTo>
                  <a:pt x="43" y="2"/>
                </a:lnTo>
                <a:lnTo>
                  <a:pt x="37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5" name="Freeform 27">
            <a:extLst>
              <a:ext uri="{FF2B5EF4-FFF2-40B4-BE49-F238E27FC236}">
                <a16:creationId xmlns:a16="http://schemas.microsoft.com/office/drawing/2014/main" id="{84984C9B-5DA9-AC53-AC31-002DCE349292}"/>
              </a:ext>
            </a:extLst>
          </p:cNvPr>
          <p:cNvSpPr>
            <a:spLocks/>
          </p:cNvSpPr>
          <p:nvPr/>
        </p:nvSpPr>
        <p:spPr bwMode="auto">
          <a:xfrm>
            <a:off x="7082546" y="3162539"/>
            <a:ext cx="118956" cy="237913"/>
          </a:xfrm>
          <a:custGeom>
            <a:avLst/>
            <a:gdLst>
              <a:gd name="T0" fmla="*/ 2147483647 w 75"/>
              <a:gd name="T1" fmla="*/ 0 h 150"/>
              <a:gd name="T2" fmla="*/ 2147483647 w 75"/>
              <a:gd name="T3" fmla="*/ 2147483647 h 150"/>
              <a:gd name="T4" fmla="*/ 2147483647 w 75"/>
              <a:gd name="T5" fmla="*/ 2147483647 h 150"/>
              <a:gd name="T6" fmla="*/ 2147483647 w 75"/>
              <a:gd name="T7" fmla="*/ 2147483647 h 150"/>
              <a:gd name="T8" fmla="*/ 2147483647 w 75"/>
              <a:gd name="T9" fmla="*/ 2147483647 h 150"/>
              <a:gd name="T10" fmla="*/ 2147483647 w 75"/>
              <a:gd name="T11" fmla="*/ 2147483647 h 150"/>
              <a:gd name="T12" fmla="*/ 2147483647 w 75"/>
              <a:gd name="T13" fmla="*/ 2147483647 h 150"/>
              <a:gd name="T14" fmla="*/ 0 w 75"/>
              <a:gd name="T15" fmla="*/ 2147483647 h 150"/>
              <a:gd name="T16" fmla="*/ 0 w 75"/>
              <a:gd name="T17" fmla="*/ 2147483647 h 150"/>
              <a:gd name="T18" fmla="*/ 0 w 75"/>
              <a:gd name="T19" fmla="*/ 2147483647 h 150"/>
              <a:gd name="T20" fmla="*/ 2147483647 w 75"/>
              <a:gd name="T21" fmla="*/ 2147483647 h 150"/>
              <a:gd name="T22" fmla="*/ 2147483647 w 75"/>
              <a:gd name="T23" fmla="*/ 2147483647 h 150"/>
              <a:gd name="T24" fmla="*/ 2147483647 w 75"/>
              <a:gd name="T25" fmla="*/ 2147483647 h 150"/>
              <a:gd name="T26" fmla="*/ 2147483647 w 75"/>
              <a:gd name="T27" fmla="*/ 2147483647 h 150"/>
              <a:gd name="T28" fmla="*/ 2147483647 w 75"/>
              <a:gd name="T29" fmla="*/ 2147483647 h 150"/>
              <a:gd name="T30" fmla="*/ 2147483647 w 75"/>
              <a:gd name="T31" fmla="*/ 2147483647 h 150"/>
              <a:gd name="T32" fmla="*/ 2147483647 w 75"/>
              <a:gd name="T33" fmla="*/ 2147483647 h 150"/>
              <a:gd name="T34" fmla="*/ 2147483647 w 75"/>
              <a:gd name="T35" fmla="*/ 2147483647 h 150"/>
              <a:gd name="T36" fmla="*/ 2147483647 w 75"/>
              <a:gd name="T37" fmla="*/ 2147483647 h 150"/>
              <a:gd name="T38" fmla="*/ 2147483647 w 75"/>
              <a:gd name="T39" fmla="*/ 2147483647 h 150"/>
              <a:gd name="T40" fmla="*/ 2147483647 w 75"/>
              <a:gd name="T41" fmla="*/ 2147483647 h 150"/>
              <a:gd name="T42" fmla="*/ 2147483647 w 75"/>
              <a:gd name="T43" fmla="*/ 2147483647 h 150"/>
              <a:gd name="T44" fmla="*/ 2147483647 w 75"/>
              <a:gd name="T45" fmla="*/ 2147483647 h 150"/>
              <a:gd name="T46" fmla="*/ 2147483647 w 75"/>
              <a:gd name="T47" fmla="*/ 2147483647 h 150"/>
              <a:gd name="T48" fmla="*/ 2147483647 w 75"/>
              <a:gd name="T49" fmla="*/ 2147483647 h 150"/>
              <a:gd name="T50" fmla="*/ 2147483647 w 75"/>
              <a:gd name="T51" fmla="*/ 2147483647 h 150"/>
              <a:gd name="T52" fmla="*/ 2147483647 w 75"/>
              <a:gd name="T53" fmla="*/ 2147483647 h 150"/>
              <a:gd name="T54" fmla="*/ 2147483647 w 75"/>
              <a:gd name="T55" fmla="*/ 2147483647 h 150"/>
              <a:gd name="T56" fmla="*/ 2147483647 w 75"/>
              <a:gd name="T57" fmla="*/ 2147483647 h 150"/>
              <a:gd name="T58" fmla="*/ 2147483647 w 75"/>
              <a:gd name="T59" fmla="*/ 2147483647 h 150"/>
              <a:gd name="T60" fmla="*/ 2147483647 w 75"/>
              <a:gd name="T61" fmla="*/ 2147483647 h 150"/>
              <a:gd name="T62" fmla="*/ 2147483647 w 75"/>
              <a:gd name="T63" fmla="*/ 2147483647 h 150"/>
              <a:gd name="T64" fmla="*/ 2147483647 w 75"/>
              <a:gd name="T65" fmla="*/ 0 h 15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50"/>
              <a:gd name="T101" fmla="*/ 75 w 75"/>
              <a:gd name="T102" fmla="*/ 150 h 15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50">
                <a:moveTo>
                  <a:pt x="37" y="0"/>
                </a:moveTo>
                <a:lnTo>
                  <a:pt x="29" y="2"/>
                </a:lnTo>
                <a:lnTo>
                  <a:pt x="22" y="5"/>
                </a:lnTo>
                <a:lnTo>
                  <a:pt x="16" y="13"/>
                </a:lnTo>
                <a:lnTo>
                  <a:pt x="11" y="21"/>
                </a:lnTo>
                <a:lnTo>
                  <a:pt x="6" y="32"/>
                </a:lnTo>
                <a:lnTo>
                  <a:pt x="3" y="45"/>
                </a:lnTo>
                <a:lnTo>
                  <a:pt x="0" y="60"/>
                </a:lnTo>
                <a:lnTo>
                  <a:pt x="0" y="75"/>
                </a:lnTo>
                <a:lnTo>
                  <a:pt x="0" y="89"/>
                </a:lnTo>
                <a:lnTo>
                  <a:pt x="3" y="104"/>
                </a:lnTo>
                <a:lnTo>
                  <a:pt x="6" y="117"/>
                </a:lnTo>
                <a:lnTo>
                  <a:pt x="11" y="128"/>
                </a:lnTo>
                <a:lnTo>
                  <a:pt x="16" y="136"/>
                </a:lnTo>
                <a:lnTo>
                  <a:pt x="22" y="145"/>
                </a:lnTo>
                <a:lnTo>
                  <a:pt x="29" y="148"/>
                </a:lnTo>
                <a:lnTo>
                  <a:pt x="37" y="149"/>
                </a:lnTo>
                <a:lnTo>
                  <a:pt x="43" y="148"/>
                </a:lnTo>
                <a:lnTo>
                  <a:pt x="52" y="145"/>
                </a:lnTo>
                <a:lnTo>
                  <a:pt x="58" y="136"/>
                </a:lnTo>
                <a:lnTo>
                  <a:pt x="63" y="128"/>
                </a:lnTo>
                <a:lnTo>
                  <a:pt x="68" y="117"/>
                </a:lnTo>
                <a:lnTo>
                  <a:pt x="71" y="104"/>
                </a:lnTo>
                <a:lnTo>
                  <a:pt x="74" y="89"/>
                </a:lnTo>
                <a:lnTo>
                  <a:pt x="74" y="75"/>
                </a:lnTo>
                <a:lnTo>
                  <a:pt x="74" y="60"/>
                </a:lnTo>
                <a:lnTo>
                  <a:pt x="71" y="45"/>
                </a:lnTo>
                <a:lnTo>
                  <a:pt x="68" y="32"/>
                </a:lnTo>
                <a:lnTo>
                  <a:pt x="63" y="21"/>
                </a:lnTo>
                <a:lnTo>
                  <a:pt x="58" y="13"/>
                </a:lnTo>
                <a:lnTo>
                  <a:pt x="52" y="5"/>
                </a:lnTo>
                <a:lnTo>
                  <a:pt x="43" y="2"/>
                </a:lnTo>
                <a:lnTo>
                  <a:pt x="37" y="0"/>
                </a:lnTo>
              </a:path>
            </a:pathLst>
          </a:custGeom>
          <a:solidFill>
            <a:srgbClr val="C0504D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6" name="Freeform 28">
            <a:extLst>
              <a:ext uri="{FF2B5EF4-FFF2-40B4-BE49-F238E27FC236}">
                <a16:creationId xmlns:a16="http://schemas.microsoft.com/office/drawing/2014/main" id="{2992C864-A7B1-D5AA-B064-9B4C8F6C393D}"/>
              </a:ext>
            </a:extLst>
          </p:cNvPr>
          <p:cNvSpPr>
            <a:spLocks/>
          </p:cNvSpPr>
          <p:nvPr/>
        </p:nvSpPr>
        <p:spPr bwMode="auto">
          <a:xfrm>
            <a:off x="6736778" y="3538441"/>
            <a:ext cx="84063" cy="166538"/>
          </a:xfrm>
          <a:custGeom>
            <a:avLst/>
            <a:gdLst>
              <a:gd name="T0" fmla="*/ 2147483647 w 53"/>
              <a:gd name="T1" fmla="*/ 0 h 105"/>
              <a:gd name="T2" fmla="*/ 2147483647 w 53"/>
              <a:gd name="T3" fmla="*/ 0 h 105"/>
              <a:gd name="T4" fmla="*/ 2147483647 w 53"/>
              <a:gd name="T5" fmla="*/ 2147483647 h 105"/>
              <a:gd name="T6" fmla="*/ 2147483647 w 53"/>
              <a:gd name="T7" fmla="*/ 2147483647 h 105"/>
              <a:gd name="T8" fmla="*/ 2147483647 w 53"/>
              <a:gd name="T9" fmla="*/ 2147483647 h 105"/>
              <a:gd name="T10" fmla="*/ 2147483647 w 53"/>
              <a:gd name="T11" fmla="*/ 2147483647 h 105"/>
              <a:gd name="T12" fmla="*/ 2147483647 w 53"/>
              <a:gd name="T13" fmla="*/ 2147483647 h 105"/>
              <a:gd name="T14" fmla="*/ 2147483647 w 53"/>
              <a:gd name="T15" fmla="*/ 2147483647 h 105"/>
              <a:gd name="T16" fmla="*/ 0 w 53"/>
              <a:gd name="T17" fmla="*/ 2147483647 h 105"/>
              <a:gd name="T18" fmla="*/ 2147483647 w 53"/>
              <a:gd name="T19" fmla="*/ 2147483647 h 105"/>
              <a:gd name="T20" fmla="*/ 2147483647 w 53"/>
              <a:gd name="T21" fmla="*/ 2147483647 h 105"/>
              <a:gd name="T22" fmla="*/ 2147483647 w 53"/>
              <a:gd name="T23" fmla="*/ 2147483647 h 105"/>
              <a:gd name="T24" fmla="*/ 2147483647 w 53"/>
              <a:gd name="T25" fmla="*/ 2147483647 h 105"/>
              <a:gd name="T26" fmla="*/ 2147483647 w 53"/>
              <a:gd name="T27" fmla="*/ 2147483647 h 105"/>
              <a:gd name="T28" fmla="*/ 2147483647 w 53"/>
              <a:gd name="T29" fmla="*/ 2147483647 h 105"/>
              <a:gd name="T30" fmla="*/ 2147483647 w 53"/>
              <a:gd name="T31" fmla="*/ 2147483647 h 105"/>
              <a:gd name="T32" fmla="*/ 2147483647 w 53"/>
              <a:gd name="T33" fmla="*/ 2147483647 h 105"/>
              <a:gd name="T34" fmla="*/ 2147483647 w 53"/>
              <a:gd name="T35" fmla="*/ 2147483647 h 105"/>
              <a:gd name="T36" fmla="*/ 2147483647 w 53"/>
              <a:gd name="T37" fmla="*/ 2147483647 h 105"/>
              <a:gd name="T38" fmla="*/ 2147483647 w 53"/>
              <a:gd name="T39" fmla="*/ 2147483647 h 105"/>
              <a:gd name="T40" fmla="*/ 2147483647 w 53"/>
              <a:gd name="T41" fmla="*/ 2147483647 h 105"/>
              <a:gd name="T42" fmla="*/ 2147483647 w 53"/>
              <a:gd name="T43" fmla="*/ 2147483647 h 105"/>
              <a:gd name="T44" fmla="*/ 2147483647 w 53"/>
              <a:gd name="T45" fmla="*/ 2147483647 h 105"/>
              <a:gd name="T46" fmla="*/ 2147483647 w 53"/>
              <a:gd name="T47" fmla="*/ 2147483647 h 105"/>
              <a:gd name="T48" fmla="*/ 2147483647 w 53"/>
              <a:gd name="T49" fmla="*/ 2147483647 h 105"/>
              <a:gd name="T50" fmla="*/ 2147483647 w 53"/>
              <a:gd name="T51" fmla="*/ 2147483647 h 105"/>
              <a:gd name="T52" fmla="*/ 2147483647 w 53"/>
              <a:gd name="T53" fmla="*/ 2147483647 h 105"/>
              <a:gd name="T54" fmla="*/ 2147483647 w 53"/>
              <a:gd name="T55" fmla="*/ 2147483647 h 105"/>
              <a:gd name="T56" fmla="*/ 2147483647 w 53"/>
              <a:gd name="T57" fmla="*/ 2147483647 h 105"/>
              <a:gd name="T58" fmla="*/ 2147483647 w 53"/>
              <a:gd name="T59" fmla="*/ 2147483647 h 105"/>
              <a:gd name="T60" fmla="*/ 2147483647 w 53"/>
              <a:gd name="T61" fmla="*/ 2147483647 h 105"/>
              <a:gd name="T62" fmla="*/ 2147483647 w 53"/>
              <a:gd name="T63" fmla="*/ 0 h 105"/>
              <a:gd name="T64" fmla="*/ 2147483647 w 53"/>
              <a:gd name="T65" fmla="*/ 0 h 10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3"/>
              <a:gd name="T100" fmla="*/ 0 h 105"/>
              <a:gd name="T101" fmla="*/ 53 w 53"/>
              <a:gd name="T102" fmla="*/ 105 h 10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3" h="105">
                <a:moveTo>
                  <a:pt x="26" y="0"/>
                </a:moveTo>
                <a:lnTo>
                  <a:pt x="21" y="0"/>
                </a:lnTo>
                <a:lnTo>
                  <a:pt x="16" y="3"/>
                </a:lnTo>
                <a:lnTo>
                  <a:pt x="11" y="8"/>
                </a:lnTo>
                <a:lnTo>
                  <a:pt x="8" y="15"/>
                </a:lnTo>
                <a:lnTo>
                  <a:pt x="5" y="23"/>
                </a:lnTo>
                <a:lnTo>
                  <a:pt x="1" y="31"/>
                </a:lnTo>
                <a:lnTo>
                  <a:pt x="1" y="41"/>
                </a:lnTo>
                <a:lnTo>
                  <a:pt x="0" y="52"/>
                </a:lnTo>
                <a:lnTo>
                  <a:pt x="1" y="62"/>
                </a:lnTo>
                <a:lnTo>
                  <a:pt x="1" y="72"/>
                </a:lnTo>
                <a:lnTo>
                  <a:pt x="5" y="81"/>
                </a:lnTo>
                <a:lnTo>
                  <a:pt x="8" y="88"/>
                </a:lnTo>
                <a:lnTo>
                  <a:pt x="11" y="94"/>
                </a:lnTo>
                <a:lnTo>
                  <a:pt x="16" y="99"/>
                </a:lnTo>
                <a:lnTo>
                  <a:pt x="21" y="103"/>
                </a:lnTo>
                <a:lnTo>
                  <a:pt x="26" y="104"/>
                </a:lnTo>
                <a:lnTo>
                  <a:pt x="31" y="103"/>
                </a:lnTo>
                <a:lnTo>
                  <a:pt x="36" y="99"/>
                </a:lnTo>
                <a:lnTo>
                  <a:pt x="40" y="94"/>
                </a:lnTo>
                <a:lnTo>
                  <a:pt x="45" y="88"/>
                </a:lnTo>
                <a:lnTo>
                  <a:pt x="49" y="81"/>
                </a:lnTo>
                <a:lnTo>
                  <a:pt x="50" y="72"/>
                </a:lnTo>
                <a:lnTo>
                  <a:pt x="52" y="62"/>
                </a:lnTo>
                <a:lnTo>
                  <a:pt x="52" y="52"/>
                </a:lnTo>
                <a:lnTo>
                  <a:pt x="52" y="41"/>
                </a:lnTo>
                <a:lnTo>
                  <a:pt x="50" y="31"/>
                </a:lnTo>
                <a:lnTo>
                  <a:pt x="49" y="23"/>
                </a:lnTo>
                <a:lnTo>
                  <a:pt x="45" y="15"/>
                </a:lnTo>
                <a:lnTo>
                  <a:pt x="40" y="8"/>
                </a:lnTo>
                <a:lnTo>
                  <a:pt x="36" y="3"/>
                </a:lnTo>
                <a:lnTo>
                  <a:pt x="31" y="0"/>
                </a:lnTo>
                <a:lnTo>
                  <a:pt x="26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7" name="Freeform 29">
            <a:extLst>
              <a:ext uri="{FF2B5EF4-FFF2-40B4-BE49-F238E27FC236}">
                <a16:creationId xmlns:a16="http://schemas.microsoft.com/office/drawing/2014/main" id="{F7A67D73-E97F-FA2E-7E56-E3AFDD5FAACE}"/>
              </a:ext>
            </a:extLst>
          </p:cNvPr>
          <p:cNvSpPr>
            <a:spLocks/>
          </p:cNvSpPr>
          <p:nvPr/>
        </p:nvSpPr>
        <p:spPr bwMode="auto">
          <a:xfrm>
            <a:off x="6736778" y="3538441"/>
            <a:ext cx="84063" cy="166538"/>
          </a:xfrm>
          <a:custGeom>
            <a:avLst/>
            <a:gdLst>
              <a:gd name="T0" fmla="*/ 2147483647 w 53"/>
              <a:gd name="T1" fmla="*/ 0 h 105"/>
              <a:gd name="T2" fmla="*/ 2147483647 w 53"/>
              <a:gd name="T3" fmla="*/ 0 h 105"/>
              <a:gd name="T4" fmla="*/ 2147483647 w 53"/>
              <a:gd name="T5" fmla="*/ 2147483647 h 105"/>
              <a:gd name="T6" fmla="*/ 2147483647 w 53"/>
              <a:gd name="T7" fmla="*/ 2147483647 h 105"/>
              <a:gd name="T8" fmla="*/ 2147483647 w 53"/>
              <a:gd name="T9" fmla="*/ 2147483647 h 105"/>
              <a:gd name="T10" fmla="*/ 2147483647 w 53"/>
              <a:gd name="T11" fmla="*/ 2147483647 h 105"/>
              <a:gd name="T12" fmla="*/ 2147483647 w 53"/>
              <a:gd name="T13" fmla="*/ 2147483647 h 105"/>
              <a:gd name="T14" fmla="*/ 2147483647 w 53"/>
              <a:gd name="T15" fmla="*/ 2147483647 h 105"/>
              <a:gd name="T16" fmla="*/ 0 w 53"/>
              <a:gd name="T17" fmla="*/ 2147483647 h 105"/>
              <a:gd name="T18" fmla="*/ 2147483647 w 53"/>
              <a:gd name="T19" fmla="*/ 2147483647 h 105"/>
              <a:gd name="T20" fmla="*/ 2147483647 w 53"/>
              <a:gd name="T21" fmla="*/ 2147483647 h 105"/>
              <a:gd name="T22" fmla="*/ 2147483647 w 53"/>
              <a:gd name="T23" fmla="*/ 2147483647 h 105"/>
              <a:gd name="T24" fmla="*/ 2147483647 w 53"/>
              <a:gd name="T25" fmla="*/ 2147483647 h 105"/>
              <a:gd name="T26" fmla="*/ 2147483647 w 53"/>
              <a:gd name="T27" fmla="*/ 2147483647 h 105"/>
              <a:gd name="T28" fmla="*/ 2147483647 w 53"/>
              <a:gd name="T29" fmla="*/ 2147483647 h 105"/>
              <a:gd name="T30" fmla="*/ 2147483647 w 53"/>
              <a:gd name="T31" fmla="*/ 2147483647 h 105"/>
              <a:gd name="T32" fmla="*/ 2147483647 w 53"/>
              <a:gd name="T33" fmla="*/ 2147483647 h 105"/>
              <a:gd name="T34" fmla="*/ 2147483647 w 53"/>
              <a:gd name="T35" fmla="*/ 2147483647 h 105"/>
              <a:gd name="T36" fmla="*/ 2147483647 w 53"/>
              <a:gd name="T37" fmla="*/ 2147483647 h 105"/>
              <a:gd name="T38" fmla="*/ 2147483647 w 53"/>
              <a:gd name="T39" fmla="*/ 2147483647 h 105"/>
              <a:gd name="T40" fmla="*/ 2147483647 w 53"/>
              <a:gd name="T41" fmla="*/ 2147483647 h 105"/>
              <a:gd name="T42" fmla="*/ 2147483647 w 53"/>
              <a:gd name="T43" fmla="*/ 2147483647 h 105"/>
              <a:gd name="T44" fmla="*/ 2147483647 w 53"/>
              <a:gd name="T45" fmla="*/ 2147483647 h 105"/>
              <a:gd name="T46" fmla="*/ 2147483647 w 53"/>
              <a:gd name="T47" fmla="*/ 2147483647 h 105"/>
              <a:gd name="T48" fmla="*/ 2147483647 w 53"/>
              <a:gd name="T49" fmla="*/ 2147483647 h 105"/>
              <a:gd name="T50" fmla="*/ 2147483647 w 53"/>
              <a:gd name="T51" fmla="*/ 2147483647 h 105"/>
              <a:gd name="T52" fmla="*/ 2147483647 w 53"/>
              <a:gd name="T53" fmla="*/ 2147483647 h 105"/>
              <a:gd name="T54" fmla="*/ 2147483647 w 53"/>
              <a:gd name="T55" fmla="*/ 2147483647 h 105"/>
              <a:gd name="T56" fmla="*/ 2147483647 w 53"/>
              <a:gd name="T57" fmla="*/ 2147483647 h 105"/>
              <a:gd name="T58" fmla="*/ 2147483647 w 53"/>
              <a:gd name="T59" fmla="*/ 2147483647 h 105"/>
              <a:gd name="T60" fmla="*/ 2147483647 w 53"/>
              <a:gd name="T61" fmla="*/ 2147483647 h 105"/>
              <a:gd name="T62" fmla="*/ 2147483647 w 53"/>
              <a:gd name="T63" fmla="*/ 0 h 105"/>
              <a:gd name="T64" fmla="*/ 2147483647 w 53"/>
              <a:gd name="T65" fmla="*/ 0 h 10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3"/>
              <a:gd name="T100" fmla="*/ 0 h 105"/>
              <a:gd name="T101" fmla="*/ 53 w 53"/>
              <a:gd name="T102" fmla="*/ 105 h 10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3" h="105">
                <a:moveTo>
                  <a:pt x="26" y="0"/>
                </a:moveTo>
                <a:lnTo>
                  <a:pt x="21" y="0"/>
                </a:lnTo>
                <a:lnTo>
                  <a:pt x="16" y="3"/>
                </a:lnTo>
                <a:lnTo>
                  <a:pt x="11" y="8"/>
                </a:lnTo>
                <a:lnTo>
                  <a:pt x="8" y="15"/>
                </a:lnTo>
                <a:lnTo>
                  <a:pt x="5" y="23"/>
                </a:lnTo>
                <a:lnTo>
                  <a:pt x="1" y="31"/>
                </a:lnTo>
                <a:lnTo>
                  <a:pt x="1" y="41"/>
                </a:lnTo>
                <a:lnTo>
                  <a:pt x="0" y="52"/>
                </a:lnTo>
                <a:lnTo>
                  <a:pt x="1" y="62"/>
                </a:lnTo>
                <a:lnTo>
                  <a:pt x="1" y="72"/>
                </a:lnTo>
                <a:lnTo>
                  <a:pt x="5" y="81"/>
                </a:lnTo>
                <a:lnTo>
                  <a:pt x="8" y="88"/>
                </a:lnTo>
                <a:lnTo>
                  <a:pt x="11" y="94"/>
                </a:lnTo>
                <a:lnTo>
                  <a:pt x="16" y="99"/>
                </a:lnTo>
                <a:lnTo>
                  <a:pt x="21" y="103"/>
                </a:lnTo>
                <a:lnTo>
                  <a:pt x="26" y="104"/>
                </a:lnTo>
                <a:lnTo>
                  <a:pt x="31" y="103"/>
                </a:lnTo>
                <a:lnTo>
                  <a:pt x="36" y="99"/>
                </a:lnTo>
                <a:lnTo>
                  <a:pt x="40" y="94"/>
                </a:lnTo>
                <a:lnTo>
                  <a:pt x="45" y="88"/>
                </a:lnTo>
                <a:lnTo>
                  <a:pt x="49" y="81"/>
                </a:lnTo>
                <a:lnTo>
                  <a:pt x="50" y="72"/>
                </a:lnTo>
                <a:lnTo>
                  <a:pt x="52" y="62"/>
                </a:lnTo>
                <a:lnTo>
                  <a:pt x="52" y="52"/>
                </a:lnTo>
                <a:lnTo>
                  <a:pt x="52" y="41"/>
                </a:lnTo>
                <a:lnTo>
                  <a:pt x="50" y="31"/>
                </a:lnTo>
                <a:lnTo>
                  <a:pt x="49" y="23"/>
                </a:lnTo>
                <a:lnTo>
                  <a:pt x="45" y="15"/>
                </a:lnTo>
                <a:lnTo>
                  <a:pt x="40" y="8"/>
                </a:lnTo>
                <a:lnTo>
                  <a:pt x="36" y="3"/>
                </a:lnTo>
                <a:lnTo>
                  <a:pt x="31" y="0"/>
                </a:lnTo>
                <a:lnTo>
                  <a:pt x="26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8" name="Freeform 30">
            <a:extLst>
              <a:ext uri="{FF2B5EF4-FFF2-40B4-BE49-F238E27FC236}">
                <a16:creationId xmlns:a16="http://schemas.microsoft.com/office/drawing/2014/main" id="{882BAFA2-0E91-D0E8-3748-47EBEEDAA66C}"/>
              </a:ext>
            </a:extLst>
          </p:cNvPr>
          <p:cNvSpPr>
            <a:spLocks/>
          </p:cNvSpPr>
          <p:nvPr/>
        </p:nvSpPr>
        <p:spPr bwMode="auto">
          <a:xfrm>
            <a:off x="6758983" y="4180805"/>
            <a:ext cx="103096" cy="199846"/>
          </a:xfrm>
          <a:custGeom>
            <a:avLst/>
            <a:gdLst>
              <a:gd name="T0" fmla="*/ 2147483647 w 65"/>
              <a:gd name="T1" fmla="*/ 0 h 126"/>
              <a:gd name="T2" fmla="*/ 2147483647 w 65"/>
              <a:gd name="T3" fmla="*/ 0 h 126"/>
              <a:gd name="T4" fmla="*/ 2147483647 w 65"/>
              <a:gd name="T5" fmla="*/ 2147483647 h 126"/>
              <a:gd name="T6" fmla="*/ 2147483647 w 65"/>
              <a:gd name="T7" fmla="*/ 2147483647 h 126"/>
              <a:gd name="T8" fmla="*/ 2147483647 w 65"/>
              <a:gd name="T9" fmla="*/ 2147483647 h 126"/>
              <a:gd name="T10" fmla="*/ 2147483647 w 65"/>
              <a:gd name="T11" fmla="*/ 2147483647 h 126"/>
              <a:gd name="T12" fmla="*/ 2147483647 w 65"/>
              <a:gd name="T13" fmla="*/ 2147483647 h 126"/>
              <a:gd name="T14" fmla="*/ 0 w 65"/>
              <a:gd name="T15" fmla="*/ 2147483647 h 126"/>
              <a:gd name="T16" fmla="*/ 0 w 65"/>
              <a:gd name="T17" fmla="*/ 2147483647 h 126"/>
              <a:gd name="T18" fmla="*/ 0 w 65"/>
              <a:gd name="T19" fmla="*/ 2147483647 h 126"/>
              <a:gd name="T20" fmla="*/ 2147483647 w 65"/>
              <a:gd name="T21" fmla="*/ 2147483647 h 126"/>
              <a:gd name="T22" fmla="*/ 2147483647 w 65"/>
              <a:gd name="T23" fmla="*/ 2147483647 h 126"/>
              <a:gd name="T24" fmla="*/ 2147483647 w 65"/>
              <a:gd name="T25" fmla="*/ 2147483647 h 126"/>
              <a:gd name="T26" fmla="*/ 2147483647 w 65"/>
              <a:gd name="T27" fmla="*/ 2147483647 h 126"/>
              <a:gd name="T28" fmla="*/ 2147483647 w 65"/>
              <a:gd name="T29" fmla="*/ 2147483647 h 126"/>
              <a:gd name="T30" fmla="*/ 2147483647 w 65"/>
              <a:gd name="T31" fmla="*/ 2147483647 h 126"/>
              <a:gd name="T32" fmla="*/ 2147483647 w 65"/>
              <a:gd name="T33" fmla="*/ 2147483647 h 126"/>
              <a:gd name="T34" fmla="*/ 2147483647 w 65"/>
              <a:gd name="T35" fmla="*/ 2147483647 h 126"/>
              <a:gd name="T36" fmla="*/ 2147483647 w 65"/>
              <a:gd name="T37" fmla="*/ 2147483647 h 126"/>
              <a:gd name="T38" fmla="*/ 2147483647 w 65"/>
              <a:gd name="T39" fmla="*/ 2147483647 h 126"/>
              <a:gd name="T40" fmla="*/ 2147483647 w 65"/>
              <a:gd name="T41" fmla="*/ 2147483647 h 126"/>
              <a:gd name="T42" fmla="*/ 2147483647 w 65"/>
              <a:gd name="T43" fmla="*/ 2147483647 h 126"/>
              <a:gd name="T44" fmla="*/ 2147483647 w 65"/>
              <a:gd name="T45" fmla="*/ 2147483647 h 126"/>
              <a:gd name="T46" fmla="*/ 2147483647 w 65"/>
              <a:gd name="T47" fmla="*/ 2147483647 h 126"/>
              <a:gd name="T48" fmla="*/ 2147483647 w 65"/>
              <a:gd name="T49" fmla="*/ 2147483647 h 126"/>
              <a:gd name="T50" fmla="*/ 2147483647 w 65"/>
              <a:gd name="T51" fmla="*/ 2147483647 h 126"/>
              <a:gd name="T52" fmla="*/ 2147483647 w 65"/>
              <a:gd name="T53" fmla="*/ 2147483647 h 126"/>
              <a:gd name="T54" fmla="*/ 2147483647 w 65"/>
              <a:gd name="T55" fmla="*/ 2147483647 h 126"/>
              <a:gd name="T56" fmla="*/ 2147483647 w 65"/>
              <a:gd name="T57" fmla="*/ 2147483647 h 126"/>
              <a:gd name="T58" fmla="*/ 2147483647 w 65"/>
              <a:gd name="T59" fmla="*/ 2147483647 h 126"/>
              <a:gd name="T60" fmla="*/ 2147483647 w 65"/>
              <a:gd name="T61" fmla="*/ 2147483647 h 126"/>
              <a:gd name="T62" fmla="*/ 2147483647 w 65"/>
              <a:gd name="T63" fmla="*/ 0 h 126"/>
              <a:gd name="T64" fmla="*/ 2147483647 w 65"/>
              <a:gd name="T65" fmla="*/ 0 h 12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"/>
              <a:gd name="T100" fmla="*/ 0 h 126"/>
              <a:gd name="T101" fmla="*/ 65 w 65"/>
              <a:gd name="T102" fmla="*/ 126 h 12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" h="126">
                <a:moveTo>
                  <a:pt x="31" y="0"/>
                </a:moveTo>
                <a:lnTo>
                  <a:pt x="25" y="0"/>
                </a:lnTo>
                <a:lnTo>
                  <a:pt x="18" y="5"/>
                </a:lnTo>
                <a:lnTo>
                  <a:pt x="13" y="10"/>
                </a:lnTo>
                <a:lnTo>
                  <a:pt x="9" y="18"/>
                </a:lnTo>
                <a:lnTo>
                  <a:pt x="5" y="27"/>
                </a:lnTo>
                <a:lnTo>
                  <a:pt x="2" y="37"/>
                </a:lnTo>
                <a:lnTo>
                  <a:pt x="0" y="50"/>
                </a:lnTo>
                <a:lnTo>
                  <a:pt x="0" y="63"/>
                </a:lnTo>
                <a:lnTo>
                  <a:pt x="0" y="75"/>
                </a:lnTo>
                <a:lnTo>
                  <a:pt x="2" y="88"/>
                </a:lnTo>
                <a:lnTo>
                  <a:pt x="5" y="97"/>
                </a:lnTo>
                <a:lnTo>
                  <a:pt x="9" y="107"/>
                </a:lnTo>
                <a:lnTo>
                  <a:pt x="13" y="115"/>
                </a:lnTo>
                <a:lnTo>
                  <a:pt x="18" y="120"/>
                </a:lnTo>
                <a:lnTo>
                  <a:pt x="25" y="125"/>
                </a:lnTo>
                <a:lnTo>
                  <a:pt x="31" y="125"/>
                </a:lnTo>
                <a:lnTo>
                  <a:pt x="38" y="125"/>
                </a:lnTo>
                <a:lnTo>
                  <a:pt x="44" y="120"/>
                </a:lnTo>
                <a:lnTo>
                  <a:pt x="49" y="115"/>
                </a:lnTo>
                <a:lnTo>
                  <a:pt x="54" y="107"/>
                </a:lnTo>
                <a:lnTo>
                  <a:pt x="57" y="97"/>
                </a:lnTo>
                <a:lnTo>
                  <a:pt x="61" y="88"/>
                </a:lnTo>
                <a:lnTo>
                  <a:pt x="62" y="75"/>
                </a:lnTo>
                <a:lnTo>
                  <a:pt x="64" y="63"/>
                </a:lnTo>
                <a:lnTo>
                  <a:pt x="62" y="50"/>
                </a:lnTo>
                <a:lnTo>
                  <a:pt x="61" y="37"/>
                </a:lnTo>
                <a:lnTo>
                  <a:pt x="57" y="27"/>
                </a:lnTo>
                <a:lnTo>
                  <a:pt x="54" y="18"/>
                </a:lnTo>
                <a:lnTo>
                  <a:pt x="49" y="10"/>
                </a:lnTo>
                <a:lnTo>
                  <a:pt x="44" y="5"/>
                </a:lnTo>
                <a:lnTo>
                  <a:pt x="38" y="0"/>
                </a:lnTo>
                <a:lnTo>
                  <a:pt x="31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9" name="Freeform 31">
            <a:extLst>
              <a:ext uri="{FF2B5EF4-FFF2-40B4-BE49-F238E27FC236}">
                <a16:creationId xmlns:a16="http://schemas.microsoft.com/office/drawing/2014/main" id="{229CC777-5259-D2FC-626D-D0EA090F0BD3}"/>
              </a:ext>
            </a:extLst>
          </p:cNvPr>
          <p:cNvSpPr>
            <a:spLocks/>
          </p:cNvSpPr>
          <p:nvPr/>
        </p:nvSpPr>
        <p:spPr bwMode="auto">
          <a:xfrm>
            <a:off x="6758983" y="4180805"/>
            <a:ext cx="103096" cy="199846"/>
          </a:xfrm>
          <a:custGeom>
            <a:avLst/>
            <a:gdLst>
              <a:gd name="T0" fmla="*/ 2147483647 w 65"/>
              <a:gd name="T1" fmla="*/ 0 h 126"/>
              <a:gd name="T2" fmla="*/ 2147483647 w 65"/>
              <a:gd name="T3" fmla="*/ 0 h 126"/>
              <a:gd name="T4" fmla="*/ 2147483647 w 65"/>
              <a:gd name="T5" fmla="*/ 2147483647 h 126"/>
              <a:gd name="T6" fmla="*/ 2147483647 w 65"/>
              <a:gd name="T7" fmla="*/ 2147483647 h 126"/>
              <a:gd name="T8" fmla="*/ 2147483647 w 65"/>
              <a:gd name="T9" fmla="*/ 2147483647 h 126"/>
              <a:gd name="T10" fmla="*/ 2147483647 w 65"/>
              <a:gd name="T11" fmla="*/ 2147483647 h 126"/>
              <a:gd name="T12" fmla="*/ 2147483647 w 65"/>
              <a:gd name="T13" fmla="*/ 2147483647 h 126"/>
              <a:gd name="T14" fmla="*/ 0 w 65"/>
              <a:gd name="T15" fmla="*/ 2147483647 h 126"/>
              <a:gd name="T16" fmla="*/ 0 w 65"/>
              <a:gd name="T17" fmla="*/ 2147483647 h 126"/>
              <a:gd name="T18" fmla="*/ 0 w 65"/>
              <a:gd name="T19" fmla="*/ 2147483647 h 126"/>
              <a:gd name="T20" fmla="*/ 2147483647 w 65"/>
              <a:gd name="T21" fmla="*/ 2147483647 h 126"/>
              <a:gd name="T22" fmla="*/ 2147483647 w 65"/>
              <a:gd name="T23" fmla="*/ 2147483647 h 126"/>
              <a:gd name="T24" fmla="*/ 2147483647 w 65"/>
              <a:gd name="T25" fmla="*/ 2147483647 h 126"/>
              <a:gd name="T26" fmla="*/ 2147483647 w 65"/>
              <a:gd name="T27" fmla="*/ 2147483647 h 126"/>
              <a:gd name="T28" fmla="*/ 2147483647 w 65"/>
              <a:gd name="T29" fmla="*/ 2147483647 h 126"/>
              <a:gd name="T30" fmla="*/ 2147483647 w 65"/>
              <a:gd name="T31" fmla="*/ 2147483647 h 126"/>
              <a:gd name="T32" fmla="*/ 2147483647 w 65"/>
              <a:gd name="T33" fmla="*/ 2147483647 h 126"/>
              <a:gd name="T34" fmla="*/ 2147483647 w 65"/>
              <a:gd name="T35" fmla="*/ 2147483647 h 126"/>
              <a:gd name="T36" fmla="*/ 2147483647 w 65"/>
              <a:gd name="T37" fmla="*/ 2147483647 h 126"/>
              <a:gd name="T38" fmla="*/ 2147483647 w 65"/>
              <a:gd name="T39" fmla="*/ 2147483647 h 126"/>
              <a:gd name="T40" fmla="*/ 2147483647 w 65"/>
              <a:gd name="T41" fmla="*/ 2147483647 h 126"/>
              <a:gd name="T42" fmla="*/ 2147483647 w 65"/>
              <a:gd name="T43" fmla="*/ 2147483647 h 126"/>
              <a:gd name="T44" fmla="*/ 2147483647 w 65"/>
              <a:gd name="T45" fmla="*/ 2147483647 h 126"/>
              <a:gd name="T46" fmla="*/ 2147483647 w 65"/>
              <a:gd name="T47" fmla="*/ 2147483647 h 126"/>
              <a:gd name="T48" fmla="*/ 2147483647 w 65"/>
              <a:gd name="T49" fmla="*/ 2147483647 h 126"/>
              <a:gd name="T50" fmla="*/ 2147483647 w 65"/>
              <a:gd name="T51" fmla="*/ 2147483647 h 126"/>
              <a:gd name="T52" fmla="*/ 2147483647 w 65"/>
              <a:gd name="T53" fmla="*/ 2147483647 h 126"/>
              <a:gd name="T54" fmla="*/ 2147483647 w 65"/>
              <a:gd name="T55" fmla="*/ 2147483647 h 126"/>
              <a:gd name="T56" fmla="*/ 2147483647 w 65"/>
              <a:gd name="T57" fmla="*/ 2147483647 h 126"/>
              <a:gd name="T58" fmla="*/ 2147483647 w 65"/>
              <a:gd name="T59" fmla="*/ 2147483647 h 126"/>
              <a:gd name="T60" fmla="*/ 2147483647 w 65"/>
              <a:gd name="T61" fmla="*/ 2147483647 h 126"/>
              <a:gd name="T62" fmla="*/ 2147483647 w 65"/>
              <a:gd name="T63" fmla="*/ 0 h 126"/>
              <a:gd name="T64" fmla="*/ 2147483647 w 65"/>
              <a:gd name="T65" fmla="*/ 0 h 12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"/>
              <a:gd name="T100" fmla="*/ 0 h 126"/>
              <a:gd name="T101" fmla="*/ 65 w 65"/>
              <a:gd name="T102" fmla="*/ 126 h 12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" h="126">
                <a:moveTo>
                  <a:pt x="31" y="0"/>
                </a:moveTo>
                <a:lnTo>
                  <a:pt x="25" y="0"/>
                </a:lnTo>
                <a:lnTo>
                  <a:pt x="18" y="5"/>
                </a:lnTo>
                <a:lnTo>
                  <a:pt x="13" y="10"/>
                </a:lnTo>
                <a:lnTo>
                  <a:pt x="9" y="18"/>
                </a:lnTo>
                <a:lnTo>
                  <a:pt x="5" y="27"/>
                </a:lnTo>
                <a:lnTo>
                  <a:pt x="2" y="37"/>
                </a:lnTo>
                <a:lnTo>
                  <a:pt x="0" y="50"/>
                </a:lnTo>
                <a:lnTo>
                  <a:pt x="0" y="63"/>
                </a:lnTo>
                <a:lnTo>
                  <a:pt x="0" y="75"/>
                </a:lnTo>
                <a:lnTo>
                  <a:pt x="2" y="88"/>
                </a:lnTo>
                <a:lnTo>
                  <a:pt x="5" y="97"/>
                </a:lnTo>
                <a:lnTo>
                  <a:pt x="9" y="107"/>
                </a:lnTo>
                <a:lnTo>
                  <a:pt x="13" y="115"/>
                </a:lnTo>
                <a:lnTo>
                  <a:pt x="18" y="120"/>
                </a:lnTo>
                <a:lnTo>
                  <a:pt x="25" y="125"/>
                </a:lnTo>
                <a:lnTo>
                  <a:pt x="31" y="125"/>
                </a:lnTo>
                <a:lnTo>
                  <a:pt x="38" y="125"/>
                </a:lnTo>
                <a:lnTo>
                  <a:pt x="44" y="120"/>
                </a:lnTo>
                <a:lnTo>
                  <a:pt x="49" y="115"/>
                </a:lnTo>
                <a:lnTo>
                  <a:pt x="54" y="107"/>
                </a:lnTo>
                <a:lnTo>
                  <a:pt x="57" y="97"/>
                </a:lnTo>
                <a:lnTo>
                  <a:pt x="61" y="88"/>
                </a:lnTo>
                <a:lnTo>
                  <a:pt x="62" y="75"/>
                </a:lnTo>
                <a:lnTo>
                  <a:pt x="64" y="63"/>
                </a:lnTo>
                <a:lnTo>
                  <a:pt x="62" y="50"/>
                </a:lnTo>
                <a:lnTo>
                  <a:pt x="61" y="37"/>
                </a:lnTo>
                <a:lnTo>
                  <a:pt x="57" y="27"/>
                </a:lnTo>
                <a:lnTo>
                  <a:pt x="54" y="18"/>
                </a:lnTo>
                <a:lnTo>
                  <a:pt x="49" y="10"/>
                </a:lnTo>
                <a:lnTo>
                  <a:pt x="44" y="5"/>
                </a:lnTo>
                <a:lnTo>
                  <a:pt x="38" y="0"/>
                </a:lnTo>
                <a:lnTo>
                  <a:pt x="3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0" name="Freeform 32">
            <a:extLst>
              <a:ext uri="{FF2B5EF4-FFF2-40B4-BE49-F238E27FC236}">
                <a16:creationId xmlns:a16="http://schemas.microsoft.com/office/drawing/2014/main" id="{3C34C92C-94AA-9FA1-E861-3930B003D873}"/>
              </a:ext>
            </a:extLst>
          </p:cNvPr>
          <p:cNvSpPr>
            <a:spLocks/>
          </p:cNvSpPr>
          <p:nvPr/>
        </p:nvSpPr>
        <p:spPr bwMode="auto">
          <a:xfrm>
            <a:off x="5182417" y="2972209"/>
            <a:ext cx="1330724" cy="2266513"/>
          </a:xfrm>
          <a:custGeom>
            <a:avLst/>
            <a:gdLst>
              <a:gd name="T0" fmla="*/ 2147483647 w 839"/>
              <a:gd name="T1" fmla="*/ 2147483647 h 1429"/>
              <a:gd name="T2" fmla="*/ 2147483647 w 839"/>
              <a:gd name="T3" fmla="*/ 2147483647 h 1429"/>
              <a:gd name="T4" fmla="*/ 2147483647 w 839"/>
              <a:gd name="T5" fmla="*/ 2147483647 h 1429"/>
              <a:gd name="T6" fmla="*/ 2147483647 w 839"/>
              <a:gd name="T7" fmla="*/ 2147483647 h 1429"/>
              <a:gd name="T8" fmla="*/ 2147483647 w 839"/>
              <a:gd name="T9" fmla="*/ 2147483647 h 1429"/>
              <a:gd name="T10" fmla="*/ 2147483647 w 839"/>
              <a:gd name="T11" fmla="*/ 2147483647 h 1429"/>
              <a:gd name="T12" fmla="*/ 2147483647 w 839"/>
              <a:gd name="T13" fmla="*/ 2147483647 h 1429"/>
              <a:gd name="T14" fmla="*/ 2147483647 w 839"/>
              <a:gd name="T15" fmla="*/ 2147483647 h 1429"/>
              <a:gd name="T16" fmla="*/ 2147483647 w 839"/>
              <a:gd name="T17" fmla="*/ 2147483647 h 1429"/>
              <a:gd name="T18" fmla="*/ 2147483647 w 839"/>
              <a:gd name="T19" fmla="*/ 2147483647 h 1429"/>
              <a:gd name="T20" fmla="*/ 2147483647 w 839"/>
              <a:gd name="T21" fmla="*/ 2147483647 h 1429"/>
              <a:gd name="T22" fmla="*/ 2147483647 w 839"/>
              <a:gd name="T23" fmla="*/ 2147483647 h 1429"/>
              <a:gd name="T24" fmla="*/ 2147483647 w 839"/>
              <a:gd name="T25" fmla="*/ 2147483647 h 1429"/>
              <a:gd name="T26" fmla="*/ 2147483647 w 839"/>
              <a:gd name="T27" fmla="*/ 2147483647 h 1429"/>
              <a:gd name="T28" fmla="*/ 2147483647 w 839"/>
              <a:gd name="T29" fmla="*/ 2147483647 h 1429"/>
              <a:gd name="T30" fmla="*/ 2147483647 w 839"/>
              <a:gd name="T31" fmla="*/ 2147483647 h 1429"/>
              <a:gd name="T32" fmla="*/ 2147483647 w 839"/>
              <a:gd name="T33" fmla="*/ 2147483647 h 1429"/>
              <a:gd name="T34" fmla="*/ 2147483647 w 839"/>
              <a:gd name="T35" fmla="*/ 2147483647 h 1429"/>
              <a:gd name="T36" fmla="*/ 2147483647 w 839"/>
              <a:gd name="T37" fmla="*/ 2147483647 h 1429"/>
              <a:gd name="T38" fmla="*/ 2147483647 w 839"/>
              <a:gd name="T39" fmla="*/ 2147483647 h 1429"/>
              <a:gd name="T40" fmla="*/ 2147483647 w 839"/>
              <a:gd name="T41" fmla="*/ 2147483647 h 1429"/>
              <a:gd name="T42" fmla="*/ 2147483647 w 839"/>
              <a:gd name="T43" fmla="*/ 2147483647 h 1429"/>
              <a:gd name="T44" fmla="*/ 2147483647 w 839"/>
              <a:gd name="T45" fmla="*/ 2147483647 h 1429"/>
              <a:gd name="T46" fmla="*/ 2147483647 w 839"/>
              <a:gd name="T47" fmla="*/ 2147483647 h 1429"/>
              <a:gd name="T48" fmla="*/ 2147483647 w 839"/>
              <a:gd name="T49" fmla="*/ 2147483647 h 1429"/>
              <a:gd name="T50" fmla="*/ 2147483647 w 839"/>
              <a:gd name="T51" fmla="*/ 2147483647 h 1429"/>
              <a:gd name="T52" fmla="*/ 2147483647 w 839"/>
              <a:gd name="T53" fmla="*/ 2147483647 h 1429"/>
              <a:gd name="T54" fmla="*/ 2147483647 w 839"/>
              <a:gd name="T55" fmla="*/ 2147483647 h 1429"/>
              <a:gd name="T56" fmla="*/ 2147483647 w 839"/>
              <a:gd name="T57" fmla="*/ 2147483647 h 1429"/>
              <a:gd name="T58" fmla="*/ 2147483647 w 839"/>
              <a:gd name="T59" fmla="*/ 2147483647 h 1429"/>
              <a:gd name="T60" fmla="*/ 2147483647 w 839"/>
              <a:gd name="T61" fmla="*/ 2147483647 h 1429"/>
              <a:gd name="T62" fmla="*/ 2147483647 w 839"/>
              <a:gd name="T63" fmla="*/ 2147483647 h 1429"/>
              <a:gd name="T64" fmla="*/ 2147483647 w 839"/>
              <a:gd name="T65" fmla="*/ 2147483647 h 1429"/>
              <a:gd name="T66" fmla="*/ 2147483647 w 839"/>
              <a:gd name="T67" fmla="*/ 2147483647 h 1429"/>
              <a:gd name="T68" fmla="*/ 2147483647 w 839"/>
              <a:gd name="T69" fmla="*/ 2147483647 h 1429"/>
              <a:gd name="T70" fmla="*/ 2147483647 w 839"/>
              <a:gd name="T71" fmla="*/ 2147483647 h 1429"/>
              <a:gd name="T72" fmla="*/ 2147483647 w 839"/>
              <a:gd name="T73" fmla="*/ 2147483647 h 1429"/>
              <a:gd name="T74" fmla="*/ 2147483647 w 839"/>
              <a:gd name="T75" fmla="*/ 2147483647 h 1429"/>
              <a:gd name="T76" fmla="*/ 2147483647 w 839"/>
              <a:gd name="T77" fmla="*/ 2147483647 h 1429"/>
              <a:gd name="T78" fmla="*/ 2147483647 w 839"/>
              <a:gd name="T79" fmla="*/ 2147483647 h 1429"/>
              <a:gd name="T80" fmla="*/ 2147483647 w 839"/>
              <a:gd name="T81" fmla="*/ 2147483647 h 1429"/>
              <a:gd name="T82" fmla="*/ 2147483647 w 839"/>
              <a:gd name="T83" fmla="*/ 2147483647 h 1429"/>
              <a:gd name="T84" fmla="*/ 2147483647 w 839"/>
              <a:gd name="T85" fmla="*/ 2147483647 h 1429"/>
              <a:gd name="T86" fmla="*/ 2147483647 w 839"/>
              <a:gd name="T87" fmla="*/ 2147483647 h 1429"/>
              <a:gd name="T88" fmla="*/ 2147483647 w 839"/>
              <a:gd name="T89" fmla="*/ 2147483647 h 1429"/>
              <a:gd name="T90" fmla="*/ 2147483647 w 839"/>
              <a:gd name="T91" fmla="*/ 2147483647 h 1429"/>
              <a:gd name="T92" fmla="*/ 2147483647 w 839"/>
              <a:gd name="T93" fmla="*/ 2147483647 h 1429"/>
              <a:gd name="T94" fmla="*/ 2147483647 w 839"/>
              <a:gd name="T95" fmla="*/ 2147483647 h 1429"/>
              <a:gd name="T96" fmla="*/ 2147483647 w 839"/>
              <a:gd name="T97" fmla="*/ 2147483647 h 1429"/>
              <a:gd name="T98" fmla="*/ 2147483647 w 839"/>
              <a:gd name="T99" fmla="*/ 2147483647 h 1429"/>
              <a:gd name="T100" fmla="*/ 2147483647 w 839"/>
              <a:gd name="T101" fmla="*/ 2147483647 h 1429"/>
              <a:gd name="T102" fmla="*/ 2147483647 w 839"/>
              <a:gd name="T103" fmla="*/ 2147483647 h 1429"/>
              <a:gd name="T104" fmla="*/ 2147483647 w 839"/>
              <a:gd name="T105" fmla="*/ 2147483647 h 1429"/>
              <a:gd name="T106" fmla="*/ 2147483647 w 839"/>
              <a:gd name="T107" fmla="*/ 2147483647 h 1429"/>
              <a:gd name="T108" fmla="*/ 2147483647 w 839"/>
              <a:gd name="T109" fmla="*/ 2147483647 h 1429"/>
              <a:gd name="T110" fmla="*/ 2147483647 w 839"/>
              <a:gd name="T111" fmla="*/ 2147483647 h 1429"/>
              <a:gd name="T112" fmla="*/ 2147483647 w 839"/>
              <a:gd name="T113" fmla="*/ 2147483647 h 1429"/>
              <a:gd name="T114" fmla="*/ 2147483647 w 839"/>
              <a:gd name="T115" fmla="*/ 2147483647 h 1429"/>
              <a:gd name="T116" fmla="*/ 2147483647 w 839"/>
              <a:gd name="T117" fmla="*/ 2147483647 h 1429"/>
              <a:gd name="T118" fmla="*/ 2147483647 w 839"/>
              <a:gd name="T119" fmla="*/ 2147483647 h 1429"/>
              <a:gd name="T120" fmla="*/ 2147483647 w 839"/>
              <a:gd name="T121" fmla="*/ 2147483647 h 1429"/>
              <a:gd name="T122" fmla="*/ 2147483647 w 839"/>
              <a:gd name="T123" fmla="*/ 2147483647 h 142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839"/>
              <a:gd name="T187" fmla="*/ 0 h 1429"/>
              <a:gd name="T188" fmla="*/ 839 w 839"/>
              <a:gd name="T189" fmla="*/ 1429 h 1429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839" h="1429">
                <a:moveTo>
                  <a:pt x="777" y="0"/>
                </a:moveTo>
                <a:lnTo>
                  <a:pt x="720" y="13"/>
                </a:lnTo>
                <a:lnTo>
                  <a:pt x="658" y="31"/>
                </a:lnTo>
                <a:lnTo>
                  <a:pt x="593" y="52"/>
                </a:lnTo>
                <a:lnTo>
                  <a:pt x="526" y="76"/>
                </a:lnTo>
                <a:lnTo>
                  <a:pt x="461" y="102"/>
                </a:lnTo>
                <a:lnTo>
                  <a:pt x="396" y="128"/>
                </a:lnTo>
                <a:lnTo>
                  <a:pt x="336" y="156"/>
                </a:lnTo>
                <a:lnTo>
                  <a:pt x="281" y="182"/>
                </a:lnTo>
                <a:lnTo>
                  <a:pt x="284" y="196"/>
                </a:lnTo>
                <a:lnTo>
                  <a:pt x="284" y="211"/>
                </a:lnTo>
                <a:lnTo>
                  <a:pt x="283" y="224"/>
                </a:lnTo>
                <a:lnTo>
                  <a:pt x="278" y="235"/>
                </a:lnTo>
                <a:lnTo>
                  <a:pt x="271" y="247"/>
                </a:lnTo>
                <a:lnTo>
                  <a:pt x="261" y="256"/>
                </a:lnTo>
                <a:lnTo>
                  <a:pt x="252" y="265"/>
                </a:lnTo>
                <a:lnTo>
                  <a:pt x="242" y="271"/>
                </a:lnTo>
                <a:lnTo>
                  <a:pt x="229" y="276"/>
                </a:lnTo>
                <a:lnTo>
                  <a:pt x="218" y="279"/>
                </a:lnTo>
                <a:lnTo>
                  <a:pt x="205" y="281"/>
                </a:lnTo>
                <a:lnTo>
                  <a:pt x="193" y="281"/>
                </a:lnTo>
                <a:lnTo>
                  <a:pt x="182" y="279"/>
                </a:lnTo>
                <a:lnTo>
                  <a:pt x="170" y="276"/>
                </a:lnTo>
                <a:lnTo>
                  <a:pt x="161" y="269"/>
                </a:lnTo>
                <a:lnTo>
                  <a:pt x="153" y="263"/>
                </a:lnTo>
                <a:lnTo>
                  <a:pt x="131" y="276"/>
                </a:lnTo>
                <a:lnTo>
                  <a:pt x="110" y="291"/>
                </a:lnTo>
                <a:lnTo>
                  <a:pt x="89" y="305"/>
                </a:lnTo>
                <a:lnTo>
                  <a:pt x="70" y="320"/>
                </a:lnTo>
                <a:lnTo>
                  <a:pt x="52" y="334"/>
                </a:lnTo>
                <a:lnTo>
                  <a:pt x="34" y="347"/>
                </a:lnTo>
                <a:lnTo>
                  <a:pt x="16" y="362"/>
                </a:lnTo>
                <a:lnTo>
                  <a:pt x="0" y="377"/>
                </a:lnTo>
                <a:lnTo>
                  <a:pt x="13" y="429"/>
                </a:lnTo>
                <a:lnTo>
                  <a:pt x="24" y="482"/>
                </a:lnTo>
                <a:lnTo>
                  <a:pt x="32" y="534"/>
                </a:lnTo>
                <a:lnTo>
                  <a:pt x="42" y="586"/>
                </a:lnTo>
                <a:lnTo>
                  <a:pt x="50" y="638"/>
                </a:lnTo>
                <a:lnTo>
                  <a:pt x="57" y="689"/>
                </a:lnTo>
                <a:lnTo>
                  <a:pt x="65" y="739"/>
                </a:lnTo>
                <a:lnTo>
                  <a:pt x="73" y="789"/>
                </a:lnTo>
                <a:lnTo>
                  <a:pt x="83" y="791"/>
                </a:lnTo>
                <a:lnTo>
                  <a:pt x="92" y="794"/>
                </a:lnTo>
                <a:lnTo>
                  <a:pt x="101" y="798"/>
                </a:lnTo>
                <a:lnTo>
                  <a:pt x="109" y="802"/>
                </a:lnTo>
                <a:lnTo>
                  <a:pt x="123" y="812"/>
                </a:lnTo>
                <a:lnTo>
                  <a:pt x="135" y="824"/>
                </a:lnTo>
                <a:lnTo>
                  <a:pt x="143" y="837"/>
                </a:lnTo>
                <a:lnTo>
                  <a:pt x="149" y="851"/>
                </a:lnTo>
                <a:lnTo>
                  <a:pt x="154" y="866"/>
                </a:lnTo>
                <a:lnTo>
                  <a:pt x="156" y="882"/>
                </a:lnTo>
                <a:lnTo>
                  <a:pt x="154" y="898"/>
                </a:lnTo>
                <a:lnTo>
                  <a:pt x="151" y="913"/>
                </a:lnTo>
                <a:lnTo>
                  <a:pt x="146" y="929"/>
                </a:lnTo>
                <a:lnTo>
                  <a:pt x="138" y="942"/>
                </a:lnTo>
                <a:lnTo>
                  <a:pt x="128" y="955"/>
                </a:lnTo>
                <a:lnTo>
                  <a:pt x="115" y="967"/>
                </a:lnTo>
                <a:lnTo>
                  <a:pt x="102" y="976"/>
                </a:lnTo>
                <a:lnTo>
                  <a:pt x="84" y="983"/>
                </a:lnTo>
                <a:lnTo>
                  <a:pt x="86" y="1014"/>
                </a:lnTo>
                <a:lnTo>
                  <a:pt x="88" y="1048"/>
                </a:lnTo>
                <a:lnTo>
                  <a:pt x="88" y="1082"/>
                </a:lnTo>
                <a:lnTo>
                  <a:pt x="89" y="1119"/>
                </a:lnTo>
                <a:lnTo>
                  <a:pt x="91" y="1155"/>
                </a:lnTo>
                <a:lnTo>
                  <a:pt x="91" y="1193"/>
                </a:lnTo>
                <a:lnTo>
                  <a:pt x="91" y="1230"/>
                </a:lnTo>
                <a:lnTo>
                  <a:pt x="91" y="1264"/>
                </a:lnTo>
                <a:lnTo>
                  <a:pt x="157" y="1279"/>
                </a:lnTo>
                <a:lnTo>
                  <a:pt x="226" y="1295"/>
                </a:lnTo>
                <a:lnTo>
                  <a:pt x="297" y="1311"/>
                </a:lnTo>
                <a:lnTo>
                  <a:pt x="375" y="1331"/>
                </a:lnTo>
                <a:lnTo>
                  <a:pt x="458" y="1350"/>
                </a:lnTo>
                <a:lnTo>
                  <a:pt x="549" y="1373"/>
                </a:lnTo>
                <a:lnTo>
                  <a:pt x="650" y="1399"/>
                </a:lnTo>
                <a:lnTo>
                  <a:pt x="762" y="1428"/>
                </a:lnTo>
                <a:lnTo>
                  <a:pt x="777" y="1360"/>
                </a:lnTo>
                <a:lnTo>
                  <a:pt x="791" y="1284"/>
                </a:lnTo>
                <a:lnTo>
                  <a:pt x="803" y="1204"/>
                </a:lnTo>
                <a:lnTo>
                  <a:pt x="812" y="1119"/>
                </a:lnTo>
                <a:lnTo>
                  <a:pt x="822" y="1032"/>
                </a:lnTo>
                <a:lnTo>
                  <a:pt x="829" y="939"/>
                </a:lnTo>
                <a:lnTo>
                  <a:pt x="834" y="846"/>
                </a:lnTo>
                <a:lnTo>
                  <a:pt x="837" y="750"/>
                </a:lnTo>
                <a:lnTo>
                  <a:pt x="837" y="728"/>
                </a:lnTo>
                <a:lnTo>
                  <a:pt x="838" y="708"/>
                </a:lnTo>
                <a:lnTo>
                  <a:pt x="838" y="690"/>
                </a:lnTo>
                <a:lnTo>
                  <a:pt x="838" y="674"/>
                </a:lnTo>
                <a:lnTo>
                  <a:pt x="838" y="656"/>
                </a:lnTo>
                <a:lnTo>
                  <a:pt x="838" y="640"/>
                </a:lnTo>
                <a:lnTo>
                  <a:pt x="838" y="619"/>
                </a:lnTo>
                <a:lnTo>
                  <a:pt x="838" y="598"/>
                </a:lnTo>
                <a:lnTo>
                  <a:pt x="827" y="596"/>
                </a:lnTo>
                <a:lnTo>
                  <a:pt x="816" y="593"/>
                </a:lnTo>
                <a:lnTo>
                  <a:pt x="806" y="588"/>
                </a:lnTo>
                <a:lnTo>
                  <a:pt x="796" y="583"/>
                </a:lnTo>
                <a:lnTo>
                  <a:pt x="788" y="578"/>
                </a:lnTo>
                <a:lnTo>
                  <a:pt x="780" y="570"/>
                </a:lnTo>
                <a:lnTo>
                  <a:pt x="773" y="564"/>
                </a:lnTo>
                <a:lnTo>
                  <a:pt x="769" y="555"/>
                </a:lnTo>
                <a:lnTo>
                  <a:pt x="762" y="546"/>
                </a:lnTo>
                <a:lnTo>
                  <a:pt x="759" y="536"/>
                </a:lnTo>
                <a:lnTo>
                  <a:pt x="756" y="526"/>
                </a:lnTo>
                <a:lnTo>
                  <a:pt x="752" y="516"/>
                </a:lnTo>
                <a:lnTo>
                  <a:pt x="749" y="494"/>
                </a:lnTo>
                <a:lnTo>
                  <a:pt x="747" y="473"/>
                </a:lnTo>
                <a:lnTo>
                  <a:pt x="749" y="450"/>
                </a:lnTo>
                <a:lnTo>
                  <a:pt x="754" y="429"/>
                </a:lnTo>
                <a:lnTo>
                  <a:pt x="760" y="409"/>
                </a:lnTo>
                <a:lnTo>
                  <a:pt x="770" y="391"/>
                </a:lnTo>
                <a:lnTo>
                  <a:pt x="775" y="383"/>
                </a:lnTo>
                <a:lnTo>
                  <a:pt x="780" y="375"/>
                </a:lnTo>
                <a:lnTo>
                  <a:pt x="786" y="369"/>
                </a:lnTo>
                <a:lnTo>
                  <a:pt x="795" y="364"/>
                </a:lnTo>
                <a:lnTo>
                  <a:pt x="801" y="359"/>
                </a:lnTo>
                <a:lnTo>
                  <a:pt x="809" y="356"/>
                </a:lnTo>
                <a:lnTo>
                  <a:pt x="817" y="352"/>
                </a:lnTo>
                <a:lnTo>
                  <a:pt x="827" y="351"/>
                </a:lnTo>
                <a:lnTo>
                  <a:pt x="822" y="304"/>
                </a:lnTo>
                <a:lnTo>
                  <a:pt x="819" y="258"/>
                </a:lnTo>
                <a:lnTo>
                  <a:pt x="812" y="214"/>
                </a:lnTo>
                <a:lnTo>
                  <a:pt x="808" y="170"/>
                </a:lnTo>
                <a:lnTo>
                  <a:pt x="801" y="126"/>
                </a:lnTo>
                <a:lnTo>
                  <a:pt x="793" y="84"/>
                </a:lnTo>
                <a:lnTo>
                  <a:pt x="785" y="42"/>
                </a:lnTo>
                <a:lnTo>
                  <a:pt x="777" y="0"/>
                </a:lnTo>
              </a:path>
            </a:pathLst>
          </a:custGeom>
          <a:solidFill>
            <a:srgbClr val="FAF0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1" name="Freeform 33">
            <a:extLst>
              <a:ext uri="{FF2B5EF4-FFF2-40B4-BE49-F238E27FC236}">
                <a16:creationId xmlns:a16="http://schemas.microsoft.com/office/drawing/2014/main" id="{CF0A27D8-B367-1DBB-1CA7-26DE7B0FB8AF}"/>
              </a:ext>
            </a:extLst>
          </p:cNvPr>
          <p:cNvSpPr>
            <a:spLocks/>
          </p:cNvSpPr>
          <p:nvPr/>
        </p:nvSpPr>
        <p:spPr bwMode="auto">
          <a:xfrm>
            <a:off x="5182417" y="2972209"/>
            <a:ext cx="1330724" cy="2266513"/>
          </a:xfrm>
          <a:custGeom>
            <a:avLst/>
            <a:gdLst>
              <a:gd name="T0" fmla="*/ 2147483647 w 839"/>
              <a:gd name="T1" fmla="*/ 2147483647 h 1429"/>
              <a:gd name="T2" fmla="*/ 2147483647 w 839"/>
              <a:gd name="T3" fmla="*/ 2147483647 h 1429"/>
              <a:gd name="T4" fmla="*/ 2147483647 w 839"/>
              <a:gd name="T5" fmla="*/ 2147483647 h 1429"/>
              <a:gd name="T6" fmla="*/ 2147483647 w 839"/>
              <a:gd name="T7" fmla="*/ 2147483647 h 1429"/>
              <a:gd name="T8" fmla="*/ 2147483647 w 839"/>
              <a:gd name="T9" fmla="*/ 2147483647 h 1429"/>
              <a:gd name="T10" fmla="*/ 2147483647 w 839"/>
              <a:gd name="T11" fmla="*/ 2147483647 h 1429"/>
              <a:gd name="T12" fmla="*/ 2147483647 w 839"/>
              <a:gd name="T13" fmla="*/ 2147483647 h 1429"/>
              <a:gd name="T14" fmla="*/ 2147483647 w 839"/>
              <a:gd name="T15" fmla="*/ 2147483647 h 1429"/>
              <a:gd name="T16" fmla="*/ 2147483647 w 839"/>
              <a:gd name="T17" fmla="*/ 2147483647 h 1429"/>
              <a:gd name="T18" fmla="*/ 2147483647 w 839"/>
              <a:gd name="T19" fmla="*/ 2147483647 h 1429"/>
              <a:gd name="T20" fmla="*/ 2147483647 w 839"/>
              <a:gd name="T21" fmla="*/ 2147483647 h 1429"/>
              <a:gd name="T22" fmla="*/ 2147483647 w 839"/>
              <a:gd name="T23" fmla="*/ 2147483647 h 1429"/>
              <a:gd name="T24" fmla="*/ 2147483647 w 839"/>
              <a:gd name="T25" fmla="*/ 2147483647 h 1429"/>
              <a:gd name="T26" fmla="*/ 2147483647 w 839"/>
              <a:gd name="T27" fmla="*/ 2147483647 h 1429"/>
              <a:gd name="T28" fmla="*/ 2147483647 w 839"/>
              <a:gd name="T29" fmla="*/ 2147483647 h 1429"/>
              <a:gd name="T30" fmla="*/ 2147483647 w 839"/>
              <a:gd name="T31" fmla="*/ 2147483647 h 1429"/>
              <a:gd name="T32" fmla="*/ 2147483647 w 839"/>
              <a:gd name="T33" fmla="*/ 2147483647 h 1429"/>
              <a:gd name="T34" fmla="*/ 2147483647 w 839"/>
              <a:gd name="T35" fmla="*/ 2147483647 h 1429"/>
              <a:gd name="T36" fmla="*/ 2147483647 w 839"/>
              <a:gd name="T37" fmla="*/ 2147483647 h 1429"/>
              <a:gd name="T38" fmla="*/ 2147483647 w 839"/>
              <a:gd name="T39" fmla="*/ 2147483647 h 1429"/>
              <a:gd name="T40" fmla="*/ 2147483647 w 839"/>
              <a:gd name="T41" fmla="*/ 2147483647 h 1429"/>
              <a:gd name="T42" fmla="*/ 2147483647 w 839"/>
              <a:gd name="T43" fmla="*/ 2147483647 h 1429"/>
              <a:gd name="T44" fmla="*/ 2147483647 w 839"/>
              <a:gd name="T45" fmla="*/ 2147483647 h 1429"/>
              <a:gd name="T46" fmla="*/ 2147483647 w 839"/>
              <a:gd name="T47" fmla="*/ 2147483647 h 1429"/>
              <a:gd name="T48" fmla="*/ 2147483647 w 839"/>
              <a:gd name="T49" fmla="*/ 2147483647 h 1429"/>
              <a:gd name="T50" fmla="*/ 2147483647 w 839"/>
              <a:gd name="T51" fmla="*/ 2147483647 h 1429"/>
              <a:gd name="T52" fmla="*/ 2147483647 w 839"/>
              <a:gd name="T53" fmla="*/ 2147483647 h 1429"/>
              <a:gd name="T54" fmla="*/ 2147483647 w 839"/>
              <a:gd name="T55" fmla="*/ 2147483647 h 1429"/>
              <a:gd name="T56" fmla="*/ 2147483647 w 839"/>
              <a:gd name="T57" fmla="*/ 2147483647 h 1429"/>
              <a:gd name="T58" fmla="*/ 2147483647 w 839"/>
              <a:gd name="T59" fmla="*/ 2147483647 h 1429"/>
              <a:gd name="T60" fmla="*/ 2147483647 w 839"/>
              <a:gd name="T61" fmla="*/ 2147483647 h 1429"/>
              <a:gd name="T62" fmla="*/ 2147483647 w 839"/>
              <a:gd name="T63" fmla="*/ 2147483647 h 1429"/>
              <a:gd name="T64" fmla="*/ 2147483647 w 839"/>
              <a:gd name="T65" fmla="*/ 2147483647 h 1429"/>
              <a:gd name="T66" fmla="*/ 2147483647 w 839"/>
              <a:gd name="T67" fmla="*/ 2147483647 h 1429"/>
              <a:gd name="T68" fmla="*/ 2147483647 w 839"/>
              <a:gd name="T69" fmla="*/ 2147483647 h 1429"/>
              <a:gd name="T70" fmla="*/ 2147483647 w 839"/>
              <a:gd name="T71" fmla="*/ 2147483647 h 1429"/>
              <a:gd name="T72" fmla="*/ 2147483647 w 839"/>
              <a:gd name="T73" fmla="*/ 2147483647 h 1429"/>
              <a:gd name="T74" fmla="*/ 2147483647 w 839"/>
              <a:gd name="T75" fmla="*/ 2147483647 h 1429"/>
              <a:gd name="T76" fmla="*/ 2147483647 w 839"/>
              <a:gd name="T77" fmla="*/ 2147483647 h 1429"/>
              <a:gd name="T78" fmla="*/ 2147483647 w 839"/>
              <a:gd name="T79" fmla="*/ 2147483647 h 1429"/>
              <a:gd name="T80" fmla="*/ 2147483647 w 839"/>
              <a:gd name="T81" fmla="*/ 2147483647 h 1429"/>
              <a:gd name="T82" fmla="*/ 2147483647 w 839"/>
              <a:gd name="T83" fmla="*/ 2147483647 h 1429"/>
              <a:gd name="T84" fmla="*/ 2147483647 w 839"/>
              <a:gd name="T85" fmla="*/ 2147483647 h 1429"/>
              <a:gd name="T86" fmla="*/ 2147483647 w 839"/>
              <a:gd name="T87" fmla="*/ 2147483647 h 1429"/>
              <a:gd name="T88" fmla="*/ 2147483647 w 839"/>
              <a:gd name="T89" fmla="*/ 2147483647 h 1429"/>
              <a:gd name="T90" fmla="*/ 2147483647 w 839"/>
              <a:gd name="T91" fmla="*/ 2147483647 h 1429"/>
              <a:gd name="T92" fmla="*/ 2147483647 w 839"/>
              <a:gd name="T93" fmla="*/ 2147483647 h 1429"/>
              <a:gd name="T94" fmla="*/ 2147483647 w 839"/>
              <a:gd name="T95" fmla="*/ 2147483647 h 1429"/>
              <a:gd name="T96" fmla="*/ 2147483647 w 839"/>
              <a:gd name="T97" fmla="*/ 2147483647 h 1429"/>
              <a:gd name="T98" fmla="*/ 2147483647 w 839"/>
              <a:gd name="T99" fmla="*/ 2147483647 h 1429"/>
              <a:gd name="T100" fmla="*/ 2147483647 w 839"/>
              <a:gd name="T101" fmla="*/ 2147483647 h 1429"/>
              <a:gd name="T102" fmla="*/ 2147483647 w 839"/>
              <a:gd name="T103" fmla="*/ 2147483647 h 1429"/>
              <a:gd name="T104" fmla="*/ 2147483647 w 839"/>
              <a:gd name="T105" fmla="*/ 2147483647 h 1429"/>
              <a:gd name="T106" fmla="*/ 2147483647 w 839"/>
              <a:gd name="T107" fmla="*/ 2147483647 h 1429"/>
              <a:gd name="T108" fmla="*/ 2147483647 w 839"/>
              <a:gd name="T109" fmla="*/ 2147483647 h 1429"/>
              <a:gd name="T110" fmla="*/ 2147483647 w 839"/>
              <a:gd name="T111" fmla="*/ 2147483647 h 1429"/>
              <a:gd name="T112" fmla="*/ 2147483647 w 839"/>
              <a:gd name="T113" fmla="*/ 2147483647 h 1429"/>
              <a:gd name="T114" fmla="*/ 2147483647 w 839"/>
              <a:gd name="T115" fmla="*/ 2147483647 h 1429"/>
              <a:gd name="T116" fmla="*/ 2147483647 w 839"/>
              <a:gd name="T117" fmla="*/ 2147483647 h 1429"/>
              <a:gd name="T118" fmla="*/ 2147483647 w 839"/>
              <a:gd name="T119" fmla="*/ 2147483647 h 1429"/>
              <a:gd name="T120" fmla="*/ 2147483647 w 839"/>
              <a:gd name="T121" fmla="*/ 2147483647 h 1429"/>
              <a:gd name="T122" fmla="*/ 2147483647 w 839"/>
              <a:gd name="T123" fmla="*/ 2147483647 h 142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839"/>
              <a:gd name="T187" fmla="*/ 0 h 1429"/>
              <a:gd name="T188" fmla="*/ 839 w 839"/>
              <a:gd name="T189" fmla="*/ 1429 h 1429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839" h="1429">
                <a:moveTo>
                  <a:pt x="777" y="0"/>
                </a:moveTo>
                <a:lnTo>
                  <a:pt x="720" y="13"/>
                </a:lnTo>
                <a:lnTo>
                  <a:pt x="658" y="31"/>
                </a:lnTo>
                <a:lnTo>
                  <a:pt x="593" y="52"/>
                </a:lnTo>
                <a:lnTo>
                  <a:pt x="526" y="76"/>
                </a:lnTo>
                <a:lnTo>
                  <a:pt x="461" y="102"/>
                </a:lnTo>
                <a:lnTo>
                  <a:pt x="396" y="128"/>
                </a:lnTo>
                <a:lnTo>
                  <a:pt x="336" y="156"/>
                </a:lnTo>
                <a:lnTo>
                  <a:pt x="281" y="182"/>
                </a:lnTo>
                <a:lnTo>
                  <a:pt x="284" y="196"/>
                </a:lnTo>
                <a:lnTo>
                  <a:pt x="284" y="211"/>
                </a:lnTo>
                <a:lnTo>
                  <a:pt x="283" y="224"/>
                </a:lnTo>
                <a:lnTo>
                  <a:pt x="278" y="235"/>
                </a:lnTo>
                <a:lnTo>
                  <a:pt x="271" y="247"/>
                </a:lnTo>
                <a:lnTo>
                  <a:pt x="261" y="256"/>
                </a:lnTo>
                <a:lnTo>
                  <a:pt x="252" y="265"/>
                </a:lnTo>
                <a:lnTo>
                  <a:pt x="242" y="271"/>
                </a:lnTo>
                <a:lnTo>
                  <a:pt x="229" y="276"/>
                </a:lnTo>
                <a:lnTo>
                  <a:pt x="218" y="279"/>
                </a:lnTo>
                <a:lnTo>
                  <a:pt x="205" y="281"/>
                </a:lnTo>
                <a:lnTo>
                  <a:pt x="193" y="281"/>
                </a:lnTo>
                <a:lnTo>
                  <a:pt x="182" y="279"/>
                </a:lnTo>
                <a:lnTo>
                  <a:pt x="170" y="276"/>
                </a:lnTo>
                <a:lnTo>
                  <a:pt x="161" y="269"/>
                </a:lnTo>
                <a:lnTo>
                  <a:pt x="153" y="263"/>
                </a:lnTo>
                <a:lnTo>
                  <a:pt x="131" y="276"/>
                </a:lnTo>
                <a:lnTo>
                  <a:pt x="110" y="291"/>
                </a:lnTo>
                <a:lnTo>
                  <a:pt x="89" y="305"/>
                </a:lnTo>
                <a:lnTo>
                  <a:pt x="70" y="320"/>
                </a:lnTo>
                <a:lnTo>
                  <a:pt x="52" y="334"/>
                </a:lnTo>
                <a:lnTo>
                  <a:pt x="34" y="347"/>
                </a:lnTo>
                <a:lnTo>
                  <a:pt x="16" y="362"/>
                </a:lnTo>
                <a:lnTo>
                  <a:pt x="0" y="377"/>
                </a:lnTo>
                <a:lnTo>
                  <a:pt x="13" y="429"/>
                </a:lnTo>
                <a:lnTo>
                  <a:pt x="24" y="482"/>
                </a:lnTo>
                <a:lnTo>
                  <a:pt x="32" y="534"/>
                </a:lnTo>
                <a:lnTo>
                  <a:pt x="42" y="586"/>
                </a:lnTo>
                <a:lnTo>
                  <a:pt x="50" y="638"/>
                </a:lnTo>
                <a:lnTo>
                  <a:pt x="57" y="689"/>
                </a:lnTo>
                <a:lnTo>
                  <a:pt x="65" y="739"/>
                </a:lnTo>
                <a:lnTo>
                  <a:pt x="73" y="789"/>
                </a:lnTo>
                <a:lnTo>
                  <a:pt x="83" y="791"/>
                </a:lnTo>
                <a:lnTo>
                  <a:pt x="92" y="794"/>
                </a:lnTo>
                <a:lnTo>
                  <a:pt x="101" y="798"/>
                </a:lnTo>
                <a:lnTo>
                  <a:pt x="109" y="802"/>
                </a:lnTo>
                <a:lnTo>
                  <a:pt x="123" y="812"/>
                </a:lnTo>
                <a:lnTo>
                  <a:pt x="135" y="824"/>
                </a:lnTo>
                <a:lnTo>
                  <a:pt x="143" y="837"/>
                </a:lnTo>
                <a:lnTo>
                  <a:pt x="149" y="851"/>
                </a:lnTo>
                <a:lnTo>
                  <a:pt x="154" y="866"/>
                </a:lnTo>
                <a:lnTo>
                  <a:pt x="156" y="882"/>
                </a:lnTo>
                <a:lnTo>
                  <a:pt x="154" y="898"/>
                </a:lnTo>
                <a:lnTo>
                  <a:pt x="151" y="913"/>
                </a:lnTo>
                <a:lnTo>
                  <a:pt x="146" y="929"/>
                </a:lnTo>
                <a:lnTo>
                  <a:pt x="138" y="942"/>
                </a:lnTo>
                <a:lnTo>
                  <a:pt x="128" y="955"/>
                </a:lnTo>
                <a:lnTo>
                  <a:pt x="115" y="967"/>
                </a:lnTo>
                <a:lnTo>
                  <a:pt x="102" y="976"/>
                </a:lnTo>
                <a:lnTo>
                  <a:pt x="84" y="983"/>
                </a:lnTo>
                <a:lnTo>
                  <a:pt x="86" y="1014"/>
                </a:lnTo>
                <a:lnTo>
                  <a:pt x="88" y="1048"/>
                </a:lnTo>
                <a:lnTo>
                  <a:pt x="88" y="1082"/>
                </a:lnTo>
                <a:lnTo>
                  <a:pt x="89" y="1119"/>
                </a:lnTo>
                <a:lnTo>
                  <a:pt x="91" y="1155"/>
                </a:lnTo>
                <a:lnTo>
                  <a:pt x="91" y="1193"/>
                </a:lnTo>
                <a:lnTo>
                  <a:pt x="91" y="1230"/>
                </a:lnTo>
                <a:lnTo>
                  <a:pt x="91" y="1264"/>
                </a:lnTo>
                <a:lnTo>
                  <a:pt x="157" y="1279"/>
                </a:lnTo>
                <a:lnTo>
                  <a:pt x="226" y="1295"/>
                </a:lnTo>
                <a:lnTo>
                  <a:pt x="297" y="1311"/>
                </a:lnTo>
                <a:lnTo>
                  <a:pt x="375" y="1331"/>
                </a:lnTo>
                <a:lnTo>
                  <a:pt x="458" y="1350"/>
                </a:lnTo>
                <a:lnTo>
                  <a:pt x="549" y="1373"/>
                </a:lnTo>
                <a:lnTo>
                  <a:pt x="650" y="1399"/>
                </a:lnTo>
                <a:lnTo>
                  <a:pt x="762" y="1428"/>
                </a:lnTo>
                <a:lnTo>
                  <a:pt x="777" y="1360"/>
                </a:lnTo>
                <a:lnTo>
                  <a:pt x="791" y="1284"/>
                </a:lnTo>
                <a:lnTo>
                  <a:pt x="803" y="1204"/>
                </a:lnTo>
                <a:lnTo>
                  <a:pt x="812" y="1119"/>
                </a:lnTo>
                <a:lnTo>
                  <a:pt x="822" y="1032"/>
                </a:lnTo>
                <a:lnTo>
                  <a:pt x="829" y="939"/>
                </a:lnTo>
                <a:lnTo>
                  <a:pt x="834" y="846"/>
                </a:lnTo>
                <a:lnTo>
                  <a:pt x="837" y="750"/>
                </a:lnTo>
                <a:lnTo>
                  <a:pt x="837" y="728"/>
                </a:lnTo>
                <a:lnTo>
                  <a:pt x="838" y="708"/>
                </a:lnTo>
                <a:lnTo>
                  <a:pt x="838" y="690"/>
                </a:lnTo>
                <a:lnTo>
                  <a:pt x="838" y="674"/>
                </a:lnTo>
                <a:lnTo>
                  <a:pt x="838" y="656"/>
                </a:lnTo>
                <a:lnTo>
                  <a:pt x="838" y="640"/>
                </a:lnTo>
                <a:lnTo>
                  <a:pt x="838" y="619"/>
                </a:lnTo>
                <a:lnTo>
                  <a:pt x="838" y="598"/>
                </a:lnTo>
                <a:lnTo>
                  <a:pt x="827" y="596"/>
                </a:lnTo>
                <a:lnTo>
                  <a:pt x="816" y="593"/>
                </a:lnTo>
                <a:lnTo>
                  <a:pt x="806" y="588"/>
                </a:lnTo>
                <a:lnTo>
                  <a:pt x="796" y="583"/>
                </a:lnTo>
                <a:lnTo>
                  <a:pt x="788" y="578"/>
                </a:lnTo>
                <a:lnTo>
                  <a:pt x="780" y="570"/>
                </a:lnTo>
                <a:lnTo>
                  <a:pt x="773" y="564"/>
                </a:lnTo>
                <a:lnTo>
                  <a:pt x="769" y="555"/>
                </a:lnTo>
                <a:lnTo>
                  <a:pt x="762" y="546"/>
                </a:lnTo>
                <a:lnTo>
                  <a:pt x="759" y="536"/>
                </a:lnTo>
                <a:lnTo>
                  <a:pt x="756" y="526"/>
                </a:lnTo>
                <a:lnTo>
                  <a:pt x="752" y="516"/>
                </a:lnTo>
                <a:lnTo>
                  <a:pt x="749" y="494"/>
                </a:lnTo>
                <a:lnTo>
                  <a:pt x="747" y="473"/>
                </a:lnTo>
                <a:lnTo>
                  <a:pt x="749" y="450"/>
                </a:lnTo>
                <a:lnTo>
                  <a:pt x="754" y="429"/>
                </a:lnTo>
                <a:lnTo>
                  <a:pt x="760" y="409"/>
                </a:lnTo>
                <a:lnTo>
                  <a:pt x="770" y="391"/>
                </a:lnTo>
                <a:lnTo>
                  <a:pt x="775" y="383"/>
                </a:lnTo>
                <a:lnTo>
                  <a:pt x="780" y="375"/>
                </a:lnTo>
                <a:lnTo>
                  <a:pt x="786" y="369"/>
                </a:lnTo>
                <a:lnTo>
                  <a:pt x="795" y="364"/>
                </a:lnTo>
                <a:lnTo>
                  <a:pt x="801" y="359"/>
                </a:lnTo>
                <a:lnTo>
                  <a:pt x="809" y="356"/>
                </a:lnTo>
                <a:lnTo>
                  <a:pt x="817" y="352"/>
                </a:lnTo>
                <a:lnTo>
                  <a:pt x="827" y="351"/>
                </a:lnTo>
                <a:lnTo>
                  <a:pt x="822" y="304"/>
                </a:lnTo>
                <a:lnTo>
                  <a:pt x="819" y="258"/>
                </a:lnTo>
                <a:lnTo>
                  <a:pt x="812" y="214"/>
                </a:lnTo>
                <a:lnTo>
                  <a:pt x="808" y="170"/>
                </a:lnTo>
                <a:lnTo>
                  <a:pt x="801" y="126"/>
                </a:lnTo>
                <a:lnTo>
                  <a:pt x="793" y="84"/>
                </a:lnTo>
                <a:lnTo>
                  <a:pt x="785" y="42"/>
                </a:lnTo>
                <a:lnTo>
                  <a:pt x="777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2" name="Freeform 34">
            <a:extLst>
              <a:ext uri="{FF2B5EF4-FFF2-40B4-BE49-F238E27FC236}">
                <a16:creationId xmlns:a16="http://schemas.microsoft.com/office/drawing/2014/main" id="{97E976ED-8676-E2AD-D73F-7052D00B10CD}"/>
              </a:ext>
            </a:extLst>
          </p:cNvPr>
          <p:cNvSpPr>
            <a:spLocks/>
          </p:cNvSpPr>
          <p:nvPr/>
        </p:nvSpPr>
        <p:spPr bwMode="auto">
          <a:xfrm>
            <a:off x="6367220" y="2972209"/>
            <a:ext cx="499616" cy="2266513"/>
          </a:xfrm>
          <a:custGeom>
            <a:avLst/>
            <a:gdLst>
              <a:gd name="T0" fmla="*/ 2147483647 w 315"/>
              <a:gd name="T1" fmla="*/ 2147483647 h 1429"/>
              <a:gd name="T2" fmla="*/ 2147483647 w 315"/>
              <a:gd name="T3" fmla="*/ 2147483647 h 1429"/>
              <a:gd name="T4" fmla="*/ 2147483647 w 315"/>
              <a:gd name="T5" fmla="*/ 2147483647 h 1429"/>
              <a:gd name="T6" fmla="*/ 2147483647 w 315"/>
              <a:gd name="T7" fmla="*/ 2147483647 h 1429"/>
              <a:gd name="T8" fmla="*/ 2147483647 w 315"/>
              <a:gd name="T9" fmla="*/ 2147483647 h 1429"/>
              <a:gd name="T10" fmla="*/ 2147483647 w 315"/>
              <a:gd name="T11" fmla="*/ 2147483647 h 1429"/>
              <a:gd name="T12" fmla="*/ 2147483647 w 315"/>
              <a:gd name="T13" fmla="*/ 2147483647 h 1429"/>
              <a:gd name="T14" fmla="*/ 2147483647 w 315"/>
              <a:gd name="T15" fmla="*/ 2147483647 h 1429"/>
              <a:gd name="T16" fmla="*/ 2147483647 w 315"/>
              <a:gd name="T17" fmla="*/ 2147483647 h 1429"/>
              <a:gd name="T18" fmla="*/ 2147483647 w 315"/>
              <a:gd name="T19" fmla="*/ 2147483647 h 1429"/>
              <a:gd name="T20" fmla="*/ 2147483647 w 315"/>
              <a:gd name="T21" fmla="*/ 2147483647 h 1429"/>
              <a:gd name="T22" fmla="*/ 2147483647 w 315"/>
              <a:gd name="T23" fmla="*/ 2147483647 h 1429"/>
              <a:gd name="T24" fmla="*/ 2147483647 w 315"/>
              <a:gd name="T25" fmla="*/ 2147483647 h 1429"/>
              <a:gd name="T26" fmla="*/ 2147483647 w 315"/>
              <a:gd name="T27" fmla="*/ 2147483647 h 1429"/>
              <a:gd name="T28" fmla="*/ 2147483647 w 315"/>
              <a:gd name="T29" fmla="*/ 2147483647 h 1429"/>
              <a:gd name="T30" fmla="*/ 2147483647 w 315"/>
              <a:gd name="T31" fmla="*/ 2147483647 h 1429"/>
              <a:gd name="T32" fmla="*/ 2147483647 w 315"/>
              <a:gd name="T33" fmla="*/ 2147483647 h 1429"/>
              <a:gd name="T34" fmla="*/ 2147483647 w 315"/>
              <a:gd name="T35" fmla="*/ 2147483647 h 1429"/>
              <a:gd name="T36" fmla="*/ 2147483647 w 315"/>
              <a:gd name="T37" fmla="*/ 2147483647 h 1429"/>
              <a:gd name="T38" fmla="*/ 2147483647 w 315"/>
              <a:gd name="T39" fmla="*/ 2147483647 h 1429"/>
              <a:gd name="T40" fmla="*/ 2147483647 w 315"/>
              <a:gd name="T41" fmla="*/ 2147483647 h 1429"/>
              <a:gd name="T42" fmla="*/ 2147483647 w 315"/>
              <a:gd name="T43" fmla="*/ 2147483647 h 1429"/>
              <a:gd name="T44" fmla="*/ 2147483647 w 315"/>
              <a:gd name="T45" fmla="*/ 2147483647 h 1429"/>
              <a:gd name="T46" fmla="*/ 2147483647 w 315"/>
              <a:gd name="T47" fmla="*/ 2147483647 h 1429"/>
              <a:gd name="T48" fmla="*/ 2147483647 w 315"/>
              <a:gd name="T49" fmla="*/ 2147483647 h 1429"/>
              <a:gd name="T50" fmla="*/ 2147483647 w 315"/>
              <a:gd name="T51" fmla="*/ 2147483647 h 1429"/>
              <a:gd name="T52" fmla="*/ 2147483647 w 315"/>
              <a:gd name="T53" fmla="*/ 2147483647 h 1429"/>
              <a:gd name="T54" fmla="*/ 2147483647 w 315"/>
              <a:gd name="T55" fmla="*/ 2147483647 h 1429"/>
              <a:gd name="T56" fmla="*/ 2147483647 w 315"/>
              <a:gd name="T57" fmla="*/ 2147483647 h 1429"/>
              <a:gd name="T58" fmla="*/ 2147483647 w 315"/>
              <a:gd name="T59" fmla="*/ 2147483647 h 1429"/>
              <a:gd name="T60" fmla="*/ 2147483647 w 315"/>
              <a:gd name="T61" fmla="*/ 2147483647 h 1429"/>
              <a:gd name="T62" fmla="*/ 2147483647 w 315"/>
              <a:gd name="T63" fmla="*/ 2147483647 h 1429"/>
              <a:gd name="T64" fmla="*/ 2147483647 w 315"/>
              <a:gd name="T65" fmla="*/ 2147483647 h 1429"/>
              <a:gd name="T66" fmla="*/ 2147483647 w 315"/>
              <a:gd name="T67" fmla="*/ 2147483647 h 1429"/>
              <a:gd name="T68" fmla="*/ 2147483647 w 315"/>
              <a:gd name="T69" fmla="*/ 2147483647 h 1429"/>
              <a:gd name="T70" fmla="*/ 2147483647 w 315"/>
              <a:gd name="T71" fmla="*/ 2147483647 h 1429"/>
              <a:gd name="T72" fmla="*/ 2147483647 w 315"/>
              <a:gd name="T73" fmla="*/ 2147483647 h 1429"/>
              <a:gd name="T74" fmla="*/ 2147483647 w 315"/>
              <a:gd name="T75" fmla="*/ 2147483647 h 1429"/>
              <a:gd name="T76" fmla="*/ 2147483647 w 315"/>
              <a:gd name="T77" fmla="*/ 2147483647 h 1429"/>
              <a:gd name="T78" fmla="*/ 2147483647 w 315"/>
              <a:gd name="T79" fmla="*/ 2147483647 h 1429"/>
              <a:gd name="T80" fmla="*/ 2147483647 w 315"/>
              <a:gd name="T81" fmla="*/ 2147483647 h 1429"/>
              <a:gd name="T82" fmla="*/ 2147483647 w 315"/>
              <a:gd name="T83" fmla="*/ 2147483647 h 1429"/>
              <a:gd name="T84" fmla="*/ 2147483647 w 315"/>
              <a:gd name="T85" fmla="*/ 2147483647 h 1429"/>
              <a:gd name="T86" fmla="*/ 2147483647 w 315"/>
              <a:gd name="T87" fmla="*/ 2147483647 h 1429"/>
              <a:gd name="T88" fmla="*/ 2147483647 w 315"/>
              <a:gd name="T89" fmla="*/ 2147483647 h 1429"/>
              <a:gd name="T90" fmla="*/ 2147483647 w 315"/>
              <a:gd name="T91" fmla="*/ 2147483647 h 1429"/>
              <a:gd name="T92" fmla="*/ 2147483647 w 315"/>
              <a:gd name="T93" fmla="*/ 2147483647 h 1429"/>
              <a:gd name="T94" fmla="*/ 2147483647 w 315"/>
              <a:gd name="T95" fmla="*/ 2147483647 h 1429"/>
              <a:gd name="T96" fmla="*/ 2147483647 w 315"/>
              <a:gd name="T97" fmla="*/ 2147483647 h 142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5"/>
              <a:gd name="T148" fmla="*/ 0 h 1429"/>
              <a:gd name="T149" fmla="*/ 315 w 315"/>
              <a:gd name="T150" fmla="*/ 1429 h 142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5" h="1429">
                <a:moveTo>
                  <a:pt x="30" y="0"/>
                </a:moveTo>
                <a:lnTo>
                  <a:pt x="74" y="32"/>
                </a:lnTo>
                <a:lnTo>
                  <a:pt x="106" y="60"/>
                </a:lnTo>
                <a:lnTo>
                  <a:pt x="135" y="86"/>
                </a:lnTo>
                <a:lnTo>
                  <a:pt x="161" y="112"/>
                </a:lnTo>
                <a:lnTo>
                  <a:pt x="187" y="141"/>
                </a:lnTo>
                <a:lnTo>
                  <a:pt x="220" y="177"/>
                </a:lnTo>
                <a:lnTo>
                  <a:pt x="260" y="224"/>
                </a:lnTo>
                <a:lnTo>
                  <a:pt x="314" y="281"/>
                </a:lnTo>
                <a:lnTo>
                  <a:pt x="312" y="349"/>
                </a:lnTo>
                <a:lnTo>
                  <a:pt x="311" y="419"/>
                </a:lnTo>
                <a:lnTo>
                  <a:pt x="309" y="489"/>
                </a:lnTo>
                <a:lnTo>
                  <a:pt x="306" y="559"/>
                </a:lnTo>
                <a:lnTo>
                  <a:pt x="301" y="629"/>
                </a:lnTo>
                <a:lnTo>
                  <a:pt x="296" y="695"/>
                </a:lnTo>
                <a:lnTo>
                  <a:pt x="290" y="760"/>
                </a:lnTo>
                <a:lnTo>
                  <a:pt x="282" y="824"/>
                </a:lnTo>
                <a:lnTo>
                  <a:pt x="272" y="828"/>
                </a:lnTo>
                <a:lnTo>
                  <a:pt x="264" y="835"/>
                </a:lnTo>
                <a:lnTo>
                  <a:pt x="256" y="843"/>
                </a:lnTo>
                <a:lnTo>
                  <a:pt x="249" y="851"/>
                </a:lnTo>
                <a:lnTo>
                  <a:pt x="244" y="859"/>
                </a:lnTo>
                <a:lnTo>
                  <a:pt x="239" y="869"/>
                </a:lnTo>
                <a:lnTo>
                  <a:pt x="236" y="879"/>
                </a:lnTo>
                <a:lnTo>
                  <a:pt x="234" y="889"/>
                </a:lnTo>
                <a:lnTo>
                  <a:pt x="234" y="900"/>
                </a:lnTo>
                <a:lnTo>
                  <a:pt x="236" y="910"/>
                </a:lnTo>
                <a:lnTo>
                  <a:pt x="238" y="921"/>
                </a:lnTo>
                <a:lnTo>
                  <a:pt x="243" y="931"/>
                </a:lnTo>
                <a:lnTo>
                  <a:pt x="247" y="941"/>
                </a:lnTo>
                <a:lnTo>
                  <a:pt x="254" y="950"/>
                </a:lnTo>
                <a:lnTo>
                  <a:pt x="262" y="960"/>
                </a:lnTo>
                <a:lnTo>
                  <a:pt x="272" y="968"/>
                </a:lnTo>
                <a:lnTo>
                  <a:pt x="270" y="1007"/>
                </a:lnTo>
                <a:lnTo>
                  <a:pt x="269" y="1051"/>
                </a:lnTo>
                <a:lnTo>
                  <a:pt x="265" y="1097"/>
                </a:lnTo>
                <a:lnTo>
                  <a:pt x="264" y="1142"/>
                </a:lnTo>
                <a:lnTo>
                  <a:pt x="260" y="1189"/>
                </a:lnTo>
                <a:lnTo>
                  <a:pt x="257" y="1236"/>
                </a:lnTo>
                <a:lnTo>
                  <a:pt x="256" y="1280"/>
                </a:lnTo>
                <a:lnTo>
                  <a:pt x="256" y="1321"/>
                </a:lnTo>
                <a:lnTo>
                  <a:pt x="228" y="1337"/>
                </a:lnTo>
                <a:lnTo>
                  <a:pt x="199" y="1352"/>
                </a:lnTo>
                <a:lnTo>
                  <a:pt x="169" y="1366"/>
                </a:lnTo>
                <a:lnTo>
                  <a:pt x="140" y="1381"/>
                </a:lnTo>
                <a:lnTo>
                  <a:pt x="109" y="1394"/>
                </a:lnTo>
                <a:lnTo>
                  <a:pt x="78" y="1405"/>
                </a:lnTo>
                <a:lnTo>
                  <a:pt x="48" y="1418"/>
                </a:lnTo>
                <a:lnTo>
                  <a:pt x="15" y="1428"/>
                </a:lnTo>
                <a:lnTo>
                  <a:pt x="33" y="1344"/>
                </a:lnTo>
                <a:lnTo>
                  <a:pt x="48" y="1254"/>
                </a:lnTo>
                <a:lnTo>
                  <a:pt x="61" y="1165"/>
                </a:lnTo>
                <a:lnTo>
                  <a:pt x="70" y="1072"/>
                </a:lnTo>
                <a:lnTo>
                  <a:pt x="78" y="978"/>
                </a:lnTo>
                <a:lnTo>
                  <a:pt x="85" y="885"/>
                </a:lnTo>
                <a:lnTo>
                  <a:pt x="90" y="789"/>
                </a:lnTo>
                <a:lnTo>
                  <a:pt x="91" y="695"/>
                </a:lnTo>
                <a:lnTo>
                  <a:pt x="91" y="676"/>
                </a:lnTo>
                <a:lnTo>
                  <a:pt x="91" y="663"/>
                </a:lnTo>
                <a:lnTo>
                  <a:pt x="93" y="653"/>
                </a:lnTo>
                <a:lnTo>
                  <a:pt x="93" y="646"/>
                </a:lnTo>
                <a:lnTo>
                  <a:pt x="93" y="638"/>
                </a:lnTo>
                <a:lnTo>
                  <a:pt x="93" y="630"/>
                </a:lnTo>
                <a:lnTo>
                  <a:pt x="93" y="616"/>
                </a:lnTo>
                <a:lnTo>
                  <a:pt x="91" y="598"/>
                </a:lnTo>
                <a:lnTo>
                  <a:pt x="80" y="596"/>
                </a:lnTo>
                <a:lnTo>
                  <a:pt x="70" y="593"/>
                </a:lnTo>
                <a:lnTo>
                  <a:pt x="61" y="590"/>
                </a:lnTo>
                <a:lnTo>
                  <a:pt x="51" y="585"/>
                </a:lnTo>
                <a:lnTo>
                  <a:pt x="43" y="580"/>
                </a:lnTo>
                <a:lnTo>
                  <a:pt x="36" y="573"/>
                </a:lnTo>
                <a:lnTo>
                  <a:pt x="30" y="567"/>
                </a:lnTo>
                <a:lnTo>
                  <a:pt x="23" y="559"/>
                </a:lnTo>
                <a:lnTo>
                  <a:pt x="18" y="549"/>
                </a:lnTo>
                <a:lnTo>
                  <a:pt x="13" y="541"/>
                </a:lnTo>
                <a:lnTo>
                  <a:pt x="10" y="531"/>
                </a:lnTo>
                <a:lnTo>
                  <a:pt x="7" y="520"/>
                </a:lnTo>
                <a:lnTo>
                  <a:pt x="2" y="499"/>
                </a:lnTo>
                <a:lnTo>
                  <a:pt x="0" y="476"/>
                </a:lnTo>
                <a:lnTo>
                  <a:pt x="2" y="455"/>
                </a:lnTo>
                <a:lnTo>
                  <a:pt x="5" y="434"/>
                </a:lnTo>
                <a:lnTo>
                  <a:pt x="12" y="412"/>
                </a:lnTo>
                <a:lnTo>
                  <a:pt x="20" y="395"/>
                </a:lnTo>
                <a:lnTo>
                  <a:pt x="26" y="385"/>
                </a:lnTo>
                <a:lnTo>
                  <a:pt x="31" y="378"/>
                </a:lnTo>
                <a:lnTo>
                  <a:pt x="39" y="370"/>
                </a:lnTo>
                <a:lnTo>
                  <a:pt x="46" y="365"/>
                </a:lnTo>
                <a:lnTo>
                  <a:pt x="54" y="360"/>
                </a:lnTo>
                <a:lnTo>
                  <a:pt x="62" y="356"/>
                </a:lnTo>
                <a:lnTo>
                  <a:pt x="70" y="352"/>
                </a:lnTo>
                <a:lnTo>
                  <a:pt x="80" y="351"/>
                </a:lnTo>
                <a:lnTo>
                  <a:pt x="77" y="307"/>
                </a:lnTo>
                <a:lnTo>
                  <a:pt x="72" y="261"/>
                </a:lnTo>
                <a:lnTo>
                  <a:pt x="65" y="214"/>
                </a:lnTo>
                <a:lnTo>
                  <a:pt x="59" y="169"/>
                </a:lnTo>
                <a:lnTo>
                  <a:pt x="52" y="123"/>
                </a:lnTo>
                <a:lnTo>
                  <a:pt x="46" y="81"/>
                </a:lnTo>
                <a:lnTo>
                  <a:pt x="38" y="39"/>
                </a:lnTo>
                <a:lnTo>
                  <a:pt x="30" y="0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3" name="Freeform 35">
            <a:extLst>
              <a:ext uri="{FF2B5EF4-FFF2-40B4-BE49-F238E27FC236}">
                <a16:creationId xmlns:a16="http://schemas.microsoft.com/office/drawing/2014/main" id="{5AEBCC99-CCB6-F6FC-17AD-8F20125561E3}"/>
              </a:ext>
            </a:extLst>
          </p:cNvPr>
          <p:cNvSpPr>
            <a:spLocks/>
          </p:cNvSpPr>
          <p:nvPr/>
        </p:nvSpPr>
        <p:spPr bwMode="auto">
          <a:xfrm>
            <a:off x="6367220" y="2972209"/>
            <a:ext cx="499616" cy="2266513"/>
          </a:xfrm>
          <a:custGeom>
            <a:avLst/>
            <a:gdLst>
              <a:gd name="T0" fmla="*/ 2147483647 w 315"/>
              <a:gd name="T1" fmla="*/ 2147483647 h 1429"/>
              <a:gd name="T2" fmla="*/ 2147483647 w 315"/>
              <a:gd name="T3" fmla="*/ 2147483647 h 1429"/>
              <a:gd name="T4" fmla="*/ 2147483647 w 315"/>
              <a:gd name="T5" fmla="*/ 2147483647 h 1429"/>
              <a:gd name="T6" fmla="*/ 2147483647 w 315"/>
              <a:gd name="T7" fmla="*/ 2147483647 h 1429"/>
              <a:gd name="T8" fmla="*/ 2147483647 w 315"/>
              <a:gd name="T9" fmla="*/ 2147483647 h 1429"/>
              <a:gd name="T10" fmla="*/ 2147483647 w 315"/>
              <a:gd name="T11" fmla="*/ 2147483647 h 1429"/>
              <a:gd name="T12" fmla="*/ 2147483647 w 315"/>
              <a:gd name="T13" fmla="*/ 2147483647 h 1429"/>
              <a:gd name="T14" fmla="*/ 2147483647 w 315"/>
              <a:gd name="T15" fmla="*/ 2147483647 h 1429"/>
              <a:gd name="T16" fmla="*/ 2147483647 w 315"/>
              <a:gd name="T17" fmla="*/ 2147483647 h 1429"/>
              <a:gd name="T18" fmla="*/ 2147483647 w 315"/>
              <a:gd name="T19" fmla="*/ 2147483647 h 1429"/>
              <a:gd name="T20" fmla="*/ 2147483647 w 315"/>
              <a:gd name="T21" fmla="*/ 2147483647 h 1429"/>
              <a:gd name="T22" fmla="*/ 2147483647 w 315"/>
              <a:gd name="T23" fmla="*/ 2147483647 h 1429"/>
              <a:gd name="T24" fmla="*/ 2147483647 w 315"/>
              <a:gd name="T25" fmla="*/ 2147483647 h 1429"/>
              <a:gd name="T26" fmla="*/ 2147483647 w 315"/>
              <a:gd name="T27" fmla="*/ 2147483647 h 1429"/>
              <a:gd name="T28" fmla="*/ 2147483647 w 315"/>
              <a:gd name="T29" fmla="*/ 2147483647 h 1429"/>
              <a:gd name="T30" fmla="*/ 2147483647 w 315"/>
              <a:gd name="T31" fmla="*/ 2147483647 h 1429"/>
              <a:gd name="T32" fmla="*/ 2147483647 w 315"/>
              <a:gd name="T33" fmla="*/ 2147483647 h 1429"/>
              <a:gd name="T34" fmla="*/ 2147483647 w 315"/>
              <a:gd name="T35" fmla="*/ 2147483647 h 1429"/>
              <a:gd name="T36" fmla="*/ 2147483647 w 315"/>
              <a:gd name="T37" fmla="*/ 2147483647 h 1429"/>
              <a:gd name="T38" fmla="*/ 2147483647 w 315"/>
              <a:gd name="T39" fmla="*/ 2147483647 h 1429"/>
              <a:gd name="T40" fmla="*/ 2147483647 w 315"/>
              <a:gd name="T41" fmla="*/ 2147483647 h 1429"/>
              <a:gd name="T42" fmla="*/ 2147483647 w 315"/>
              <a:gd name="T43" fmla="*/ 2147483647 h 1429"/>
              <a:gd name="T44" fmla="*/ 2147483647 w 315"/>
              <a:gd name="T45" fmla="*/ 2147483647 h 1429"/>
              <a:gd name="T46" fmla="*/ 2147483647 w 315"/>
              <a:gd name="T47" fmla="*/ 2147483647 h 1429"/>
              <a:gd name="T48" fmla="*/ 2147483647 w 315"/>
              <a:gd name="T49" fmla="*/ 2147483647 h 1429"/>
              <a:gd name="T50" fmla="*/ 2147483647 w 315"/>
              <a:gd name="T51" fmla="*/ 2147483647 h 1429"/>
              <a:gd name="T52" fmla="*/ 2147483647 w 315"/>
              <a:gd name="T53" fmla="*/ 2147483647 h 1429"/>
              <a:gd name="T54" fmla="*/ 2147483647 w 315"/>
              <a:gd name="T55" fmla="*/ 2147483647 h 1429"/>
              <a:gd name="T56" fmla="*/ 2147483647 w 315"/>
              <a:gd name="T57" fmla="*/ 2147483647 h 1429"/>
              <a:gd name="T58" fmla="*/ 2147483647 w 315"/>
              <a:gd name="T59" fmla="*/ 2147483647 h 1429"/>
              <a:gd name="T60" fmla="*/ 2147483647 w 315"/>
              <a:gd name="T61" fmla="*/ 2147483647 h 1429"/>
              <a:gd name="T62" fmla="*/ 2147483647 w 315"/>
              <a:gd name="T63" fmla="*/ 2147483647 h 1429"/>
              <a:gd name="T64" fmla="*/ 2147483647 w 315"/>
              <a:gd name="T65" fmla="*/ 2147483647 h 1429"/>
              <a:gd name="T66" fmla="*/ 2147483647 w 315"/>
              <a:gd name="T67" fmla="*/ 2147483647 h 1429"/>
              <a:gd name="T68" fmla="*/ 2147483647 w 315"/>
              <a:gd name="T69" fmla="*/ 2147483647 h 1429"/>
              <a:gd name="T70" fmla="*/ 2147483647 w 315"/>
              <a:gd name="T71" fmla="*/ 2147483647 h 1429"/>
              <a:gd name="T72" fmla="*/ 2147483647 w 315"/>
              <a:gd name="T73" fmla="*/ 2147483647 h 1429"/>
              <a:gd name="T74" fmla="*/ 2147483647 w 315"/>
              <a:gd name="T75" fmla="*/ 2147483647 h 1429"/>
              <a:gd name="T76" fmla="*/ 2147483647 w 315"/>
              <a:gd name="T77" fmla="*/ 2147483647 h 1429"/>
              <a:gd name="T78" fmla="*/ 2147483647 w 315"/>
              <a:gd name="T79" fmla="*/ 2147483647 h 1429"/>
              <a:gd name="T80" fmla="*/ 2147483647 w 315"/>
              <a:gd name="T81" fmla="*/ 2147483647 h 1429"/>
              <a:gd name="T82" fmla="*/ 2147483647 w 315"/>
              <a:gd name="T83" fmla="*/ 2147483647 h 1429"/>
              <a:gd name="T84" fmla="*/ 2147483647 w 315"/>
              <a:gd name="T85" fmla="*/ 2147483647 h 1429"/>
              <a:gd name="T86" fmla="*/ 2147483647 w 315"/>
              <a:gd name="T87" fmla="*/ 2147483647 h 1429"/>
              <a:gd name="T88" fmla="*/ 2147483647 w 315"/>
              <a:gd name="T89" fmla="*/ 2147483647 h 1429"/>
              <a:gd name="T90" fmla="*/ 2147483647 w 315"/>
              <a:gd name="T91" fmla="*/ 2147483647 h 1429"/>
              <a:gd name="T92" fmla="*/ 2147483647 w 315"/>
              <a:gd name="T93" fmla="*/ 2147483647 h 1429"/>
              <a:gd name="T94" fmla="*/ 2147483647 w 315"/>
              <a:gd name="T95" fmla="*/ 2147483647 h 1429"/>
              <a:gd name="T96" fmla="*/ 2147483647 w 315"/>
              <a:gd name="T97" fmla="*/ 2147483647 h 142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5"/>
              <a:gd name="T148" fmla="*/ 0 h 1429"/>
              <a:gd name="T149" fmla="*/ 315 w 315"/>
              <a:gd name="T150" fmla="*/ 1429 h 142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5" h="1429">
                <a:moveTo>
                  <a:pt x="30" y="0"/>
                </a:moveTo>
                <a:lnTo>
                  <a:pt x="74" y="32"/>
                </a:lnTo>
                <a:lnTo>
                  <a:pt x="106" y="60"/>
                </a:lnTo>
                <a:lnTo>
                  <a:pt x="135" y="86"/>
                </a:lnTo>
                <a:lnTo>
                  <a:pt x="161" y="112"/>
                </a:lnTo>
                <a:lnTo>
                  <a:pt x="187" y="141"/>
                </a:lnTo>
                <a:lnTo>
                  <a:pt x="220" y="177"/>
                </a:lnTo>
                <a:lnTo>
                  <a:pt x="260" y="224"/>
                </a:lnTo>
                <a:lnTo>
                  <a:pt x="314" y="281"/>
                </a:lnTo>
                <a:lnTo>
                  <a:pt x="312" y="349"/>
                </a:lnTo>
                <a:lnTo>
                  <a:pt x="311" y="419"/>
                </a:lnTo>
                <a:lnTo>
                  <a:pt x="309" y="489"/>
                </a:lnTo>
                <a:lnTo>
                  <a:pt x="306" y="559"/>
                </a:lnTo>
                <a:lnTo>
                  <a:pt x="301" y="629"/>
                </a:lnTo>
                <a:lnTo>
                  <a:pt x="296" y="695"/>
                </a:lnTo>
                <a:lnTo>
                  <a:pt x="290" y="760"/>
                </a:lnTo>
                <a:lnTo>
                  <a:pt x="282" y="824"/>
                </a:lnTo>
                <a:lnTo>
                  <a:pt x="272" y="828"/>
                </a:lnTo>
                <a:lnTo>
                  <a:pt x="264" y="835"/>
                </a:lnTo>
                <a:lnTo>
                  <a:pt x="256" y="843"/>
                </a:lnTo>
                <a:lnTo>
                  <a:pt x="249" y="851"/>
                </a:lnTo>
                <a:lnTo>
                  <a:pt x="244" y="859"/>
                </a:lnTo>
                <a:lnTo>
                  <a:pt x="239" y="869"/>
                </a:lnTo>
                <a:lnTo>
                  <a:pt x="236" y="879"/>
                </a:lnTo>
                <a:lnTo>
                  <a:pt x="234" y="889"/>
                </a:lnTo>
                <a:lnTo>
                  <a:pt x="234" y="900"/>
                </a:lnTo>
                <a:lnTo>
                  <a:pt x="236" y="910"/>
                </a:lnTo>
                <a:lnTo>
                  <a:pt x="238" y="921"/>
                </a:lnTo>
                <a:lnTo>
                  <a:pt x="243" y="931"/>
                </a:lnTo>
                <a:lnTo>
                  <a:pt x="247" y="941"/>
                </a:lnTo>
                <a:lnTo>
                  <a:pt x="254" y="950"/>
                </a:lnTo>
                <a:lnTo>
                  <a:pt x="262" y="960"/>
                </a:lnTo>
                <a:lnTo>
                  <a:pt x="272" y="968"/>
                </a:lnTo>
                <a:lnTo>
                  <a:pt x="270" y="1007"/>
                </a:lnTo>
                <a:lnTo>
                  <a:pt x="269" y="1051"/>
                </a:lnTo>
                <a:lnTo>
                  <a:pt x="265" y="1097"/>
                </a:lnTo>
                <a:lnTo>
                  <a:pt x="264" y="1142"/>
                </a:lnTo>
                <a:lnTo>
                  <a:pt x="260" y="1189"/>
                </a:lnTo>
                <a:lnTo>
                  <a:pt x="257" y="1236"/>
                </a:lnTo>
                <a:lnTo>
                  <a:pt x="256" y="1280"/>
                </a:lnTo>
                <a:lnTo>
                  <a:pt x="256" y="1321"/>
                </a:lnTo>
                <a:lnTo>
                  <a:pt x="228" y="1337"/>
                </a:lnTo>
                <a:lnTo>
                  <a:pt x="199" y="1352"/>
                </a:lnTo>
                <a:lnTo>
                  <a:pt x="169" y="1366"/>
                </a:lnTo>
                <a:lnTo>
                  <a:pt x="140" y="1381"/>
                </a:lnTo>
                <a:lnTo>
                  <a:pt x="109" y="1394"/>
                </a:lnTo>
                <a:lnTo>
                  <a:pt x="78" y="1405"/>
                </a:lnTo>
                <a:lnTo>
                  <a:pt x="48" y="1418"/>
                </a:lnTo>
                <a:lnTo>
                  <a:pt x="15" y="1428"/>
                </a:lnTo>
                <a:lnTo>
                  <a:pt x="33" y="1344"/>
                </a:lnTo>
                <a:lnTo>
                  <a:pt x="48" y="1254"/>
                </a:lnTo>
                <a:lnTo>
                  <a:pt x="61" y="1165"/>
                </a:lnTo>
                <a:lnTo>
                  <a:pt x="70" y="1072"/>
                </a:lnTo>
                <a:lnTo>
                  <a:pt x="78" y="978"/>
                </a:lnTo>
                <a:lnTo>
                  <a:pt x="85" y="885"/>
                </a:lnTo>
                <a:lnTo>
                  <a:pt x="90" y="789"/>
                </a:lnTo>
                <a:lnTo>
                  <a:pt x="91" y="695"/>
                </a:lnTo>
                <a:lnTo>
                  <a:pt x="91" y="676"/>
                </a:lnTo>
                <a:lnTo>
                  <a:pt x="91" y="663"/>
                </a:lnTo>
                <a:lnTo>
                  <a:pt x="93" y="653"/>
                </a:lnTo>
                <a:lnTo>
                  <a:pt x="93" y="646"/>
                </a:lnTo>
                <a:lnTo>
                  <a:pt x="93" y="638"/>
                </a:lnTo>
                <a:lnTo>
                  <a:pt x="93" y="630"/>
                </a:lnTo>
                <a:lnTo>
                  <a:pt x="93" y="616"/>
                </a:lnTo>
                <a:lnTo>
                  <a:pt x="91" y="598"/>
                </a:lnTo>
                <a:lnTo>
                  <a:pt x="80" y="596"/>
                </a:lnTo>
                <a:lnTo>
                  <a:pt x="70" y="593"/>
                </a:lnTo>
                <a:lnTo>
                  <a:pt x="61" y="590"/>
                </a:lnTo>
                <a:lnTo>
                  <a:pt x="51" y="585"/>
                </a:lnTo>
                <a:lnTo>
                  <a:pt x="43" y="580"/>
                </a:lnTo>
                <a:lnTo>
                  <a:pt x="36" y="573"/>
                </a:lnTo>
                <a:lnTo>
                  <a:pt x="30" y="567"/>
                </a:lnTo>
                <a:lnTo>
                  <a:pt x="23" y="559"/>
                </a:lnTo>
                <a:lnTo>
                  <a:pt x="18" y="549"/>
                </a:lnTo>
                <a:lnTo>
                  <a:pt x="13" y="541"/>
                </a:lnTo>
                <a:lnTo>
                  <a:pt x="10" y="531"/>
                </a:lnTo>
                <a:lnTo>
                  <a:pt x="7" y="520"/>
                </a:lnTo>
                <a:lnTo>
                  <a:pt x="2" y="499"/>
                </a:lnTo>
                <a:lnTo>
                  <a:pt x="0" y="476"/>
                </a:lnTo>
                <a:lnTo>
                  <a:pt x="2" y="455"/>
                </a:lnTo>
                <a:lnTo>
                  <a:pt x="5" y="434"/>
                </a:lnTo>
                <a:lnTo>
                  <a:pt x="12" y="412"/>
                </a:lnTo>
                <a:lnTo>
                  <a:pt x="20" y="395"/>
                </a:lnTo>
                <a:lnTo>
                  <a:pt x="26" y="385"/>
                </a:lnTo>
                <a:lnTo>
                  <a:pt x="31" y="378"/>
                </a:lnTo>
                <a:lnTo>
                  <a:pt x="39" y="370"/>
                </a:lnTo>
                <a:lnTo>
                  <a:pt x="46" y="365"/>
                </a:lnTo>
                <a:lnTo>
                  <a:pt x="54" y="360"/>
                </a:lnTo>
                <a:lnTo>
                  <a:pt x="62" y="356"/>
                </a:lnTo>
                <a:lnTo>
                  <a:pt x="70" y="352"/>
                </a:lnTo>
                <a:lnTo>
                  <a:pt x="80" y="351"/>
                </a:lnTo>
                <a:lnTo>
                  <a:pt x="77" y="307"/>
                </a:lnTo>
                <a:lnTo>
                  <a:pt x="72" y="261"/>
                </a:lnTo>
                <a:lnTo>
                  <a:pt x="65" y="214"/>
                </a:lnTo>
                <a:lnTo>
                  <a:pt x="59" y="169"/>
                </a:lnTo>
                <a:lnTo>
                  <a:pt x="52" y="123"/>
                </a:lnTo>
                <a:lnTo>
                  <a:pt x="46" y="81"/>
                </a:lnTo>
                <a:lnTo>
                  <a:pt x="38" y="39"/>
                </a:lnTo>
                <a:lnTo>
                  <a:pt x="3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4" name="Freeform 36">
            <a:extLst>
              <a:ext uri="{FF2B5EF4-FFF2-40B4-BE49-F238E27FC236}">
                <a16:creationId xmlns:a16="http://schemas.microsoft.com/office/drawing/2014/main" id="{7E4D78F2-C8E1-CDC9-E4E8-356D6DF6DD80}"/>
              </a:ext>
            </a:extLst>
          </p:cNvPr>
          <p:cNvSpPr>
            <a:spLocks/>
          </p:cNvSpPr>
          <p:nvPr/>
        </p:nvSpPr>
        <p:spPr bwMode="auto">
          <a:xfrm>
            <a:off x="5525012" y="4540847"/>
            <a:ext cx="231569" cy="325146"/>
          </a:xfrm>
          <a:custGeom>
            <a:avLst/>
            <a:gdLst>
              <a:gd name="T0" fmla="*/ 2147483647 w 146"/>
              <a:gd name="T1" fmla="*/ 0 h 205"/>
              <a:gd name="T2" fmla="*/ 2147483647 w 146"/>
              <a:gd name="T3" fmla="*/ 0 h 205"/>
              <a:gd name="T4" fmla="*/ 2147483647 w 146"/>
              <a:gd name="T5" fmla="*/ 2147483647 h 205"/>
              <a:gd name="T6" fmla="*/ 2147483647 w 146"/>
              <a:gd name="T7" fmla="*/ 2147483647 h 205"/>
              <a:gd name="T8" fmla="*/ 2147483647 w 146"/>
              <a:gd name="T9" fmla="*/ 2147483647 h 205"/>
              <a:gd name="T10" fmla="*/ 2147483647 w 146"/>
              <a:gd name="T11" fmla="*/ 2147483647 h 205"/>
              <a:gd name="T12" fmla="*/ 2147483647 w 146"/>
              <a:gd name="T13" fmla="*/ 2147483647 h 205"/>
              <a:gd name="T14" fmla="*/ 2147483647 w 146"/>
              <a:gd name="T15" fmla="*/ 2147483647 h 205"/>
              <a:gd name="T16" fmla="*/ 2147483647 w 146"/>
              <a:gd name="T17" fmla="*/ 2147483647 h 205"/>
              <a:gd name="T18" fmla="*/ 2147483647 w 146"/>
              <a:gd name="T19" fmla="*/ 2147483647 h 205"/>
              <a:gd name="T20" fmla="*/ 2147483647 w 146"/>
              <a:gd name="T21" fmla="*/ 2147483647 h 205"/>
              <a:gd name="T22" fmla="*/ 2147483647 w 146"/>
              <a:gd name="T23" fmla="*/ 2147483647 h 205"/>
              <a:gd name="T24" fmla="*/ 0 w 146"/>
              <a:gd name="T25" fmla="*/ 2147483647 h 205"/>
              <a:gd name="T26" fmla="*/ 2147483647 w 146"/>
              <a:gd name="T27" fmla="*/ 2147483647 h 205"/>
              <a:gd name="T28" fmla="*/ 2147483647 w 146"/>
              <a:gd name="T29" fmla="*/ 2147483647 h 205"/>
              <a:gd name="T30" fmla="*/ 2147483647 w 146"/>
              <a:gd name="T31" fmla="*/ 2147483647 h 205"/>
              <a:gd name="T32" fmla="*/ 2147483647 w 146"/>
              <a:gd name="T33" fmla="*/ 2147483647 h 205"/>
              <a:gd name="T34" fmla="*/ 2147483647 w 146"/>
              <a:gd name="T35" fmla="*/ 2147483647 h 205"/>
              <a:gd name="T36" fmla="*/ 2147483647 w 146"/>
              <a:gd name="T37" fmla="*/ 2147483647 h 205"/>
              <a:gd name="T38" fmla="*/ 2147483647 w 146"/>
              <a:gd name="T39" fmla="*/ 2147483647 h 205"/>
              <a:gd name="T40" fmla="*/ 2147483647 w 146"/>
              <a:gd name="T41" fmla="*/ 2147483647 h 205"/>
              <a:gd name="T42" fmla="*/ 2147483647 w 146"/>
              <a:gd name="T43" fmla="*/ 2147483647 h 205"/>
              <a:gd name="T44" fmla="*/ 2147483647 w 146"/>
              <a:gd name="T45" fmla="*/ 2147483647 h 205"/>
              <a:gd name="T46" fmla="*/ 2147483647 w 146"/>
              <a:gd name="T47" fmla="*/ 2147483647 h 205"/>
              <a:gd name="T48" fmla="*/ 2147483647 w 146"/>
              <a:gd name="T49" fmla="*/ 2147483647 h 205"/>
              <a:gd name="T50" fmla="*/ 2147483647 w 146"/>
              <a:gd name="T51" fmla="*/ 2147483647 h 205"/>
              <a:gd name="T52" fmla="*/ 2147483647 w 146"/>
              <a:gd name="T53" fmla="*/ 2147483647 h 205"/>
              <a:gd name="T54" fmla="*/ 2147483647 w 146"/>
              <a:gd name="T55" fmla="*/ 2147483647 h 205"/>
              <a:gd name="T56" fmla="*/ 2147483647 w 146"/>
              <a:gd name="T57" fmla="*/ 2147483647 h 205"/>
              <a:gd name="T58" fmla="*/ 2147483647 w 146"/>
              <a:gd name="T59" fmla="*/ 2147483647 h 205"/>
              <a:gd name="T60" fmla="*/ 2147483647 w 146"/>
              <a:gd name="T61" fmla="*/ 2147483647 h 205"/>
              <a:gd name="T62" fmla="*/ 2147483647 w 146"/>
              <a:gd name="T63" fmla="*/ 2147483647 h 205"/>
              <a:gd name="T64" fmla="*/ 2147483647 w 146"/>
              <a:gd name="T65" fmla="*/ 2147483647 h 205"/>
              <a:gd name="T66" fmla="*/ 2147483647 w 146"/>
              <a:gd name="T67" fmla="*/ 2147483647 h 205"/>
              <a:gd name="T68" fmla="*/ 2147483647 w 146"/>
              <a:gd name="T69" fmla="*/ 2147483647 h 205"/>
              <a:gd name="T70" fmla="*/ 2147483647 w 146"/>
              <a:gd name="T71" fmla="*/ 2147483647 h 205"/>
              <a:gd name="T72" fmla="*/ 2147483647 w 146"/>
              <a:gd name="T73" fmla="*/ 2147483647 h 205"/>
              <a:gd name="T74" fmla="*/ 2147483647 w 146"/>
              <a:gd name="T75" fmla="*/ 2147483647 h 205"/>
              <a:gd name="T76" fmla="*/ 2147483647 w 146"/>
              <a:gd name="T77" fmla="*/ 2147483647 h 205"/>
              <a:gd name="T78" fmla="*/ 2147483647 w 146"/>
              <a:gd name="T79" fmla="*/ 2147483647 h 205"/>
              <a:gd name="T80" fmla="*/ 2147483647 w 146"/>
              <a:gd name="T81" fmla="*/ 2147483647 h 205"/>
              <a:gd name="T82" fmla="*/ 2147483647 w 146"/>
              <a:gd name="T83" fmla="*/ 2147483647 h 205"/>
              <a:gd name="T84" fmla="*/ 2147483647 w 146"/>
              <a:gd name="T85" fmla="*/ 2147483647 h 205"/>
              <a:gd name="T86" fmla="*/ 2147483647 w 146"/>
              <a:gd name="T87" fmla="*/ 2147483647 h 205"/>
              <a:gd name="T88" fmla="*/ 2147483647 w 146"/>
              <a:gd name="T89" fmla="*/ 2147483647 h 205"/>
              <a:gd name="T90" fmla="*/ 2147483647 w 146"/>
              <a:gd name="T91" fmla="*/ 2147483647 h 205"/>
              <a:gd name="T92" fmla="*/ 2147483647 w 146"/>
              <a:gd name="T93" fmla="*/ 2147483647 h 205"/>
              <a:gd name="T94" fmla="*/ 2147483647 w 146"/>
              <a:gd name="T95" fmla="*/ 0 h 205"/>
              <a:gd name="T96" fmla="*/ 2147483647 w 146"/>
              <a:gd name="T97" fmla="*/ 0 h 20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46"/>
              <a:gd name="T148" fmla="*/ 0 h 205"/>
              <a:gd name="T149" fmla="*/ 146 w 146"/>
              <a:gd name="T150" fmla="*/ 205 h 20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46" h="205">
                <a:moveTo>
                  <a:pt x="73" y="0"/>
                </a:moveTo>
                <a:lnTo>
                  <a:pt x="65" y="0"/>
                </a:lnTo>
                <a:lnTo>
                  <a:pt x="58" y="2"/>
                </a:lnTo>
                <a:lnTo>
                  <a:pt x="52" y="5"/>
                </a:lnTo>
                <a:lnTo>
                  <a:pt x="44" y="8"/>
                </a:lnTo>
                <a:lnTo>
                  <a:pt x="37" y="13"/>
                </a:lnTo>
                <a:lnTo>
                  <a:pt x="32" y="18"/>
                </a:lnTo>
                <a:lnTo>
                  <a:pt x="26" y="23"/>
                </a:lnTo>
                <a:lnTo>
                  <a:pt x="21" y="30"/>
                </a:lnTo>
                <a:lnTo>
                  <a:pt x="13" y="46"/>
                </a:lnTo>
                <a:lnTo>
                  <a:pt x="6" y="62"/>
                </a:lnTo>
                <a:lnTo>
                  <a:pt x="2" y="82"/>
                </a:lnTo>
                <a:lnTo>
                  <a:pt x="0" y="101"/>
                </a:lnTo>
                <a:lnTo>
                  <a:pt x="2" y="122"/>
                </a:lnTo>
                <a:lnTo>
                  <a:pt x="6" y="142"/>
                </a:lnTo>
                <a:lnTo>
                  <a:pt x="13" y="158"/>
                </a:lnTo>
                <a:lnTo>
                  <a:pt x="21" y="173"/>
                </a:lnTo>
                <a:lnTo>
                  <a:pt x="26" y="179"/>
                </a:lnTo>
                <a:lnTo>
                  <a:pt x="32" y="186"/>
                </a:lnTo>
                <a:lnTo>
                  <a:pt x="37" y="191"/>
                </a:lnTo>
                <a:lnTo>
                  <a:pt x="44" y="195"/>
                </a:lnTo>
                <a:lnTo>
                  <a:pt x="52" y="199"/>
                </a:lnTo>
                <a:lnTo>
                  <a:pt x="58" y="200"/>
                </a:lnTo>
                <a:lnTo>
                  <a:pt x="65" y="202"/>
                </a:lnTo>
                <a:lnTo>
                  <a:pt x="73" y="204"/>
                </a:lnTo>
                <a:lnTo>
                  <a:pt x="80" y="202"/>
                </a:lnTo>
                <a:lnTo>
                  <a:pt x="88" y="200"/>
                </a:lnTo>
                <a:lnTo>
                  <a:pt x="94" y="199"/>
                </a:lnTo>
                <a:lnTo>
                  <a:pt x="101" y="195"/>
                </a:lnTo>
                <a:lnTo>
                  <a:pt x="107" y="191"/>
                </a:lnTo>
                <a:lnTo>
                  <a:pt x="114" y="186"/>
                </a:lnTo>
                <a:lnTo>
                  <a:pt x="119" y="179"/>
                </a:lnTo>
                <a:lnTo>
                  <a:pt x="123" y="173"/>
                </a:lnTo>
                <a:lnTo>
                  <a:pt x="133" y="158"/>
                </a:lnTo>
                <a:lnTo>
                  <a:pt x="140" y="142"/>
                </a:lnTo>
                <a:lnTo>
                  <a:pt x="143" y="122"/>
                </a:lnTo>
                <a:lnTo>
                  <a:pt x="145" y="101"/>
                </a:lnTo>
                <a:lnTo>
                  <a:pt x="143" y="82"/>
                </a:lnTo>
                <a:lnTo>
                  <a:pt x="140" y="62"/>
                </a:lnTo>
                <a:lnTo>
                  <a:pt x="133" y="46"/>
                </a:lnTo>
                <a:lnTo>
                  <a:pt x="123" y="30"/>
                </a:lnTo>
                <a:lnTo>
                  <a:pt x="119" y="23"/>
                </a:lnTo>
                <a:lnTo>
                  <a:pt x="114" y="18"/>
                </a:lnTo>
                <a:lnTo>
                  <a:pt x="107" y="13"/>
                </a:lnTo>
                <a:lnTo>
                  <a:pt x="101" y="8"/>
                </a:lnTo>
                <a:lnTo>
                  <a:pt x="94" y="5"/>
                </a:lnTo>
                <a:lnTo>
                  <a:pt x="88" y="2"/>
                </a:lnTo>
                <a:lnTo>
                  <a:pt x="80" y="0"/>
                </a:lnTo>
                <a:lnTo>
                  <a:pt x="73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5" name="Freeform 37">
            <a:extLst>
              <a:ext uri="{FF2B5EF4-FFF2-40B4-BE49-F238E27FC236}">
                <a16:creationId xmlns:a16="http://schemas.microsoft.com/office/drawing/2014/main" id="{6278E675-E379-EF5C-5952-A3A9B614C092}"/>
              </a:ext>
            </a:extLst>
          </p:cNvPr>
          <p:cNvSpPr>
            <a:spLocks/>
          </p:cNvSpPr>
          <p:nvPr/>
        </p:nvSpPr>
        <p:spPr bwMode="auto">
          <a:xfrm>
            <a:off x="5520254" y="3801731"/>
            <a:ext cx="191916" cy="266462"/>
          </a:xfrm>
          <a:custGeom>
            <a:avLst/>
            <a:gdLst>
              <a:gd name="T0" fmla="*/ 2147483647 w 121"/>
              <a:gd name="T1" fmla="*/ 0 h 168"/>
              <a:gd name="T2" fmla="*/ 2147483647 w 121"/>
              <a:gd name="T3" fmla="*/ 0 h 168"/>
              <a:gd name="T4" fmla="*/ 2147483647 w 121"/>
              <a:gd name="T5" fmla="*/ 2147483647 h 168"/>
              <a:gd name="T6" fmla="*/ 2147483647 w 121"/>
              <a:gd name="T7" fmla="*/ 2147483647 h 168"/>
              <a:gd name="T8" fmla="*/ 2147483647 w 121"/>
              <a:gd name="T9" fmla="*/ 2147483647 h 168"/>
              <a:gd name="T10" fmla="*/ 2147483647 w 121"/>
              <a:gd name="T11" fmla="*/ 2147483647 h 168"/>
              <a:gd name="T12" fmla="*/ 2147483647 w 121"/>
              <a:gd name="T13" fmla="*/ 2147483647 h 168"/>
              <a:gd name="T14" fmla="*/ 2147483647 w 121"/>
              <a:gd name="T15" fmla="*/ 2147483647 h 168"/>
              <a:gd name="T16" fmla="*/ 2147483647 w 121"/>
              <a:gd name="T17" fmla="*/ 2147483647 h 168"/>
              <a:gd name="T18" fmla="*/ 2147483647 w 121"/>
              <a:gd name="T19" fmla="*/ 2147483647 h 168"/>
              <a:gd name="T20" fmla="*/ 0 w 121"/>
              <a:gd name="T21" fmla="*/ 2147483647 h 168"/>
              <a:gd name="T22" fmla="*/ 2147483647 w 121"/>
              <a:gd name="T23" fmla="*/ 2147483647 h 168"/>
              <a:gd name="T24" fmla="*/ 2147483647 w 121"/>
              <a:gd name="T25" fmla="*/ 2147483647 h 168"/>
              <a:gd name="T26" fmla="*/ 2147483647 w 121"/>
              <a:gd name="T27" fmla="*/ 2147483647 h 168"/>
              <a:gd name="T28" fmla="*/ 2147483647 w 121"/>
              <a:gd name="T29" fmla="*/ 2147483647 h 168"/>
              <a:gd name="T30" fmla="*/ 2147483647 w 121"/>
              <a:gd name="T31" fmla="*/ 2147483647 h 168"/>
              <a:gd name="T32" fmla="*/ 2147483647 w 121"/>
              <a:gd name="T33" fmla="*/ 2147483647 h 168"/>
              <a:gd name="T34" fmla="*/ 2147483647 w 121"/>
              <a:gd name="T35" fmla="*/ 2147483647 h 168"/>
              <a:gd name="T36" fmla="*/ 2147483647 w 121"/>
              <a:gd name="T37" fmla="*/ 2147483647 h 168"/>
              <a:gd name="T38" fmla="*/ 2147483647 w 121"/>
              <a:gd name="T39" fmla="*/ 2147483647 h 168"/>
              <a:gd name="T40" fmla="*/ 2147483647 w 121"/>
              <a:gd name="T41" fmla="*/ 2147483647 h 168"/>
              <a:gd name="T42" fmla="*/ 2147483647 w 121"/>
              <a:gd name="T43" fmla="*/ 2147483647 h 168"/>
              <a:gd name="T44" fmla="*/ 2147483647 w 121"/>
              <a:gd name="T45" fmla="*/ 2147483647 h 168"/>
              <a:gd name="T46" fmla="*/ 2147483647 w 121"/>
              <a:gd name="T47" fmla="*/ 2147483647 h 168"/>
              <a:gd name="T48" fmla="*/ 2147483647 w 121"/>
              <a:gd name="T49" fmla="*/ 2147483647 h 168"/>
              <a:gd name="T50" fmla="*/ 2147483647 w 121"/>
              <a:gd name="T51" fmla="*/ 2147483647 h 168"/>
              <a:gd name="T52" fmla="*/ 2147483647 w 121"/>
              <a:gd name="T53" fmla="*/ 2147483647 h 168"/>
              <a:gd name="T54" fmla="*/ 2147483647 w 121"/>
              <a:gd name="T55" fmla="*/ 2147483647 h 168"/>
              <a:gd name="T56" fmla="*/ 2147483647 w 121"/>
              <a:gd name="T57" fmla="*/ 2147483647 h 168"/>
              <a:gd name="T58" fmla="*/ 2147483647 w 121"/>
              <a:gd name="T59" fmla="*/ 2147483647 h 168"/>
              <a:gd name="T60" fmla="*/ 2147483647 w 121"/>
              <a:gd name="T61" fmla="*/ 2147483647 h 168"/>
              <a:gd name="T62" fmla="*/ 2147483647 w 121"/>
              <a:gd name="T63" fmla="*/ 2147483647 h 168"/>
              <a:gd name="T64" fmla="*/ 2147483647 w 121"/>
              <a:gd name="T65" fmla="*/ 2147483647 h 168"/>
              <a:gd name="T66" fmla="*/ 2147483647 w 121"/>
              <a:gd name="T67" fmla="*/ 2147483647 h 168"/>
              <a:gd name="T68" fmla="*/ 2147483647 w 121"/>
              <a:gd name="T69" fmla="*/ 2147483647 h 168"/>
              <a:gd name="T70" fmla="*/ 2147483647 w 121"/>
              <a:gd name="T71" fmla="*/ 2147483647 h 168"/>
              <a:gd name="T72" fmla="*/ 2147483647 w 121"/>
              <a:gd name="T73" fmla="*/ 2147483647 h 168"/>
              <a:gd name="T74" fmla="*/ 2147483647 w 121"/>
              <a:gd name="T75" fmla="*/ 2147483647 h 168"/>
              <a:gd name="T76" fmla="*/ 2147483647 w 121"/>
              <a:gd name="T77" fmla="*/ 2147483647 h 168"/>
              <a:gd name="T78" fmla="*/ 2147483647 w 121"/>
              <a:gd name="T79" fmla="*/ 0 h 168"/>
              <a:gd name="T80" fmla="*/ 2147483647 w 121"/>
              <a:gd name="T81" fmla="*/ 0 h 168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1"/>
              <a:gd name="T124" fmla="*/ 0 h 168"/>
              <a:gd name="T125" fmla="*/ 121 w 121"/>
              <a:gd name="T126" fmla="*/ 168 h 168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1" h="168">
                <a:moveTo>
                  <a:pt x="60" y="0"/>
                </a:moveTo>
                <a:lnTo>
                  <a:pt x="53" y="0"/>
                </a:lnTo>
                <a:lnTo>
                  <a:pt x="47" y="2"/>
                </a:lnTo>
                <a:lnTo>
                  <a:pt x="42" y="5"/>
                </a:lnTo>
                <a:lnTo>
                  <a:pt x="37" y="6"/>
                </a:lnTo>
                <a:lnTo>
                  <a:pt x="26" y="15"/>
                </a:lnTo>
                <a:lnTo>
                  <a:pt x="18" y="24"/>
                </a:lnTo>
                <a:lnTo>
                  <a:pt x="9" y="37"/>
                </a:lnTo>
                <a:lnTo>
                  <a:pt x="5" y="52"/>
                </a:lnTo>
                <a:lnTo>
                  <a:pt x="1" y="67"/>
                </a:lnTo>
                <a:lnTo>
                  <a:pt x="0" y="84"/>
                </a:lnTo>
                <a:lnTo>
                  <a:pt x="1" y="101"/>
                </a:lnTo>
                <a:lnTo>
                  <a:pt x="5" y="115"/>
                </a:lnTo>
                <a:lnTo>
                  <a:pt x="9" y="130"/>
                </a:lnTo>
                <a:lnTo>
                  <a:pt x="18" y="143"/>
                </a:lnTo>
                <a:lnTo>
                  <a:pt x="26" y="153"/>
                </a:lnTo>
                <a:lnTo>
                  <a:pt x="37" y="161"/>
                </a:lnTo>
                <a:lnTo>
                  <a:pt x="42" y="162"/>
                </a:lnTo>
                <a:lnTo>
                  <a:pt x="47" y="166"/>
                </a:lnTo>
                <a:lnTo>
                  <a:pt x="53" y="166"/>
                </a:lnTo>
                <a:lnTo>
                  <a:pt x="60" y="167"/>
                </a:lnTo>
                <a:lnTo>
                  <a:pt x="66" y="166"/>
                </a:lnTo>
                <a:lnTo>
                  <a:pt x="71" y="166"/>
                </a:lnTo>
                <a:lnTo>
                  <a:pt x="78" y="162"/>
                </a:lnTo>
                <a:lnTo>
                  <a:pt x="83" y="161"/>
                </a:lnTo>
                <a:lnTo>
                  <a:pt x="92" y="153"/>
                </a:lnTo>
                <a:lnTo>
                  <a:pt x="102" y="143"/>
                </a:lnTo>
                <a:lnTo>
                  <a:pt x="109" y="130"/>
                </a:lnTo>
                <a:lnTo>
                  <a:pt x="115" y="115"/>
                </a:lnTo>
                <a:lnTo>
                  <a:pt x="118" y="101"/>
                </a:lnTo>
                <a:lnTo>
                  <a:pt x="120" y="84"/>
                </a:lnTo>
                <a:lnTo>
                  <a:pt x="118" y="67"/>
                </a:lnTo>
                <a:lnTo>
                  <a:pt x="115" y="52"/>
                </a:lnTo>
                <a:lnTo>
                  <a:pt x="109" y="37"/>
                </a:lnTo>
                <a:lnTo>
                  <a:pt x="102" y="24"/>
                </a:lnTo>
                <a:lnTo>
                  <a:pt x="92" y="15"/>
                </a:lnTo>
                <a:lnTo>
                  <a:pt x="83" y="6"/>
                </a:lnTo>
                <a:lnTo>
                  <a:pt x="78" y="5"/>
                </a:lnTo>
                <a:lnTo>
                  <a:pt x="71" y="2"/>
                </a:lnTo>
                <a:lnTo>
                  <a:pt x="66" y="0"/>
                </a:lnTo>
                <a:lnTo>
                  <a:pt x="6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6" name="Freeform 38">
            <a:extLst>
              <a:ext uri="{FF2B5EF4-FFF2-40B4-BE49-F238E27FC236}">
                <a16:creationId xmlns:a16="http://schemas.microsoft.com/office/drawing/2014/main" id="{39EE9FE2-C2EA-8DB8-6607-C2B5F52EE200}"/>
              </a:ext>
            </a:extLst>
          </p:cNvPr>
          <p:cNvSpPr>
            <a:spLocks/>
          </p:cNvSpPr>
          <p:nvPr/>
        </p:nvSpPr>
        <p:spPr bwMode="auto">
          <a:xfrm>
            <a:off x="6460801" y="3027722"/>
            <a:ext cx="385419" cy="1011921"/>
          </a:xfrm>
          <a:custGeom>
            <a:avLst/>
            <a:gdLst>
              <a:gd name="T0" fmla="*/ 0 w 243"/>
              <a:gd name="T1" fmla="*/ 0 h 638"/>
              <a:gd name="T2" fmla="*/ 2147483647 w 243"/>
              <a:gd name="T3" fmla="*/ 2147483647 h 638"/>
              <a:gd name="T4" fmla="*/ 2147483647 w 243"/>
              <a:gd name="T5" fmla="*/ 2147483647 h 638"/>
              <a:gd name="T6" fmla="*/ 2147483647 w 243"/>
              <a:gd name="T7" fmla="*/ 2147483647 h 638"/>
              <a:gd name="T8" fmla="*/ 2147483647 w 243"/>
              <a:gd name="T9" fmla="*/ 2147483647 h 638"/>
              <a:gd name="T10" fmla="*/ 2147483647 w 243"/>
              <a:gd name="T11" fmla="*/ 2147483647 h 638"/>
              <a:gd name="T12" fmla="*/ 2147483647 w 243"/>
              <a:gd name="T13" fmla="*/ 2147483647 h 638"/>
              <a:gd name="T14" fmla="*/ 2147483647 w 243"/>
              <a:gd name="T15" fmla="*/ 2147483647 h 638"/>
              <a:gd name="T16" fmla="*/ 2147483647 w 243"/>
              <a:gd name="T17" fmla="*/ 2147483647 h 638"/>
              <a:gd name="T18" fmla="*/ 2147483647 w 243"/>
              <a:gd name="T19" fmla="*/ 2147483647 h 638"/>
              <a:gd name="T20" fmla="*/ 2147483647 w 243"/>
              <a:gd name="T21" fmla="*/ 2147483647 h 638"/>
              <a:gd name="T22" fmla="*/ 2147483647 w 243"/>
              <a:gd name="T23" fmla="*/ 2147483647 h 638"/>
              <a:gd name="T24" fmla="*/ 2147483647 w 243"/>
              <a:gd name="T25" fmla="*/ 2147483647 h 638"/>
              <a:gd name="T26" fmla="*/ 2147483647 w 243"/>
              <a:gd name="T27" fmla="*/ 2147483647 h 638"/>
              <a:gd name="T28" fmla="*/ 2147483647 w 243"/>
              <a:gd name="T29" fmla="*/ 2147483647 h 638"/>
              <a:gd name="T30" fmla="*/ 2147483647 w 243"/>
              <a:gd name="T31" fmla="*/ 2147483647 h 638"/>
              <a:gd name="T32" fmla="*/ 2147483647 w 243"/>
              <a:gd name="T33" fmla="*/ 2147483647 h 638"/>
              <a:gd name="T34" fmla="*/ 2147483647 w 243"/>
              <a:gd name="T35" fmla="*/ 2147483647 h 638"/>
              <a:gd name="T36" fmla="*/ 2147483647 w 243"/>
              <a:gd name="T37" fmla="*/ 2147483647 h 638"/>
              <a:gd name="T38" fmla="*/ 2147483647 w 243"/>
              <a:gd name="T39" fmla="*/ 2147483647 h 638"/>
              <a:gd name="T40" fmla="*/ 2147483647 w 243"/>
              <a:gd name="T41" fmla="*/ 2147483647 h 638"/>
              <a:gd name="T42" fmla="*/ 2147483647 w 243"/>
              <a:gd name="T43" fmla="*/ 2147483647 h 638"/>
              <a:gd name="T44" fmla="*/ 2147483647 w 243"/>
              <a:gd name="T45" fmla="*/ 2147483647 h 638"/>
              <a:gd name="T46" fmla="*/ 2147483647 w 243"/>
              <a:gd name="T47" fmla="*/ 2147483647 h 638"/>
              <a:gd name="T48" fmla="*/ 2147483647 w 243"/>
              <a:gd name="T49" fmla="*/ 2147483647 h 638"/>
              <a:gd name="T50" fmla="*/ 2147483647 w 243"/>
              <a:gd name="T51" fmla="*/ 2147483647 h 638"/>
              <a:gd name="T52" fmla="*/ 2147483647 w 243"/>
              <a:gd name="T53" fmla="*/ 2147483647 h 638"/>
              <a:gd name="T54" fmla="*/ 2147483647 w 243"/>
              <a:gd name="T55" fmla="*/ 2147483647 h 638"/>
              <a:gd name="T56" fmla="*/ 2147483647 w 243"/>
              <a:gd name="T57" fmla="*/ 2147483647 h 638"/>
              <a:gd name="T58" fmla="*/ 2147483647 w 243"/>
              <a:gd name="T59" fmla="*/ 2147483647 h 638"/>
              <a:gd name="T60" fmla="*/ 2147483647 w 243"/>
              <a:gd name="T61" fmla="*/ 2147483647 h 638"/>
              <a:gd name="T62" fmla="*/ 2147483647 w 243"/>
              <a:gd name="T63" fmla="*/ 2147483647 h 638"/>
              <a:gd name="T64" fmla="*/ 0 w 243"/>
              <a:gd name="T65" fmla="*/ 0 h 63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43"/>
              <a:gd name="T100" fmla="*/ 0 h 638"/>
              <a:gd name="T101" fmla="*/ 243 w 243"/>
              <a:gd name="T102" fmla="*/ 638 h 638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43" h="638">
                <a:moveTo>
                  <a:pt x="0" y="0"/>
                </a:moveTo>
                <a:lnTo>
                  <a:pt x="31" y="28"/>
                </a:lnTo>
                <a:lnTo>
                  <a:pt x="62" y="57"/>
                </a:lnTo>
                <a:lnTo>
                  <a:pt x="93" y="88"/>
                </a:lnTo>
                <a:lnTo>
                  <a:pt x="122" y="121"/>
                </a:lnTo>
                <a:lnTo>
                  <a:pt x="153" y="155"/>
                </a:lnTo>
                <a:lnTo>
                  <a:pt x="184" y="187"/>
                </a:lnTo>
                <a:lnTo>
                  <a:pt x="213" y="220"/>
                </a:lnTo>
                <a:lnTo>
                  <a:pt x="242" y="252"/>
                </a:lnTo>
                <a:lnTo>
                  <a:pt x="242" y="299"/>
                </a:lnTo>
                <a:lnTo>
                  <a:pt x="240" y="348"/>
                </a:lnTo>
                <a:lnTo>
                  <a:pt x="239" y="395"/>
                </a:lnTo>
                <a:lnTo>
                  <a:pt x="237" y="442"/>
                </a:lnTo>
                <a:lnTo>
                  <a:pt x="236" y="491"/>
                </a:lnTo>
                <a:lnTo>
                  <a:pt x="232" y="540"/>
                </a:lnTo>
                <a:lnTo>
                  <a:pt x="231" y="589"/>
                </a:lnTo>
                <a:lnTo>
                  <a:pt x="227" y="637"/>
                </a:lnTo>
                <a:lnTo>
                  <a:pt x="224" y="587"/>
                </a:lnTo>
                <a:lnTo>
                  <a:pt x="221" y="538"/>
                </a:lnTo>
                <a:lnTo>
                  <a:pt x="216" y="488"/>
                </a:lnTo>
                <a:lnTo>
                  <a:pt x="213" y="438"/>
                </a:lnTo>
                <a:lnTo>
                  <a:pt x="208" y="389"/>
                </a:lnTo>
                <a:lnTo>
                  <a:pt x="201" y="342"/>
                </a:lnTo>
                <a:lnTo>
                  <a:pt x="195" y="295"/>
                </a:lnTo>
                <a:lnTo>
                  <a:pt x="187" y="251"/>
                </a:lnTo>
                <a:lnTo>
                  <a:pt x="164" y="217"/>
                </a:lnTo>
                <a:lnTo>
                  <a:pt x="141" y="184"/>
                </a:lnTo>
                <a:lnTo>
                  <a:pt x="119" y="153"/>
                </a:lnTo>
                <a:lnTo>
                  <a:pt x="96" y="122"/>
                </a:lnTo>
                <a:lnTo>
                  <a:pt x="71" y="91"/>
                </a:lnTo>
                <a:lnTo>
                  <a:pt x="49" y="61"/>
                </a:lnTo>
                <a:lnTo>
                  <a:pt x="24" y="31"/>
                </a:lnTo>
                <a:lnTo>
                  <a:pt x="0" y="0"/>
                </a:lnTo>
              </a:path>
            </a:pathLst>
          </a:custGeom>
          <a:solidFill>
            <a:srgbClr val="E0BC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7" name="Freeform 39">
            <a:extLst>
              <a:ext uri="{FF2B5EF4-FFF2-40B4-BE49-F238E27FC236}">
                <a16:creationId xmlns:a16="http://schemas.microsoft.com/office/drawing/2014/main" id="{E1FB4DA4-F465-8188-7E20-B22F90E17474}"/>
              </a:ext>
            </a:extLst>
          </p:cNvPr>
          <p:cNvSpPr>
            <a:spLocks/>
          </p:cNvSpPr>
          <p:nvPr/>
        </p:nvSpPr>
        <p:spPr bwMode="auto">
          <a:xfrm>
            <a:off x="6325983" y="3530510"/>
            <a:ext cx="182399" cy="388591"/>
          </a:xfrm>
          <a:custGeom>
            <a:avLst/>
            <a:gdLst>
              <a:gd name="T0" fmla="*/ 2147483647 w 115"/>
              <a:gd name="T1" fmla="*/ 0 h 245"/>
              <a:gd name="T2" fmla="*/ 2147483647 w 115"/>
              <a:gd name="T3" fmla="*/ 2147483647 h 245"/>
              <a:gd name="T4" fmla="*/ 2147483647 w 115"/>
              <a:gd name="T5" fmla="*/ 2147483647 h 245"/>
              <a:gd name="T6" fmla="*/ 2147483647 w 115"/>
              <a:gd name="T7" fmla="*/ 2147483647 h 245"/>
              <a:gd name="T8" fmla="*/ 2147483647 w 115"/>
              <a:gd name="T9" fmla="*/ 2147483647 h 245"/>
              <a:gd name="T10" fmla="*/ 2147483647 w 115"/>
              <a:gd name="T11" fmla="*/ 2147483647 h 245"/>
              <a:gd name="T12" fmla="*/ 2147483647 w 115"/>
              <a:gd name="T13" fmla="*/ 2147483647 h 245"/>
              <a:gd name="T14" fmla="*/ 2147483647 w 115"/>
              <a:gd name="T15" fmla="*/ 2147483647 h 245"/>
              <a:gd name="T16" fmla="*/ 2147483647 w 115"/>
              <a:gd name="T17" fmla="*/ 2147483647 h 245"/>
              <a:gd name="T18" fmla="*/ 2147483647 w 115"/>
              <a:gd name="T19" fmla="*/ 2147483647 h 245"/>
              <a:gd name="T20" fmla="*/ 2147483647 w 115"/>
              <a:gd name="T21" fmla="*/ 2147483647 h 245"/>
              <a:gd name="T22" fmla="*/ 2147483647 w 115"/>
              <a:gd name="T23" fmla="*/ 2147483647 h 245"/>
              <a:gd name="T24" fmla="*/ 2147483647 w 115"/>
              <a:gd name="T25" fmla="*/ 2147483647 h 245"/>
              <a:gd name="T26" fmla="*/ 2147483647 w 115"/>
              <a:gd name="T27" fmla="*/ 2147483647 h 245"/>
              <a:gd name="T28" fmla="*/ 2147483647 w 115"/>
              <a:gd name="T29" fmla="*/ 2147483647 h 245"/>
              <a:gd name="T30" fmla="*/ 2147483647 w 115"/>
              <a:gd name="T31" fmla="*/ 2147483647 h 245"/>
              <a:gd name="T32" fmla="*/ 2147483647 w 115"/>
              <a:gd name="T33" fmla="*/ 2147483647 h 245"/>
              <a:gd name="T34" fmla="*/ 2147483647 w 115"/>
              <a:gd name="T35" fmla="*/ 2147483647 h 245"/>
              <a:gd name="T36" fmla="*/ 2147483647 w 115"/>
              <a:gd name="T37" fmla="*/ 2147483647 h 245"/>
              <a:gd name="T38" fmla="*/ 2147483647 w 115"/>
              <a:gd name="T39" fmla="*/ 2147483647 h 245"/>
              <a:gd name="T40" fmla="*/ 2147483647 w 115"/>
              <a:gd name="T41" fmla="*/ 2147483647 h 245"/>
              <a:gd name="T42" fmla="*/ 2147483647 w 115"/>
              <a:gd name="T43" fmla="*/ 2147483647 h 245"/>
              <a:gd name="T44" fmla="*/ 2147483647 w 115"/>
              <a:gd name="T45" fmla="*/ 2147483647 h 245"/>
              <a:gd name="T46" fmla="*/ 2147483647 w 115"/>
              <a:gd name="T47" fmla="*/ 2147483647 h 245"/>
              <a:gd name="T48" fmla="*/ 2147483647 w 115"/>
              <a:gd name="T49" fmla="*/ 2147483647 h 245"/>
              <a:gd name="T50" fmla="*/ 2147483647 w 115"/>
              <a:gd name="T51" fmla="*/ 2147483647 h 245"/>
              <a:gd name="T52" fmla="*/ 2147483647 w 115"/>
              <a:gd name="T53" fmla="*/ 2147483647 h 245"/>
              <a:gd name="T54" fmla="*/ 2147483647 w 115"/>
              <a:gd name="T55" fmla="*/ 2147483647 h 245"/>
              <a:gd name="T56" fmla="*/ 2147483647 w 115"/>
              <a:gd name="T57" fmla="*/ 2147483647 h 245"/>
              <a:gd name="T58" fmla="*/ 2147483647 w 115"/>
              <a:gd name="T59" fmla="*/ 2147483647 h 245"/>
              <a:gd name="T60" fmla="*/ 2147483647 w 115"/>
              <a:gd name="T61" fmla="*/ 2147483647 h 245"/>
              <a:gd name="T62" fmla="*/ 2147483647 w 115"/>
              <a:gd name="T63" fmla="*/ 2147483647 h 245"/>
              <a:gd name="T64" fmla="*/ 2147483647 w 115"/>
              <a:gd name="T65" fmla="*/ 2147483647 h 245"/>
              <a:gd name="T66" fmla="*/ 2147483647 w 115"/>
              <a:gd name="T67" fmla="*/ 2147483647 h 245"/>
              <a:gd name="T68" fmla="*/ 2147483647 w 115"/>
              <a:gd name="T69" fmla="*/ 2147483647 h 245"/>
              <a:gd name="T70" fmla="*/ 2147483647 w 115"/>
              <a:gd name="T71" fmla="*/ 2147483647 h 245"/>
              <a:gd name="T72" fmla="*/ 0 w 115"/>
              <a:gd name="T73" fmla="*/ 2147483647 h 245"/>
              <a:gd name="T74" fmla="*/ 0 w 115"/>
              <a:gd name="T75" fmla="*/ 2147483647 h 245"/>
              <a:gd name="T76" fmla="*/ 2147483647 w 115"/>
              <a:gd name="T77" fmla="*/ 2147483647 h 245"/>
              <a:gd name="T78" fmla="*/ 2147483647 w 115"/>
              <a:gd name="T79" fmla="*/ 2147483647 h 245"/>
              <a:gd name="T80" fmla="*/ 2147483647 w 115"/>
              <a:gd name="T81" fmla="*/ 2147483647 h 245"/>
              <a:gd name="T82" fmla="*/ 2147483647 w 115"/>
              <a:gd name="T83" fmla="*/ 2147483647 h 245"/>
              <a:gd name="T84" fmla="*/ 2147483647 w 115"/>
              <a:gd name="T85" fmla="*/ 2147483647 h 245"/>
              <a:gd name="T86" fmla="*/ 2147483647 w 115"/>
              <a:gd name="T87" fmla="*/ 2147483647 h 245"/>
              <a:gd name="T88" fmla="*/ 2147483647 w 115"/>
              <a:gd name="T89" fmla="*/ 2147483647 h 245"/>
              <a:gd name="T90" fmla="*/ 2147483647 w 115"/>
              <a:gd name="T91" fmla="*/ 2147483647 h 245"/>
              <a:gd name="T92" fmla="*/ 2147483647 w 115"/>
              <a:gd name="T93" fmla="*/ 2147483647 h 245"/>
              <a:gd name="T94" fmla="*/ 2147483647 w 115"/>
              <a:gd name="T95" fmla="*/ 2147483647 h 245"/>
              <a:gd name="T96" fmla="*/ 2147483647 w 115"/>
              <a:gd name="T97" fmla="*/ 2147483647 h 245"/>
              <a:gd name="T98" fmla="*/ 2147483647 w 115"/>
              <a:gd name="T99" fmla="*/ 2147483647 h 245"/>
              <a:gd name="T100" fmla="*/ 2147483647 w 115"/>
              <a:gd name="T101" fmla="*/ 2147483647 h 245"/>
              <a:gd name="T102" fmla="*/ 2147483647 w 115"/>
              <a:gd name="T103" fmla="*/ 0 h 245"/>
              <a:gd name="T104" fmla="*/ 2147483647 w 115"/>
              <a:gd name="T105" fmla="*/ 0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15"/>
              <a:gd name="T160" fmla="*/ 0 h 245"/>
              <a:gd name="T161" fmla="*/ 115 w 115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15" h="245">
                <a:moveTo>
                  <a:pt x="106" y="0"/>
                </a:moveTo>
                <a:lnTo>
                  <a:pt x="101" y="4"/>
                </a:lnTo>
                <a:lnTo>
                  <a:pt x="96" y="8"/>
                </a:lnTo>
                <a:lnTo>
                  <a:pt x="91" y="15"/>
                </a:lnTo>
                <a:lnTo>
                  <a:pt x="87" y="23"/>
                </a:lnTo>
                <a:lnTo>
                  <a:pt x="80" y="41"/>
                </a:lnTo>
                <a:lnTo>
                  <a:pt x="75" y="60"/>
                </a:lnTo>
                <a:lnTo>
                  <a:pt x="72" y="80"/>
                </a:lnTo>
                <a:lnTo>
                  <a:pt x="70" y="99"/>
                </a:lnTo>
                <a:lnTo>
                  <a:pt x="69" y="116"/>
                </a:lnTo>
                <a:lnTo>
                  <a:pt x="69" y="129"/>
                </a:lnTo>
                <a:lnTo>
                  <a:pt x="70" y="142"/>
                </a:lnTo>
                <a:lnTo>
                  <a:pt x="72" y="158"/>
                </a:lnTo>
                <a:lnTo>
                  <a:pt x="74" y="174"/>
                </a:lnTo>
                <a:lnTo>
                  <a:pt x="78" y="192"/>
                </a:lnTo>
                <a:lnTo>
                  <a:pt x="85" y="208"/>
                </a:lnTo>
                <a:lnTo>
                  <a:pt x="93" y="223"/>
                </a:lnTo>
                <a:lnTo>
                  <a:pt x="98" y="229"/>
                </a:lnTo>
                <a:lnTo>
                  <a:pt x="103" y="236"/>
                </a:lnTo>
                <a:lnTo>
                  <a:pt x="108" y="241"/>
                </a:lnTo>
                <a:lnTo>
                  <a:pt x="114" y="244"/>
                </a:lnTo>
                <a:lnTo>
                  <a:pt x="103" y="244"/>
                </a:lnTo>
                <a:lnTo>
                  <a:pt x="91" y="242"/>
                </a:lnTo>
                <a:lnTo>
                  <a:pt x="80" y="241"/>
                </a:lnTo>
                <a:lnTo>
                  <a:pt x="69" y="236"/>
                </a:lnTo>
                <a:lnTo>
                  <a:pt x="59" y="231"/>
                </a:lnTo>
                <a:lnTo>
                  <a:pt x="51" y="225"/>
                </a:lnTo>
                <a:lnTo>
                  <a:pt x="41" y="218"/>
                </a:lnTo>
                <a:lnTo>
                  <a:pt x="35" y="208"/>
                </a:lnTo>
                <a:lnTo>
                  <a:pt x="26" y="200"/>
                </a:lnTo>
                <a:lnTo>
                  <a:pt x="20" y="190"/>
                </a:lnTo>
                <a:lnTo>
                  <a:pt x="15" y="179"/>
                </a:lnTo>
                <a:lnTo>
                  <a:pt x="10" y="168"/>
                </a:lnTo>
                <a:lnTo>
                  <a:pt x="7" y="156"/>
                </a:lnTo>
                <a:lnTo>
                  <a:pt x="4" y="145"/>
                </a:lnTo>
                <a:lnTo>
                  <a:pt x="2" y="132"/>
                </a:lnTo>
                <a:lnTo>
                  <a:pt x="0" y="119"/>
                </a:lnTo>
                <a:lnTo>
                  <a:pt x="0" y="108"/>
                </a:lnTo>
                <a:lnTo>
                  <a:pt x="2" y="95"/>
                </a:lnTo>
                <a:lnTo>
                  <a:pt x="5" y="83"/>
                </a:lnTo>
                <a:lnTo>
                  <a:pt x="9" y="72"/>
                </a:lnTo>
                <a:lnTo>
                  <a:pt x="12" y="62"/>
                </a:lnTo>
                <a:lnTo>
                  <a:pt x="18" y="52"/>
                </a:lnTo>
                <a:lnTo>
                  <a:pt x="23" y="43"/>
                </a:lnTo>
                <a:lnTo>
                  <a:pt x="31" y="34"/>
                </a:lnTo>
                <a:lnTo>
                  <a:pt x="38" y="28"/>
                </a:lnTo>
                <a:lnTo>
                  <a:pt x="46" y="20"/>
                </a:lnTo>
                <a:lnTo>
                  <a:pt x="56" y="15"/>
                </a:lnTo>
                <a:lnTo>
                  <a:pt x="65" y="10"/>
                </a:lnTo>
                <a:lnTo>
                  <a:pt x="75" y="5"/>
                </a:lnTo>
                <a:lnTo>
                  <a:pt x="85" y="2"/>
                </a:lnTo>
                <a:lnTo>
                  <a:pt x="96" y="0"/>
                </a:lnTo>
                <a:lnTo>
                  <a:pt x="106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8" name="Freeform 40">
            <a:extLst>
              <a:ext uri="{FF2B5EF4-FFF2-40B4-BE49-F238E27FC236}">
                <a16:creationId xmlns:a16="http://schemas.microsoft.com/office/drawing/2014/main" id="{1D4629C3-9A72-1E9B-9F0D-DC1428A40D2F}"/>
              </a:ext>
            </a:extLst>
          </p:cNvPr>
          <p:cNvSpPr>
            <a:spLocks/>
          </p:cNvSpPr>
          <p:nvPr/>
        </p:nvSpPr>
        <p:spPr bwMode="auto">
          <a:xfrm>
            <a:off x="6325983" y="3530510"/>
            <a:ext cx="182399" cy="388591"/>
          </a:xfrm>
          <a:custGeom>
            <a:avLst/>
            <a:gdLst>
              <a:gd name="T0" fmla="*/ 2147483647 w 115"/>
              <a:gd name="T1" fmla="*/ 0 h 245"/>
              <a:gd name="T2" fmla="*/ 2147483647 w 115"/>
              <a:gd name="T3" fmla="*/ 2147483647 h 245"/>
              <a:gd name="T4" fmla="*/ 2147483647 w 115"/>
              <a:gd name="T5" fmla="*/ 2147483647 h 245"/>
              <a:gd name="T6" fmla="*/ 2147483647 w 115"/>
              <a:gd name="T7" fmla="*/ 2147483647 h 245"/>
              <a:gd name="T8" fmla="*/ 2147483647 w 115"/>
              <a:gd name="T9" fmla="*/ 2147483647 h 245"/>
              <a:gd name="T10" fmla="*/ 2147483647 w 115"/>
              <a:gd name="T11" fmla="*/ 2147483647 h 245"/>
              <a:gd name="T12" fmla="*/ 2147483647 w 115"/>
              <a:gd name="T13" fmla="*/ 2147483647 h 245"/>
              <a:gd name="T14" fmla="*/ 2147483647 w 115"/>
              <a:gd name="T15" fmla="*/ 2147483647 h 245"/>
              <a:gd name="T16" fmla="*/ 2147483647 w 115"/>
              <a:gd name="T17" fmla="*/ 2147483647 h 245"/>
              <a:gd name="T18" fmla="*/ 2147483647 w 115"/>
              <a:gd name="T19" fmla="*/ 2147483647 h 245"/>
              <a:gd name="T20" fmla="*/ 2147483647 w 115"/>
              <a:gd name="T21" fmla="*/ 2147483647 h 245"/>
              <a:gd name="T22" fmla="*/ 2147483647 w 115"/>
              <a:gd name="T23" fmla="*/ 2147483647 h 245"/>
              <a:gd name="T24" fmla="*/ 2147483647 w 115"/>
              <a:gd name="T25" fmla="*/ 2147483647 h 245"/>
              <a:gd name="T26" fmla="*/ 2147483647 w 115"/>
              <a:gd name="T27" fmla="*/ 2147483647 h 245"/>
              <a:gd name="T28" fmla="*/ 2147483647 w 115"/>
              <a:gd name="T29" fmla="*/ 2147483647 h 245"/>
              <a:gd name="T30" fmla="*/ 2147483647 w 115"/>
              <a:gd name="T31" fmla="*/ 2147483647 h 245"/>
              <a:gd name="T32" fmla="*/ 2147483647 w 115"/>
              <a:gd name="T33" fmla="*/ 2147483647 h 245"/>
              <a:gd name="T34" fmla="*/ 2147483647 w 115"/>
              <a:gd name="T35" fmla="*/ 2147483647 h 245"/>
              <a:gd name="T36" fmla="*/ 2147483647 w 115"/>
              <a:gd name="T37" fmla="*/ 2147483647 h 245"/>
              <a:gd name="T38" fmla="*/ 2147483647 w 115"/>
              <a:gd name="T39" fmla="*/ 2147483647 h 245"/>
              <a:gd name="T40" fmla="*/ 2147483647 w 115"/>
              <a:gd name="T41" fmla="*/ 2147483647 h 245"/>
              <a:gd name="T42" fmla="*/ 2147483647 w 115"/>
              <a:gd name="T43" fmla="*/ 2147483647 h 245"/>
              <a:gd name="T44" fmla="*/ 2147483647 w 115"/>
              <a:gd name="T45" fmla="*/ 2147483647 h 245"/>
              <a:gd name="T46" fmla="*/ 2147483647 w 115"/>
              <a:gd name="T47" fmla="*/ 2147483647 h 245"/>
              <a:gd name="T48" fmla="*/ 2147483647 w 115"/>
              <a:gd name="T49" fmla="*/ 2147483647 h 245"/>
              <a:gd name="T50" fmla="*/ 2147483647 w 115"/>
              <a:gd name="T51" fmla="*/ 2147483647 h 245"/>
              <a:gd name="T52" fmla="*/ 2147483647 w 115"/>
              <a:gd name="T53" fmla="*/ 2147483647 h 245"/>
              <a:gd name="T54" fmla="*/ 2147483647 w 115"/>
              <a:gd name="T55" fmla="*/ 2147483647 h 245"/>
              <a:gd name="T56" fmla="*/ 2147483647 w 115"/>
              <a:gd name="T57" fmla="*/ 2147483647 h 245"/>
              <a:gd name="T58" fmla="*/ 2147483647 w 115"/>
              <a:gd name="T59" fmla="*/ 2147483647 h 245"/>
              <a:gd name="T60" fmla="*/ 2147483647 w 115"/>
              <a:gd name="T61" fmla="*/ 2147483647 h 245"/>
              <a:gd name="T62" fmla="*/ 2147483647 w 115"/>
              <a:gd name="T63" fmla="*/ 2147483647 h 245"/>
              <a:gd name="T64" fmla="*/ 2147483647 w 115"/>
              <a:gd name="T65" fmla="*/ 2147483647 h 245"/>
              <a:gd name="T66" fmla="*/ 2147483647 w 115"/>
              <a:gd name="T67" fmla="*/ 2147483647 h 245"/>
              <a:gd name="T68" fmla="*/ 2147483647 w 115"/>
              <a:gd name="T69" fmla="*/ 2147483647 h 245"/>
              <a:gd name="T70" fmla="*/ 2147483647 w 115"/>
              <a:gd name="T71" fmla="*/ 2147483647 h 245"/>
              <a:gd name="T72" fmla="*/ 0 w 115"/>
              <a:gd name="T73" fmla="*/ 2147483647 h 245"/>
              <a:gd name="T74" fmla="*/ 0 w 115"/>
              <a:gd name="T75" fmla="*/ 2147483647 h 245"/>
              <a:gd name="T76" fmla="*/ 2147483647 w 115"/>
              <a:gd name="T77" fmla="*/ 2147483647 h 245"/>
              <a:gd name="T78" fmla="*/ 2147483647 w 115"/>
              <a:gd name="T79" fmla="*/ 2147483647 h 245"/>
              <a:gd name="T80" fmla="*/ 2147483647 w 115"/>
              <a:gd name="T81" fmla="*/ 2147483647 h 245"/>
              <a:gd name="T82" fmla="*/ 2147483647 w 115"/>
              <a:gd name="T83" fmla="*/ 2147483647 h 245"/>
              <a:gd name="T84" fmla="*/ 2147483647 w 115"/>
              <a:gd name="T85" fmla="*/ 2147483647 h 245"/>
              <a:gd name="T86" fmla="*/ 2147483647 w 115"/>
              <a:gd name="T87" fmla="*/ 2147483647 h 245"/>
              <a:gd name="T88" fmla="*/ 2147483647 w 115"/>
              <a:gd name="T89" fmla="*/ 2147483647 h 245"/>
              <a:gd name="T90" fmla="*/ 2147483647 w 115"/>
              <a:gd name="T91" fmla="*/ 2147483647 h 245"/>
              <a:gd name="T92" fmla="*/ 2147483647 w 115"/>
              <a:gd name="T93" fmla="*/ 2147483647 h 245"/>
              <a:gd name="T94" fmla="*/ 2147483647 w 115"/>
              <a:gd name="T95" fmla="*/ 2147483647 h 245"/>
              <a:gd name="T96" fmla="*/ 2147483647 w 115"/>
              <a:gd name="T97" fmla="*/ 2147483647 h 245"/>
              <a:gd name="T98" fmla="*/ 2147483647 w 115"/>
              <a:gd name="T99" fmla="*/ 2147483647 h 245"/>
              <a:gd name="T100" fmla="*/ 2147483647 w 115"/>
              <a:gd name="T101" fmla="*/ 2147483647 h 245"/>
              <a:gd name="T102" fmla="*/ 2147483647 w 115"/>
              <a:gd name="T103" fmla="*/ 0 h 245"/>
              <a:gd name="T104" fmla="*/ 2147483647 w 115"/>
              <a:gd name="T105" fmla="*/ 0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15"/>
              <a:gd name="T160" fmla="*/ 0 h 245"/>
              <a:gd name="T161" fmla="*/ 115 w 115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15" h="245">
                <a:moveTo>
                  <a:pt x="106" y="0"/>
                </a:moveTo>
                <a:lnTo>
                  <a:pt x="101" y="4"/>
                </a:lnTo>
                <a:lnTo>
                  <a:pt x="96" y="8"/>
                </a:lnTo>
                <a:lnTo>
                  <a:pt x="91" y="15"/>
                </a:lnTo>
                <a:lnTo>
                  <a:pt x="87" y="23"/>
                </a:lnTo>
                <a:lnTo>
                  <a:pt x="80" y="41"/>
                </a:lnTo>
                <a:lnTo>
                  <a:pt x="75" y="60"/>
                </a:lnTo>
                <a:lnTo>
                  <a:pt x="72" y="80"/>
                </a:lnTo>
                <a:lnTo>
                  <a:pt x="70" y="99"/>
                </a:lnTo>
                <a:lnTo>
                  <a:pt x="69" y="116"/>
                </a:lnTo>
                <a:lnTo>
                  <a:pt x="69" y="129"/>
                </a:lnTo>
                <a:lnTo>
                  <a:pt x="70" y="142"/>
                </a:lnTo>
                <a:lnTo>
                  <a:pt x="72" y="158"/>
                </a:lnTo>
                <a:lnTo>
                  <a:pt x="74" y="174"/>
                </a:lnTo>
                <a:lnTo>
                  <a:pt x="78" y="192"/>
                </a:lnTo>
                <a:lnTo>
                  <a:pt x="85" y="208"/>
                </a:lnTo>
                <a:lnTo>
                  <a:pt x="93" y="223"/>
                </a:lnTo>
                <a:lnTo>
                  <a:pt x="98" y="229"/>
                </a:lnTo>
                <a:lnTo>
                  <a:pt x="103" y="236"/>
                </a:lnTo>
                <a:lnTo>
                  <a:pt x="108" y="241"/>
                </a:lnTo>
                <a:lnTo>
                  <a:pt x="114" y="244"/>
                </a:lnTo>
                <a:lnTo>
                  <a:pt x="103" y="244"/>
                </a:lnTo>
                <a:lnTo>
                  <a:pt x="91" y="242"/>
                </a:lnTo>
                <a:lnTo>
                  <a:pt x="80" y="241"/>
                </a:lnTo>
                <a:lnTo>
                  <a:pt x="69" y="236"/>
                </a:lnTo>
                <a:lnTo>
                  <a:pt x="59" y="231"/>
                </a:lnTo>
                <a:lnTo>
                  <a:pt x="51" y="225"/>
                </a:lnTo>
                <a:lnTo>
                  <a:pt x="41" y="218"/>
                </a:lnTo>
                <a:lnTo>
                  <a:pt x="35" y="208"/>
                </a:lnTo>
                <a:lnTo>
                  <a:pt x="26" y="200"/>
                </a:lnTo>
                <a:lnTo>
                  <a:pt x="20" y="190"/>
                </a:lnTo>
                <a:lnTo>
                  <a:pt x="15" y="179"/>
                </a:lnTo>
                <a:lnTo>
                  <a:pt x="10" y="168"/>
                </a:lnTo>
                <a:lnTo>
                  <a:pt x="7" y="156"/>
                </a:lnTo>
                <a:lnTo>
                  <a:pt x="4" y="145"/>
                </a:lnTo>
                <a:lnTo>
                  <a:pt x="2" y="132"/>
                </a:lnTo>
                <a:lnTo>
                  <a:pt x="0" y="119"/>
                </a:lnTo>
                <a:lnTo>
                  <a:pt x="0" y="108"/>
                </a:lnTo>
                <a:lnTo>
                  <a:pt x="2" y="95"/>
                </a:lnTo>
                <a:lnTo>
                  <a:pt x="5" y="83"/>
                </a:lnTo>
                <a:lnTo>
                  <a:pt x="9" y="72"/>
                </a:lnTo>
                <a:lnTo>
                  <a:pt x="12" y="62"/>
                </a:lnTo>
                <a:lnTo>
                  <a:pt x="18" y="52"/>
                </a:lnTo>
                <a:lnTo>
                  <a:pt x="23" y="43"/>
                </a:lnTo>
                <a:lnTo>
                  <a:pt x="31" y="34"/>
                </a:lnTo>
                <a:lnTo>
                  <a:pt x="38" y="28"/>
                </a:lnTo>
                <a:lnTo>
                  <a:pt x="46" y="20"/>
                </a:lnTo>
                <a:lnTo>
                  <a:pt x="56" y="15"/>
                </a:lnTo>
                <a:lnTo>
                  <a:pt x="65" y="10"/>
                </a:lnTo>
                <a:lnTo>
                  <a:pt x="75" y="5"/>
                </a:lnTo>
                <a:lnTo>
                  <a:pt x="85" y="2"/>
                </a:lnTo>
                <a:lnTo>
                  <a:pt x="96" y="0"/>
                </a:lnTo>
                <a:lnTo>
                  <a:pt x="106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9" name="Freeform 41">
            <a:extLst>
              <a:ext uri="{FF2B5EF4-FFF2-40B4-BE49-F238E27FC236}">
                <a16:creationId xmlns:a16="http://schemas.microsoft.com/office/drawing/2014/main" id="{C28B8EAA-A235-9398-E15D-F4A859B192AA}"/>
              </a:ext>
            </a:extLst>
          </p:cNvPr>
          <p:cNvSpPr>
            <a:spLocks/>
          </p:cNvSpPr>
          <p:nvPr/>
        </p:nvSpPr>
        <p:spPr bwMode="auto">
          <a:xfrm>
            <a:off x="5612246" y="3838210"/>
            <a:ext cx="99922" cy="195088"/>
          </a:xfrm>
          <a:custGeom>
            <a:avLst/>
            <a:gdLst>
              <a:gd name="T0" fmla="*/ 2147483647 w 63"/>
              <a:gd name="T1" fmla="*/ 0 h 123"/>
              <a:gd name="T2" fmla="*/ 2147483647 w 63"/>
              <a:gd name="T3" fmla="*/ 2147483647 h 123"/>
              <a:gd name="T4" fmla="*/ 2147483647 w 63"/>
              <a:gd name="T5" fmla="*/ 2147483647 h 123"/>
              <a:gd name="T6" fmla="*/ 2147483647 w 63"/>
              <a:gd name="T7" fmla="*/ 2147483647 h 123"/>
              <a:gd name="T8" fmla="*/ 2147483647 w 63"/>
              <a:gd name="T9" fmla="*/ 2147483647 h 123"/>
              <a:gd name="T10" fmla="*/ 2147483647 w 63"/>
              <a:gd name="T11" fmla="*/ 2147483647 h 123"/>
              <a:gd name="T12" fmla="*/ 2147483647 w 63"/>
              <a:gd name="T13" fmla="*/ 2147483647 h 123"/>
              <a:gd name="T14" fmla="*/ 2147483647 w 63"/>
              <a:gd name="T15" fmla="*/ 2147483647 h 123"/>
              <a:gd name="T16" fmla="*/ 0 w 63"/>
              <a:gd name="T17" fmla="*/ 2147483647 h 123"/>
              <a:gd name="T18" fmla="*/ 2147483647 w 63"/>
              <a:gd name="T19" fmla="*/ 2147483647 h 123"/>
              <a:gd name="T20" fmla="*/ 2147483647 w 63"/>
              <a:gd name="T21" fmla="*/ 2147483647 h 123"/>
              <a:gd name="T22" fmla="*/ 2147483647 w 63"/>
              <a:gd name="T23" fmla="*/ 2147483647 h 123"/>
              <a:gd name="T24" fmla="*/ 2147483647 w 63"/>
              <a:gd name="T25" fmla="*/ 2147483647 h 123"/>
              <a:gd name="T26" fmla="*/ 2147483647 w 63"/>
              <a:gd name="T27" fmla="*/ 2147483647 h 123"/>
              <a:gd name="T28" fmla="*/ 2147483647 w 63"/>
              <a:gd name="T29" fmla="*/ 2147483647 h 123"/>
              <a:gd name="T30" fmla="*/ 2147483647 w 63"/>
              <a:gd name="T31" fmla="*/ 2147483647 h 123"/>
              <a:gd name="T32" fmla="*/ 2147483647 w 63"/>
              <a:gd name="T33" fmla="*/ 2147483647 h 123"/>
              <a:gd name="T34" fmla="*/ 2147483647 w 63"/>
              <a:gd name="T35" fmla="*/ 2147483647 h 123"/>
              <a:gd name="T36" fmla="*/ 2147483647 w 63"/>
              <a:gd name="T37" fmla="*/ 2147483647 h 123"/>
              <a:gd name="T38" fmla="*/ 2147483647 w 63"/>
              <a:gd name="T39" fmla="*/ 2147483647 h 123"/>
              <a:gd name="T40" fmla="*/ 2147483647 w 63"/>
              <a:gd name="T41" fmla="*/ 2147483647 h 123"/>
              <a:gd name="T42" fmla="*/ 2147483647 w 63"/>
              <a:gd name="T43" fmla="*/ 2147483647 h 123"/>
              <a:gd name="T44" fmla="*/ 2147483647 w 63"/>
              <a:gd name="T45" fmla="*/ 2147483647 h 123"/>
              <a:gd name="T46" fmla="*/ 2147483647 w 63"/>
              <a:gd name="T47" fmla="*/ 2147483647 h 123"/>
              <a:gd name="T48" fmla="*/ 2147483647 w 63"/>
              <a:gd name="T49" fmla="*/ 2147483647 h 123"/>
              <a:gd name="T50" fmla="*/ 2147483647 w 63"/>
              <a:gd name="T51" fmla="*/ 2147483647 h 123"/>
              <a:gd name="T52" fmla="*/ 2147483647 w 63"/>
              <a:gd name="T53" fmla="*/ 2147483647 h 123"/>
              <a:gd name="T54" fmla="*/ 2147483647 w 63"/>
              <a:gd name="T55" fmla="*/ 2147483647 h 123"/>
              <a:gd name="T56" fmla="*/ 2147483647 w 63"/>
              <a:gd name="T57" fmla="*/ 2147483647 h 123"/>
              <a:gd name="T58" fmla="*/ 2147483647 w 63"/>
              <a:gd name="T59" fmla="*/ 2147483647 h 123"/>
              <a:gd name="T60" fmla="*/ 2147483647 w 63"/>
              <a:gd name="T61" fmla="*/ 2147483647 h 123"/>
              <a:gd name="T62" fmla="*/ 2147483647 w 63"/>
              <a:gd name="T63" fmla="*/ 2147483647 h 123"/>
              <a:gd name="T64" fmla="*/ 2147483647 w 63"/>
              <a:gd name="T65" fmla="*/ 0 h 12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3"/>
              <a:gd name="T100" fmla="*/ 0 h 123"/>
              <a:gd name="T101" fmla="*/ 63 w 63"/>
              <a:gd name="T102" fmla="*/ 123 h 12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3" h="123">
                <a:moveTo>
                  <a:pt x="31" y="0"/>
                </a:moveTo>
                <a:lnTo>
                  <a:pt x="25" y="1"/>
                </a:lnTo>
                <a:lnTo>
                  <a:pt x="20" y="5"/>
                </a:lnTo>
                <a:lnTo>
                  <a:pt x="13" y="11"/>
                </a:lnTo>
                <a:lnTo>
                  <a:pt x="10" y="18"/>
                </a:lnTo>
                <a:lnTo>
                  <a:pt x="5" y="27"/>
                </a:lnTo>
                <a:lnTo>
                  <a:pt x="3" y="37"/>
                </a:lnTo>
                <a:lnTo>
                  <a:pt x="2" y="48"/>
                </a:lnTo>
                <a:lnTo>
                  <a:pt x="0" y="61"/>
                </a:lnTo>
                <a:lnTo>
                  <a:pt x="2" y="73"/>
                </a:lnTo>
                <a:lnTo>
                  <a:pt x="3" y="84"/>
                </a:lnTo>
                <a:lnTo>
                  <a:pt x="5" y="94"/>
                </a:lnTo>
                <a:lnTo>
                  <a:pt x="10" y="104"/>
                </a:lnTo>
                <a:lnTo>
                  <a:pt x="13" y="110"/>
                </a:lnTo>
                <a:lnTo>
                  <a:pt x="20" y="117"/>
                </a:lnTo>
                <a:lnTo>
                  <a:pt x="25" y="120"/>
                </a:lnTo>
                <a:lnTo>
                  <a:pt x="31" y="122"/>
                </a:lnTo>
                <a:lnTo>
                  <a:pt x="38" y="120"/>
                </a:lnTo>
                <a:lnTo>
                  <a:pt x="42" y="117"/>
                </a:lnTo>
                <a:lnTo>
                  <a:pt x="47" y="110"/>
                </a:lnTo>
                <a:lnTo>
                  <a:pt x="52" y="104"/>
                </a:lnTo>
                <a:lnTo>
                  <a:pt x="55" y="94"/>
                </a:lnTo>
                <a:lnTo>
                  <a:pt x="59" y="84"/>
                </a:lnTo>
                <a:lnTo>
                  <a:pt x="60" y="73"/>
                </a:lnTo>
                <a:lnTo>
                  <a:pt x="62" y="61"/>
                </a:lnTo>
                <a:lnTo>
                  <a:pt x="60" y="48"/>
                </a:lnTo>
                <a:lnTo>
                  <a:pt x="59" y="37"/>
                </a:lnTo>
                <a:lnTo>
                  <a:pt x="55" y="27"/>
                </a:lnTo>
                <a:lnTo>
                  <a:pt x="52" y="18"/>
                </a:lnTo>
                <a:lnTo>
                  <a:pt x="47" y="11"/>
                </a:lnTo>
                <a:lnTo>
                  <a:pt x="42" y="5"/>
                </a:lnTo>
                <a:lnTo>
                  <a:pt x="38" y="1"/>
                </a:lnTo>
                <a:lnTo>
                  <a:pt x="31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0" name="Freeform 42">
            <a:extLst>
              <a:ext uri="{FF2B5EF4-FFF2-40B4-BE49-F238E27FC236}">
                <a16:creationId xmlns:a16="http://schemas.microsoft.com/office/drawing/2014/main" id="{B6BA21F3-0863-8416-6B65-753A8C96CF54}"/>
              </a:ext>
            </a:extLst>
          </p:cNvPr>
          <p:cNvSpPr>
            <a:spLocks/>
          </p:cNvSpPr>
          <p:nvPr/>
        </p:nvSpPr>
        <p:spPr bwMode="auto">
          <a:xfrm>
            <a:off x="5612246" y="3838210"/>
            <a:ext cx="99922" cy="195088"/>
          </a:xfrm>
          <a:custGeom>
            <a:avLst/>
            <a:gdLst>
              <a:gd name="T0" fmla="*/ 2147483647 w 63"/>
              <a:gd name="T1" fmla="*/ 0 h 123"/>
              <a:gd name="T2" fmla="*/ 2147483647 w 63"/>
              <a:gd name="T3" fmla="*/ 2147483647 h 123"/>
              <a:gd name="T4" fmla="*/ 2147483647 w 63"/>
              <a:gd name="T5" fmla="*/ 2147483647 h 123"/>
              <a:gd name="T6" fmla="*/ 2147483647 w 63"/>
              <a:gd name="T7" fmla="*/ 2147483647 h 123"/>
              <a:gd name="T8" fmla="*/ 2147483647 w 63"/>
              <a:gd name="T9" fmla="*/ 2147483647 h 123"/>
              <a:gd name="T10" fmla="*/ 2147483647 w 63"/>
              <a:gd name="T11" fmla="*/ 2147483647 h 123"/>
              <a:gd name="T12" fmla="*/ 2147483647 w 63"/>
              <a:gd name="T13" fmla="*/ 2147483647 h 123"/>
              <a:gd name="T14" fmla="*/ 2147483647 w 63"/>
              <a:gd name="T15" fmla="*/ 2147483647 h 123"/>
              <a:gd name="T16" fmla="*/ 0 w 63"/>
              <a:gd name="T17" fmla="*/ 2147483647 h 123"/>
              <a:gd name="T18" fmla="*/ 2147483647 w 63"/>
              <a:gd name="T19" fmla="*/ 2147483647 h 123"/>
              <a:gd name="T20" fmla="*/ 2147483647 w 63"/>
              <a:gd name="T21" fmla="*/ 2147483647 h 123"/>
              <a:gd name="T22" fmla="*/ 2147483647 w 63"/>
              <a:gd name="T23" fmla="*/ 2147483647 h 123"/>
              <a:gd name="T24" fmla="*/ 2147483647 w 63"/>
              <a:gd name="T25" fmla="*/ 2147483647 h 123"/>
              <a:gd name="T26" fmla="*/ 2147483647 w 63"/>
              <a:gd name="T27" fmla="*/ 2147483647 h 123"/>
              <a:gd name="T28" fmla="*/ 2147483647 w 63"/>
              <a:gd name="T29" fmla="*/ 2147483647 h 123"/>
              <a:gd name="T30" fmla="*/ 2147483647 w 63"/>
              <a:gd name="T31" fmla="*/ 2147483647 h 123"/>
              <a:gd name="T32" fmla="*/ 2147483647 w 63"/>
              <a:gd name="T33" fmla="*/ 2147483647 h 123"/>
              <a:gd name="T34" fmla="*/ 2147483647 w 63"/>
              <a:gd name="T35" fmla="*/ 2147483647 h 123"/>
              <a:gd name="T36" fmla="*/ 2147483647 w 63"/>
              <a:gd name="T37" fmla="*/ 2147483647 h 123"/>
              <a:gd name="T38" fmla="*/ 2147483647 w 63"/>
              <a:gd name="T39" fmla="*/ 2147483647 h 123"/>
              <a:gd name="T40" fmla="*/ 2147483647 w 63"/>
              <a:gd name="T41" fmla="*/ 2147483647 h 123"/>
              <a:gd name="T42" fmla="*/ 2147483647 w 63"/>
              <a:gd name="T43" fmla="*/ 2147483647 h 123"/>
              <a:gd name="T44" fmla="*/ 2147483647 w 63"/>
              <a:gd name="T45" fmla="*/ 2147483647 h 123"/>
              <a:gd name="T46" fmla="*/ 2147483647 w 63"/>
              <a:gd name="T47" fmla="*/ 2147483647 h 123"/>
              <a:gd name="T48" fmla="*/ 2147483647 w 63"/>
              <a:gd name="T49" fmla="*/ 2147483647 h 123"/>
              <a:gd name="T50" fmla="*/ 2147483647 w 63"/>
              <a:gd name="T51" fmla="*/ 2147483647 h 123"/>
              <a:gd name="T52" fmla="*/ 2147483647 w 63"/>
              <a:gd name="T53" fmla="*/ 2147483647 h 123"/>
              <a:gd name="T54" fmla="*/ 2147483647 w 63"/>
              <a:gd name="T55" fmla="*/ 2147483647 h 123"/>
              <a:gd name="T56" fmla="*/ 2147483647 w 63"/>
              <a:gd name="T57" fmla="*/ 2147483647 h 123"/>
              <a:gd name="T58" fmla="*/ 2147483647 w 63"/>
              <a:gd name="T59" fmla="*/ 2147483647 h 123"/>
              <a:gd name="T60" fmla="*/ 2147483647 w 63"/>
              <a:gd name="T61" fmla="*/ 2147483647 h 123"/>
              <a:gd name="T62" fmla="*/ 2147483647 w 63"/>
              <a:gd name="T63" fmla="*/ 2147483647 h 123"/>
              <a:gd name="T64" fmla="*/ 2147483647 w 63"/>
              <a:gd name="T65" fmla="*/ 0 h 12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3"/>
              <a:gd name="T100" fmla="*/ 0 h 123"/>
              <a:gd name="T101" fmla="*/ 63 w 63"/>
              <a:gd name="T102" fmla="*/ 123 h 12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3" h="123">
                <a:moveTo>
                  <a:pt x="31" y="0"/>
                </a:moveTo>
                <a:lnTo>
                  <a:pt x="25" y="1"/>
                </a:lnTo>
                <a:lnTo>
                  <a:pt x="20" y="5"/>
                </a:lnTo>
                <a:lnTo>
                  <a:pt x="13" y="11"/>
                </a:lnTo>
                <a:lnTo>
                  <a:pt x="10" y="18"/>
                </a:lnTo>
                <a:lnTo>
                  <a:pt x="5" y="27"/>
                </a:lnTo>
                <a:lnTo>
                  <a:pt x="3" y="37"/>
                </a:lnTo>
                <a:lnTo>
                  <a:pt x="2" y="48"/>
                </a:lnTo>
                <a:lnTo>
                  <a:pt x="0" y="61"/>
                </a:lnTo>
                <a:lnTo>
                  <a:pt x="2" y="73"/>
                </a:lnTo>
                <a:lnTo>
                  <a:pt x="3" y="84"/>
                </a:lnTo>
                <a:lnTo>
                  <a:pt x="5" y="94"/>
                </a:lnTo>
                <a:lnTo>
                  <a:pt x="10" y="104"/>
                </a:lnTo>
                <a:lnTo>
                  <a:pt x="13" y="110"/>
                </a:lnTo>
                <a:lnTo>
                  <a:pt x="20" y="117"/>
                </a:lnTo>
                <a:lnTo>
                  <a:pt x="25" y="120"/>
                </a:lnTo>
                <a:lnTo>
                  <a:pt x="31" y="122"/>
                </a:lnTo>
                <a:lnTo>
                  <a:pt x="38" y="120"/>
                </a:lnTo>
                <a:lnTo>
                  <a:pt x="42" y="117"/>
                </a:lnTo>
                <a:lnTo>
                  <a:pt x="47" y="110"/>
                </a:lnTo>
                <a:lnTo>
                  <a:pt x="52" y="104"/>
                </a:lnTo>
                <a:lnTo>
                  <a:pt x="55" y="94"/>
                </a:lnTo>
                <a:lnTo>
                  <a:pt x="59" y="84"/>
                </a:lnTo>
                <a:lnTo>
                  <a:pt x="60" y="73"/>
                </a:lnTo>
                <a:lnTo>
                  <a:pt x="62" y="61"/>
                </a:lnTo>
                <a:lnTo>
                  <a:pt x="60" y="48"/>
                </a:lnTo>
                <a:lnTo>
                  <a:pt x="59" y="37"/>
                </a:lnTo>
                <a:lnTo>
                  <a:pt x="55" y="27"/>
                </a:lnTo>
                <a:lnTo>
                  <a:pt x="52" y="18"/>
                </a:lnTo>
                <a:lnTo>
                  <a:pt x="47" y="11"/>
                </a:lnTo>
                <a:lnTo>
                  <a:pt x="42" y="5"/>
                </a:lnTo>
                <a:lnTo>
                  <a:pt x="38" y="1"/>
                </a:lnTo>
                <a:lnTo>
                  <a:pt x="3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1" name="Freeform 43">
            <a:extLst>
              <a:ext uri="{FF2B5EF4-FFF2-40B4-BE49-F238E27FC236}">
                <a16:creationId xmlns:a16="http://schemas.microsoft.com/office/drawing/2014/main" id="{CA82120A-650D-7E39-7379-5B104F9FFE53}"/>
              </a:ext>
            </a:extLst>
          </p:cNvPr>
          <p:cNvSpPr>
            <a:spLocks/>
          </p:cNvSpPr>
          <p:nvPr/>
        </p:nvSpPr>
        <p:spPr bwMode="auto">
          <a:xfrm>
            <a:off x="5637623" y="4585257"/>
            <a:ext cx="118956" cy="236326"/>
          </a:xfrm>
          <a:custGeom>
            <a:avLst/>
            <a:gdLst>
              <a:gd name="T0" fmla="*/ 2147483647 w 75"/>
              <a:gd name="T1" fmla="*/ 0 h 149"/>
              <a:gd name="T2" fmla="*/ 2147483647 w 75"/>
              <a:gd name="T3" fmla="*/ 2147483647 h 149"/>
              <a:gd name="T4" fmla="*/ 2147483647 w 75"/>
              <a:gd name="T5" fmla="*/ 2147483647 h 149"/>
              <a:gd name="T6" fmla="*/ 2147483647 w 75"/>
              <a:gd name="T7" fmla="*/ 2147483647 h 149"/>
              <a:gd name="T8" fmla="*/ 2147483647 w 75"/>
              <a:gd name="T9" fmla="*/ 2147483647 h 149"/>
              <a:gd name="T10" fmla="*/ 2147483647 w 75"/>
              <a:gd name="T11" fmla="*/ 2147483647 h 149"/>
              <a:gd name="T12" fmla="*/ 2147483647 w 75"/>
              <a:gd name="T13" fmla="*/ 2147483647 h 149"/>
              <a:gd name="T14" fmla="*/ 0 w 75"/>
              <a:gd name="T15" fmla="*/ 2147483647 h 149"/>
              <a:gd name="T16" fmla="*/ 0 w 75"/>
              <a:gd name="T17" fmla="*/ 2147483647 h 149"/>
              <a:gd name="T18" fmla="*/ 0 w 75"/>
              <a:gd name="T19" fmla="*/ 2147483647 h 149"/>
              <a:gd name="T20" fmla="*/ 2147483647 w 75"/>
              <a:gd name="T21" fmla="*/ 2147483647 h 149"/>
              <a:gd name="T22" fmla="*/ 2147483647 w 75"/>
              <a:gd name="T23" fmla="*/ 2147483647 h 149"/>
              <a:gd name="T24" fmla="*/ 2147483647 w 75"/>
              <a:gd name="T25" fmla="*/ 2147483647 h 149"/>
              <a:gd name="T26" fmla="*/ 2147483647 w 75"/>
              <a:gd name="T27" fmla="*/ 2147483647 h 149"/>
              <a:gd name="T28" fmla="*/ 2147483647 w 75"/>
              <a:gd name="T29" fmla="*/ 2147483647 h 149"/>
              <a:gd name="T30" fmla="*/ 2147483647 w 75"/>
              <a:gd name="T31" fmla="*/ 2147483647 h 149"/>
              <a:gd name="T32" fmla="*/ 2147483647 w 75"/>
              <a:gd name="T33" fmla="*/ 2147483647 h 149"/>
              <a:gd name="T34" fmla="*/ 2147483647 w 75"/>
              <a:gd name="T35" fmla="*/ 2147483647 h 149"/>
              <a:gd name="T36" fmla="*/ 2147483647 w 75"/>
              <a:gd name="T37" fmla="*/ 2147483647 h 149"/>
              <a:gd name="T38" fmla="*/ 2147483647 w 75"/>
              <a:gd name="T39" fmla="*/ 2147483647 h 149"/>
              <a:gd name="T40" fmla="*/ 2147483647 w 75"/>
              <a:gd name="T41" fmla="*/ 2147483647 h 149"/>
              <a:gd name="T42" fmla="*/ 2147483647 w 75"/>
              <a:gd name="T43" fmla="*/ 2147483647 h 149"/>
              <a:gd name="T44" fmla="*/ 2147483647 w 75"/>
              <a:gd name="T45" fmla="*/ 2147483647 h 149"/>
              <a:gd name="T46" fmla="*/ 2147483647 w 75"/>
              <a:gd name="T47" fmla="*/ 2147483647 h 149"/>
              <a:gd name="T48" fmla="*/ 2147483647 w 75"/>
              <a:gd name="T49" fmla="*/ 2147483647 h 149"/>
              <a:gd name="T50" fmla="*/ 2147483647 w 75"/>
              <a:gd name="T51" fmla="*/ 2147483647 h 149"/>
              <a:gd name="T52" fmla="*/ 2147483647 w 75"/>
              <a:gd name="T53" fmla="*/ 2147483647 h 149"/>
              <a:gd name="T54" fmla="*/ 2147483647 w 75"/>
              <a:gd name="T55" fmla="*/ 2147483647 h 149"/>
              <a:gd name="T56" fmla="*/ 2147483647 w 75"/>
              <a:gd name="T57" fmla="*/ 2147483647 h 149"/>
              <a:gd name="T58" fmla="*/ 2147483647 w 75"/>
              <a:gd name="T59" fmla="*/ 2147483647 h 149"/>
              <a:gd name="T60" fmla="*/ 2147483647 w 75"/>
              <a:gd name="T61" fmla="*/ 2147483647 h 149"/>
              <a:gd name="T62" fmla="*/ 2147483647 w 75"/>
              <a:gd name="T63" fmla="*/ 2147483647 h 149"/>
              <a:gd name="T64" fmla="*/ 2147483647 w 75"/>
              <a:gd name="T65" fmla="*/ 0 h 14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49"/>
              <a:gd name="T101" fmla="*/ 75 w 75"/>
              <a:gd name="T102" fmla="*/ 149 h 14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49">
                <a:moveTo>
                  <a:pt x="38" y="0"/>
                </a:moveTo>
                <a:lnTo>
                  <a:pt x="30" y="2"/>
                </a:lnTo>
                <a:lnTo>
                  <a:pt x="23" y="6"/>
                </a:lnTo>
                <a:lnTo>
                  <a:pt x="17" y="13"/>
                </a:lnTo>
                <a:lnTo>
                  <a:pt x="12" y="21"/>
                </a:lnTo>
                <a:lnTo>
                  <a:pt x="7" y="32"/>
                </a:lnTo>
                <a:lnTo>
                  <a:pt x="4" y="46"/>
                </a:lnTo>
                <a:lnTo>
                  <a:pt x="0" y="59"/>
                </a:lnTo>
                <a:lnTo>
                  <a:pt x="0" y="75"/>
                </a:lnTo>
                <a:lnTo>
                  <a:pt x="0" y="89"/>
                </a:lnTo>
                <a:lnTo>
                  <a:pt x="4" y="102"/>
                </a:lnTo>
                <a:lnTo>
                  <a:pt x="7" y="115"/>
                </a:lnTo>
                <a:lnTo>
                  <a:pt x="12" y="125"/>
                </a:lnTo>
                <a:lnTo>
                  <a:pt x="17" y="135"/>
                </a:lnTo>
                <a:lnTo>
                  <a:pt x="23" y="141"/>
                </a:lnTo>
                <a:lnTo>
                  <a:pt x="30" y="146"/>
                </a:lnTo>
                <a:lnTo>
                  <a:pt x="38" y="148"/>
                </a:lnTo>
                <a:lnTo>
                  <a:pt x="44" y="146"/>
                </a:lnTo>
                <a:lnTo>
                  <a:pt x="51" y="141"/>
                </a:lnTo>
                <a:lnTo>
                  <a:pt x="57" y="135"/>
                </a:lnTo>
                <a:lnTo>
                  <a:pt x="64" y="125"/>
                </a:lnTo>
                <a:lnTo>
                  <a:pt x="67" y="115"/>
                </a:lnTo>
                <a:lnTo>
                  <a:pt x="72" y="102"/>
                </a:lnTo>
                <a:lnTo>
                  <a:pt x="74" y="89"/>
                </a:lnTo>
                <a:lnTo>
                  <a:pt x="74" y="75"/>
                </a:lnTo>
                <a:lnTo>
                  <a:pt x="74" y="59"/>
                </a:lnTo>
                <a:lnTo>
                  <a:pt x="72" y="46"/>
                </a:lnTo>
                <a:lnTo>
                  <a:pt x="67" y="32"/>
                </a:lnTo>
                <a:lnTo>
                  <a:pt x="64" y="21"/>
                </a:lnTo>
                <a:lnTo>
                  <a:pt x="57" y="13"/>
                </a:lnTo>
                <a:lnTo>
                  <a:pt x="51" y="6"/>
                </a:lnTo>
                <a:lnTo>
                  <a:pt x="44" y="2"/>
                </a:lnTo>
                <a:lnTo>
                  <a:pt x="38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2" name="Freeform 44">
            <a:extLst>
              <a:ext uri="{FF2B5EF4-FFF2-40B4-BE49-F238E27FC236}">
                <a16:creationId xmlns:a16="http://schemas.microsoft.com/office/drawing/2014/main" id="{659460D8-52AE-C95B-30CF-2496B893D183}"/>
              </a:ext>
            </a:extLst>
          </p:cNvPr>
          <p:cNvSpPr>
            <a:spLocks/>
          </p:cNvSpPr>
          <p:nvPr/>
        </p:nvSpPr>
        <p:spPr bwMode="auto">
          <a:xfrm>
            <a:off x="5637623" y="4585257"/>
            <a:ext cx="118956" cy="236326"/>
          </a:xfrm>
          <a:custGeom>
            <a:avLst/>
            <a:gdLst>
              <a:gd name="T0" fmla="*/ 2147483647 w 75"/>
              <a:gd name="T1" fmla="*/ 0 h 149"/>
              <a:gd name="T2" fmla="*/ 2147483647 w 75"/>
              <a:gd name="T3" fmla="*/ 2147483647 h 149"/>
              <a:gd name="T4" fmla="*/ 2147483647 w 75"/>
              <a:gd name="T5" fmla="*/ 2147483647 h 149"/>
              <a:gd name="T6" fmla="*/ 2147483647 w 75"/>
              <a:gd name="T7" fmla="*/ 2147483647 h 149"/>
              <a:gd name="T8" fmla="*/ 2147483647 w 75"/>
              <a:gd name="T9" fmla="*/ 2147483647 h 149"/>
              <a:gd name="T10" fmla="*/ 2147483647 w 75"/>
              <a:gd name="T11" fmla="*/ 2147483647 h 149"/>
              <a:gd name="T12" fmla="*/ 2147483647 w 75"/>
              <a:gd name="T13" fmla="*/ 2147483647 h 149"/>
              <a:gd name="T14" fmla="*/ 0 w 75"/>
              <a:gd name="T15" fmla="*/ 2147483647 h 149"/>
              <a:gd name="T16" fmla="*/ 0 w 75"/>
              <a:gd name="T17" fmla="*/ 2147483647 h 149"/>
              <a:gd name="T18" fmla="*/ 0 w 75"/>
              <a:gd name="T19" fmla="*/ 2147483647 h 149"/>
              <a:gd name="T20" fmla="*/ 2147483647 w 75"/>
              <a:gd name="T21" fmla="*/ 2147483647 h 149"/>
              <a:gd name="T22" fmla="*/ 2147483647 w 75"/>
              <a:gd name="T23" fmla="*/ 2147483647 h 149"/>
              <a:gd name="T24" fmla="*/ 2147483647 w 75"/>
              <a:gd name="T25" fmla="*/ 2147483647 h 149"/>
              <a:gd name="T26" fmla="*/ 2147483647 w 75"/>
              <a:gd name="T27" fmla="*/ 2147483647 h 149"/>
              <a:gd name="T28" fmla="*/ 2147483647 w 75"/>
              <a:gd name="T29" fmla="*/ 2147483647 h 149"/>
              <a:gd name="T30" fmla="*/ 2147483647 w 75"/>
              <a:gd name="T31" fmla="*/ 2147483647 h 149"/>
              <a:gd name="T32" fmla="*/ 2147483647 w 75"/>
              <a:gd name="T33" fmla="*/ 2147483647 h 149"/>
              <a:gd name="T34" fmla="*/ 2147483647 w 75"/>
              <a:gd name="T35" fmla="*/ 2147483647 h 149"/>
              <a:gd name="T36" fmla="*/ 2147483647 w 75"/>
              <a:gd name="T37" fmla="*/ 2147483647 h 149"/>
              <a:gd name="T38" fmla="*/ 2147483647 w 75"/>
              <a:gd name="T39" fmla="*/ 2147483647 h 149"/>
              <a:gd name="T40" fmla="*/ 2147483647 w 75"/>
              <a:gd name="T41" fmla="*/ 2147483647 h 149"/>
              <a:gd name="T42" fmla="*/ 2147483647 w 75"/>
              <a:gd name="T43" fmla="*/ 2147483647 h 149"/>
              <a:gd name="T44" fmla="*/ 2147483647 w 75"/>
              <a:gd name="T45" fmla="*/ 2147483647 h 149"/>
              <a:gd name="T46" fmla="*/ 2147483647 w 75"/>
              <a:gd name="T47" fmla="*/ 2147483647 h 149"/>
              <a:gd name="T48" fmla="*/ 2147483647 w 75"/>
              <a:gd name="T49" fmla="*/ 2147483647 h 149"/>
              <a:gd name="T50" fmla="*/ 2147483647 w 75"/>
              <a:gd name="T51" fmla="*/ 2147483647 h 149"/>
              <a:gd name="T52" fmla="*/ 2147483647 w 75"/>
              <a:gd name="T53" fmla="*/ 2147483647 h 149"/>
              <a:gd name="T54" fmla="*/ 2147483647 w 75"/>
              <a:gd name="T55" fmla="*/ 2147483647 h 149"/>
              <a:gd name="T56" fmla="*/ 2147483647 w 75"/>
              <a:gd name="T57" fmla="*/ 2147483647 h 149"/>
              <a:gd name="T58" fmla="*/ 2147483647 w 75"/>
              <a:gd name="T59" fmla="*/ 2147483647 h 149"/>
              <a:gd name="T60" fmla="*/ 2147483647 w 75"/>
              <a:gd name="T61" fmla="*/ 2147483647 h 149"/>
              <a:gd name="T62" fmla="*/ 2147483647 w 75"/>
              <a:gd name="T63" fmla="*/ 2147483647 h 149"/>
              <a:gd name="T64" fmla="*/ 2147483647 w 75"/>
              <a:gd name="T65" fmla="*/ 0 h 14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49"/>
              <a:gd name="T101" fmla="*/ 75 w 75"/>
              <a:gd name="T102" fmla="*/ 149 h 14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49">
                <a:moveTo>
                  <a:pt x="38" y="0"/>
                </a:moveTo>
                <a:lnTo>
                  <a:pt x="30" y="2"/>
                </a:lnTo>
                <a:lnTo>
                  <a:pt x="23" y="6"/>
                </a:lnTo>
                <a:lnTo>
                  <a:pt x="17" y="13"/>
                </a:lnTo>
                <a:lnTo>
                  <a:pt x="12" y="21"/>
                </a:lnTo>
                <a:lnTo>
                  <a:pt x="7" y="32"/>
                </a:lnTo>
                <a:lnTo>
                  <a:pt x="4" y="46"/>
                </a:lnTo>
                <a:lnTo>
                  <a:pt x="0" y="59"/>
                </a:lnTo>
                <a:lnTo>
                  <a:pt x="0" y="75"/>
                </a:lnTo>
                <a:lnTo>
                  <a:pt x="0" y="89"/>
                </a:lnTo>
                <a:lnTo>
                  <a:pt x="4" y="102"/>
                </a:lnTo>
                <a:lnTo>
                  <a:pt x="7" y="115"/>
                </a:lnTo>
                <a:lnTo>
                  <a:pt x="12" y="125"/>
                </a:lnTo>
                <a:lnTo>
                  <a:pt x="17" y="135"/>
                </a:lnTo>
                <a:lnTo>
                  <a:pt x="23" y="141"/>
                </a:lnTo>
                <a:lnTo>
                  <a:pt x="30" y="146"/>
                </a:lnTo>
                <a:lnTo>
                  <a:pt x="38" y="148"/>
                </a:lnTo>
                <a:lnTo>
                  <a:pt x="44" y="146"/>
                </a:lnTo>
                <a:lnTo>
                  <a:pt x="51" y="141"/>
                </a:lnTo>
                <a:lnTo>
                  <a:pt x="57" y="135"/>
                </a:lnTo>
                <a:lnTo>
                  <a:pt x="64" y="125"/>
                </a:lnTo>
                <a:lnTo>
                  <a:pt x="67" y="115"/>
                </a:lnTo>
                <a:lnTo>
                  <a:pt x="72" y="102"/>
                </a:lnTo>
                <a:lnTo>
                  <a:pt x="74" y="89"/>
                </a:lnTo>
                <a:lnTo>
                  <a:pt x="74" y="75"/>
                </a:lnTo>
                <a:lnTo>
                  <a:pt x="74" y="59"/>
                </a:lnTo>
                <a:lnTo>
                  <a:pt x="72" y="46"/>
                </a:lnTo>
                <a:lnTo>
                  <a:pt x="67" y="32"/>
                </a:lnTo>
                <a:lnTo>
                  <a:pt x="64" y="21"/>
                </a:lnTo>
                <a:lnTo>
                  <a:pt x="57" y="13"/>
                </a:lnTo>
                <a:lnTo>
                  <a:pt x="51" y="6"/>
                </a:lnTo>
                <a:lnTo>
                  <a:pt x="44" y="2"/>
                </a:lnTo>
                <a:lnTo>
                  <a:pt x="38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3" name="Freeform 45">
            <a:extLst>
              <a:ext uri="{FF2B5EF4-FFF2-40B4-BE49-F238E27FC236}">
                <a16:creationId xmlns:a16="http://schemas.microsoft.com/office/drawing/2014/main" id="{D61021AD-C123-6B25-54B6-D691A0A052F1}"/>
              </a:ext>
            </a:extLst>
          </p:cNvPr>
          <p:cNvSpPr>
            <a:spLocks/>
          </p:cNvSpPr>
          <p:nvPr/>
        </p:nvSpPr>
        <p:spPr bwMode="auto">
          <a:xfrm>
            <a:off x="3867554" y="3278324"/>
            <a:ext cx="1514709" cy="2578972"/>
          </a:xfrm>
          <a:custGeom>
            <a:avLst/>
            <a:gdLst>
              <a:gd name="T0" fmla="*/ 2147483647 w 955"/>
              <a:gd name="T1" fmla="*/ 2147483647 h 1626"/>
              <a:gd name="T2" fmla="*/ 2147483647 w 955"/>
              <a:gd name="T3" fmla="*/ 2147483647 h 1626"/>
              <a:gd name="T4" fmla="*/ 2147483647 w 955"/>
              <a:gd name="T5" fmla="*/ 2147483647 h 1626"/>
              <a:gd name="T6" fmla="*/ 2147483647 w 955"/>
              <a:gd name="T7" fmla="*/ 2147483647 h 1626"/>
              <a:gd name="T8" fmla="*/ 2147483647 w 955"/>
              <a:gd name="T9" fmla="*/ 2147483647 h 1626"/>
              <a:gd name="T10" fmla="*/ 2147483647 w 955"/>
              <a:gd name="T11" fmla="*/ 2147483647 h 1626"/>
              <a:gd name="T12" fmla="*/ 2147483647 w 955"/>
              <a:gd name="T13" fmla="*/ 2147483647 h 1626"/>
              <a:gd name="T14" fmla="*/ 2147483647 w 955"/>
              <a:gd name="T15" fmla="*/ 2147483647 h 1626"/>
              <a:gd name="T16" fmla="*/ 2147483647 w 955"/>
              <a:gd name="T17" fmla="*/ 2147483647 h 1626"/>
              <a:gd name="T18" fmla="*/ 2147483647 w 955"/>
              <a:gd name="T19" fmla="*/ 2147483647 h 1626"/>
              <a:gd name="T20" fmla="*/ 2147483647 w 955"/>
              <a:gd name="T21" fmla="*/ 2147483647 h 1626"/>
              <a:gd name="T22" fmla="*/ 2147483647 w 955"/>
              <a:gd name="T23" fmla="*/ 2147483647 h 1626"/>
              <a:gd name="T24" fmla="*/ 2147483647 w 955"/>
              <a:gd name="T25" fmla="*/ 2147483647 h 1626"/>
              <a:gd name="T26" fmla="*/ 2147483647 w 955"/>
              <a:gd name="T27" fmla="*/ 2147483647 h 1626"/>
              <a:gd name="T28" fmla="*/ 2147483647 w 955"/>
              <a:gd name="T29" fmla="*/ 2147483647 h 1626"/>
              <a:gd name="T30" fmla="*/ 2147483647 w 955"/>
              <a:gd name="T31" fmla="*/ 2147483647 h 1626"/>
              <a:gd name="T32" fmla="*/ 2147483647 w 955"/>
              <a:gd name="T33" fmla="*/ 2147483647 h 1626"/>
              <a:gd name="T34" fmla="*/ 2147483647 w 955"/>
              <a:gd name="T35" fmla="*/ 2147483647 h 1626"/>
              <a:gd name="T36" fmla="*/ 2147483647 w 955"/>
              <a:gd name="T37" fmla="*/ 2147483647 h 1626"/>
              <a:gd name="T38" fmla="*/ 2147483647 w 955"/>
              <a:gd name="T39" fmla="*/ 2147483647 h 1626"/>
              <a:gd name="T40" fmla="*/ 2147483647 w 955"/>
              <a:gd name="T41" fmla="*/ 2147483647 h 1626"/>
              <a:gd name="T42" fmla="*/ 2147483647 w 955"/>
              <a:gd name="T43" fmla="*/ 2147483647 h 1626"/>
              <a:gd name="T44" fmla="*/ 2147483647 w 955"/>
              <a:gd name="T45" fmla="*/ 2147483647 h 1626"/>
              <a:gd name="T46" fmla="*/ 2147483647 w 955"/>
              <a:gd name="T47" fmla="*/ 2147483647 h 1626"/>
              <a:gd name="T48" fmla="*/ 2147483647 w 955"/>
              <a:gd name="T49" fmla="*/ 2147483647 h 1626"/>
              <a:gd name="T50" fmla="*/ 2147483647 w 955"/>
              <a:gd name="T51" fmla="*/ 2147483647 h 1626"/>
              <a:gd name="T52" fmla="*/ 2147483647 w 955"/>
              <a:gd name="T53" fmla="*/ 2147483647 h 1626"/>
              <a:gd name="T54" fmla="*/ 2147483647 w 955"/>
              <a:gd name="T55" fmla="*/ 2147483647 h 1626"/>
              <a:gd name="T56" fmla="*/ 2147483647 w 955"/>
              <a:gd name="T57" fmla="*/ 2147483647 h 1626"/>
              <a:gd name="T58" fmla="*/ 2147483647 w 955"/>
              <a:gd name="T59" fmla="*/ 2147483647 h 1626"/>
              <a:gd name="T60" fmla="*/ 2147483647 w 955"/>
              <a:gd name="T61" fmla="*/ 2147483647 h 1626"/>
              <a:gd name="T62" fmla="*/ 2147483647 w 955"/>
              <a:gd name="T63" fmla="*/ 2147483647 h 1626"/>
              <a:gd name="T64" fmla="*/ 2147483647 w 955"/>
              <a:gd name="T65" fmla="*/ 2147483647 h 1626"/>
              <a:gd name="T66" fmla="*/ 2147483647 w 955"/>
              <a:gd name="T67" fmla="*/ 2147483647 h 1626"/>
              <a:gd name="T68" fmla="*/ 2147483647 w 955"/>
              <a:gd name="T69" fmla="*/ 2147483647 h 1626"/>
              <a:gd name="T70" fmla="*/ 2147483647 w 955"/>
              <a:gd name="T71" fmla="*/ 2147483647 h 1626"/>
              <a:gd name="T72" fmla="*/ 2147483647 w 955"/>
              <a:gd name="T73" fmla="*/ 2147483647 h 1626"/>
              <a:gd name="T74" fmla="*/ 2147483647 w 955"/>
              <a:gd name="T75" fmla="*/ 2147483647 h 1626"/>
              <a:gd name="T76" fmla="*/ 2147483647 w 955"/>
              <a:gd name="T77" fmla="*/ 2147483647 h 1626"/>
              <a:gd name="T78" fmla="*/ 2147483647 w 955"/>
              <a:gd name="T79" fmla="*/ 2147483647 h 1626"/>
              <a:gd name="T80" fmla="*/ 2147483647 w 955"/>
              <a:gd name="T81" fmla="*/ 2147483647 h 1626"/>
              <a:gd name="T82" fmla="*/ 2147483647 w 955"/>
              <a:gd name="T83" fmla="*/ 2147483647 h 1626"/>
              <a:gd name="T84" fmla="*/ 2147483647 w 955"/>
              <a:gd name="T85" fmla="*/ 2147483647 h 1626"/>
              <a:gd name="T86" fmla="*/ 2147483647 w 955"/>
              <a:gd name="T87" fmla="*/ 2147483647 h 162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955"/>
              <a:gd name="T133" fmla="*/ 0 h 1626"/>
              <a:gd name="T134" fmla="*/ 955 w 955"/>
              <a:gd name="T135" fmla="*/ 1626 h 162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955" h="1626">
                <a:moveTo>
                  <a:pt x="882" y="0"/>
                </a:moveTo>
                <a:lnTo>
                  <a:pt x="852" y="7"/>
                </a:lnTo>
                <a:lnTo>
                  <a:pt x="819" y="15"/>
                </a:lnTo>
                <a:lnTo>
                  <a:pt x="785" y="24"/>
                </a:lnTo>
                <a:lnTo>
                  <a:pt x="749" y="34"/>
                </a:lnTo>
                <a:lnTo>
                  <a:pt x="674" y="59"/>
                </a:lnTo>
                <a:lnTo>
                  <a:pt x="600" y="86"/>
                </a:lnTo>
                <a:lnTo>
                  <a:pt x="523" y="115"/>
                </a:lnTo>
                <a:lnTo>
                  <a:pt x="450" y="146"/>
                </a:lnTo>
                <a:lnTo>
                  <a:pt x="382" y="177"/>
                </a:lnTo>
                <a:lnTo>
                  <a:pt x="318" y="206"/>
                </a:lnTo>
                <a:lnTo>
                  <a:pt x="323" y="224"/>
                </a:lnTo>
                <a:lnTo>
                  <a:pt x="323" y="241"/>
                </a:lnTo>
                <a:lnTo>
                  <a:pt x="320" y="255"/>
                </a:lnTo>
                <a:lnTo>
                  <a:pt x="315" y="268"/>
                </a:lnTo>
                <a:lnTo>
                  <a:pt x="307" y="281"/>
                </a:lnTo>
                <a:lnTo>
                  <a:pt x="297" y="291"/>
                </a:lnTo>
                <a:lnTo>
                  <a:pt x="286" y="301"/>
                </a:lnTo>
                <a:lnTo>
                  <a:pt x="275" y="309"/>
                </a:lnTo>
                <a:lnTo>
                  <a:pt x="262" y="314"/>
                </a:lnTo>
                <a:lnTo>
                  <a:pt x="247" y="319"/>
                </a:lnTo>
                <a:lnTo>
                  <a:pt x="234" y="320"/>
                </a:lnTo>
                <a:lnTo>
                  <a:pt x="219" y="320"/>
                </a:lnTo>
                <a:lnTo>
                  <a:pt x="206" y="319"/>
                </a:lnTo>
                <a:lnTo>
                  <a:pt x="193" y="314"/>
                </a:lnTo>
                <a:lnTo>
                  <a:pt x="184" y="307"/>
                </a:lnTo>
                <a:lnTo>
                  <a:pt x="174" y="299"/>
                </a:lnTo>
                <a:lnTo>
                  <a:pt x="149" y="315"/>
                </a:lnTo>
                <a:lnTo>
                  <a:pt x="125" y="332"/>
                </a:lnTo>
                <a:lnTo>
                  <a:pt x="102" y="348"/>
                </a:lnTo>
                <a:lnTo>
                  <a:pt x="80" y="364"/>
                </a:lnTo>
                <a:lnTo>
                  <a:pt x="58" y="380"/>
                </a:lnTo>
                <a:lnTo>
                  <a:pt x="37" y="395"/>
                </a:lnTo>
                <a:lnTo>
                  <a:pt x="18" y="411"/>
                </a:lnTo>
                <a:lnTo>
                  <a:pt x="0" y="427"/>
                </a:lnTo>
                <a:lnTo>
                  <a:pt x="14" y="488"/>
                </a:lnTo>
                <a:lnTo>
                  <a:pt x="26" y="548"/>
                </a:lnTo>
                <a:lnTo>
                  <a:pt x="37" y="608"/>
                </a:lnTo>
                <a:lnTo>
                  <a:pt x="47" y="666"/>
                </a:lnTo>
                <a:lnTo>
                  <a:pt x="57" y="725"/>
                </a:lnTo>
                <a:lnTo>
                  <a:pt x="65" y="783"/>
                </a:lnTo>
                <a:lnTo>
                  <a:pt x="73" y="840"/>
                </a:lnTo>
                <a:lnTo>
                  <a:pt x="83" y="897"/>
                </a:lnTo>
                <a:lnTo>
                  <a:pt x="94" y="900"/>
                </a:lnTo>
                <a:lnTo>
                  <a:pt x="104" y="904"/>
                </a:lnTo>
                <a:lnTo>
                  <a:pt x="115" y="907"/>
                </a:lnTo>
                <a:lnTo>
                  <a:pt x="123" y="912"/>
                </a:lnTo>
                <a:lnTo>
                  <a:pt x="132" y="918"/>
                </a:lnTo>
                <a:lnTo>
                  <a:pt x="140" y="923"/>
                </a:lnTo>
                <a:lnTo>
                  <a:pt x="146" y="930"/>
                </a:lnTo>
                <a:lnTo>
                  <a:pt x="153" y="936"/>
                </a:lnTo>
                <a:lnTo>
                  <a:pt x="162" y="952"/>
                </a:lnTo>
                <a:lnTo>
                  <a:pt x="171" y="969"/>
                </a:lnTo>
                <a:lnTo>
                  <a:pt x="174" y="985"/>
                </a:lnTo>
                <a:lnTo>
                  <a:pt x="175" y="1003"/>
                </a:lnTo>
                <a:lnTo>
                  <a:pt x="175" y="1021"/>
                </a:lnTo>
                <a:lnTo>
                  <a:pt x="172" y="1039"/>
                </a:lnTo>
                <a:lnTo>
                  <a:pt x="166" y="1056"/>
                </a:lnTo>
                <a:lnTo>
                  <a:pt x="156" y="1073"/>
                </a:lnTo>
                <a:lnTo>
                  <a:pt x="145" y="1087"/>
                </a:lnTo>
                <a:lnTo>
                  <a:pt x="132" y="1100"/>
                </a:lnTo>
                <a:lnTo>
                  <a:pt x="123" y="1105"/>
                </a:lnTo>
                <a:lnTo>
                  <a:pt x="115" y="1110"/>
                </a:lnTo>
                <a:lnTo>
                  <a:pt x="106" y="1115"/>
                </a:lnTo>
                <a:lnTo>
                  <a:pt x="97" y="1118"/>
                </a:lnTo>
                <a:lnTo>
                  <a:pt x="97" y="1154"/>
                </a:lnTo>
                <a:lnTo>
                  <a:pt x="99" y="1191"/>
                </a:lnTo>
                <a:lnTo>
                  <a:pt x="101" y="1230"/>
                </a:lnTo>
                <a:lnTo>
                  <a:pt x="101" y="1273"/>
                </a:lnTo>
                <a:lnTo>
                  <a:pt x="102" y="1315"/>
                </a:lnTo>
                <a:lnTo>
                  <a:pt x="104" y="1357"/>
                </a:lnTo>
                <a:lnTo>
                  <a:pt x="104" y="1398"/>
                </a:lnTo>
                <a:lnTo>
                  <a:pt x="104" y="1438"/>
                </a:lnTo>
                <a:lnTo>
                  <a:pt x="179" y="1455"/>
                </a:lnTo>
                <a:lnTo>
                  <a:pt x="257" y="1472"/>
                </a:lnTo>
                <a:lnTo>
                  <a:pt x="338" y="1492"/>
                </a:lnTo>
                <a:lnTo>
                  <a:pt x="426" y="1513"/>
                </a:lnTo>
                <a:lnTo>
                  <a:pt x="520" y="1536"/>
                </a:lnTo>
                <a:lnTo>
                  <a:pt x="626" y="1562"/>
                </a:lnTo>
                <a:lnTo>
                  <a:pt x="739" y="1591"/>
                </a:lnTo>
                <a:lnTo>
                  <a:pt x="866" y="1625"/>
                </a:lnTo>
                <a:lnTo>
                  <a:pt x="884" y="1546"/>
                </a:lnTo>
                <a:lnTo>
                  <a:pt x="899" y="1461"/>
                </a:lnTo>
                <a:lnTo>
                  <a:pt x="912" y="1370"/>
                </a:lnTo>
                <a:lnTo>
                  <a:pt x="925" y="1273"/>
                </a:lnTo>
                <a:lnTo>
                  <a:pt x="934" y="1173"/>
                </a:lnTo>
                <a:lnTo>
                  <a:pt x="943" y="1069"/>
                </a:lnTo>
                <a:lnTo>
                  <a:pt x="947" y="962"/>
                </a:lnTo>
                <a:lnTo>
                  <a:pt x="951" y="853"/>
                </a:lnTo>
                <a:lnTo>
                  <a:pt x="952" y="827"/>
                </a:lnTo>
                <a:lnTo>
                  <a:pt x="952" y="806"/>
                </a:lnTo>
                <a:lnTo>
                  <a:pt x="952" y="785"/>
                </a:lnTo>
                <a:lnTo>
                  <a:pt x="954" y="765"/>
                </a:lnTo>
                <a:lnTo>
                  <a:pt x="954" y="748"/>
                </a:lnTo>
                <a:lnTo>
                  <a:pt x="954" y="726"/>
                </a:lnTo>
                <a:lnTo>
                  <a:pt x="954" y="705"/>
                </a:lnTo>
                <a:lnTo>
                  <a:pt x="954" y="679"/>
                </a:lnTo>
                <a:lnTo>
                  <a:pt x="939" y="678"/>
                </a:lnTo>
                <a:lnTo>
                  <a:pt x="928" y="674"/>
                </a:lnTo>
                <a:lnTo>
                  <a:pt x="917" y="670"/>
                </a:lnTo>
                <a:lnTo>
                  <a:pt x="905" y="663"/>
                </a:lnTo>
                <a:lnTo>
                  <a:pt x="895" y="657"/>
                </a:lnTo>
                <a:lnTo>
                  <a:pt x="887" y="648"/>
                </a:lnTo>
                <a:lnTo>
                  <a:pt x="879" y="640"/>
                </a:lnTo>
                <a:lnTo>
                  <a:pt x="873" y="631"/>
                </a:lnTo>
                <a:lnTo>
                  <a:pt x="868" y="621"/>
                </a:lnTo>
                <a:lnTo>
                  <a:pt x="863" y="609"/>
                </a:lnTo>
                <a:lnTo>
                  <a:pt x="858" y="598"/>
                </a:lnTo>
                <a:lnTo>
                  <a:pt x="855" y="587"/>
                </a:lnTo>
                <a:lnTo>
                  <a:pt x="850" y="562"/>
                </a:lnTo>
                <a:lnTo>
                  <a:pt x="850" y="536"/>
                </a:lnTo>
                <a:lnTo>
                  <a:pt x="852" y="512"/>
                </a:lnTo>
                <a:lnTo>
                  <a:pt x="856" y="488"/>
                </a:lnTo>
                <a:lnTo>
                  <a:pt x="860" y="476"/>
                </a:lnTo>
                <a:lnTo>
                  <a:pt x="865" y="465"/>
                </a:lnTo>
                <a:lnTo>
                  <a:pt x="869" y="453"/>
                </a:lnTo>
                <a:lnTo>
                  <a:pt x="874" y="444"/>
                </a:lnTo>
                <a:lnTo>
                  <a:pt x="881" y="436"/>
                </a:lnTo>
                <a:lnTo>
                  <a:pt x="887" y="427"/>
                </a:lnTo>
                <a:lnTo>
                  <a:pt x="895" y="419"/>
                </a:lnTo>
                <a:lnTo>
                  <a:pt x="902" y="413"/>
                </a:lnTo>
                <a:lnTo>
                  <a:pt x="912" y="408"/>
                </a:lnTo>
                <a:lnTo>
                  <a:pt x="920" y="403"/>
                </a:lnTo>
                <a:lnTo>
                  <a:pt x="930" y="401"/>
                </a:lnTo>
                <a:lnTo>
                  <a:pt x="939" y="400"/>
                </a:lnTo>
                <a:lnTo>
                  <a:pt x="936" y="346"/>
                </a:lnTo>
                <a:lnTo>
                  <a:pt x="930" y="294"/>
                </a:lnTo>
                <a:lnTo>
                  <a:pt x="925" y="244"/>
                </a:lnTo>
                <a:lnTo>
                  <a:pt x="918" y="193"/>
                </a:lnTo>
                <a:lnTo>
                  <a:pt x="910" y="145"/>
                </a:lnTo>
                <a:lnTo>
                  <a:pt x="902" y="96"/>
                </a:lnTo>
                <a:lnTo>
                  <a:pt x="894" y="47"/>
                </a:lnTo>
                <a:lnTo>
                  <a:pt x="882" y="0"/>
                </a:lnTo>
              </a:path>
            </a:pathLst>
          </a:custGeom>
          <a:solidFill>
            <a:srgbClr val="FAF0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4" name="Freeform 46">
            <a:extLst>
              <a:ext uri="{FF2B5EF4-FFF2-40B4-BE49-F238E27FC236}">
                <a16:creationId xmlns:a16="http://schemas.microsoft.com/office/drawing/2014/main" id="{167C32D6-2D67-0F8A-C30B-A9F62BD8A91D}"/>
              </a:ext>
            </a:extLst>
          </p:cNvPr>
          <p:cNvSpPr>
            <a:spLocks/>
          </p:cNvSpPr>
          <p:nvPr/>
        </p:nvSpPr>
        <p:spPr bwMode="auto">
          <a:xfrm>
            <a:off x="3867554" y="3278324"/>
            <a:ext cx="1514709" cy="2578972"/>
          </a:xfrm>
          <a:custGeom>
            <a:avLst/>
            <a:gdLst>
              <a:gd name="T0" fmla="*/ 2147483647 w 955"/>
              <a:gd name="T1" fmla="*/ 2147483647 h 1626"/>
              <a:gd name="T2" fmla="*/ 2147483647 w 955"/>
              <a:gd name="T3" fmla="*/ 2147483647 h 1626"/>
              <a:gd name="T4" fmla="*/ 2147483647 w 955"/>
              <a:gd name="T5" fmla="*/ 2147483647 h 1626"/>
              <a:gd name="T6" fmla="*/ 2147483647 w 955"/>
              <a:gd name="T7" fmla="*/ 2147483647 h 1626"/>
              <a:gd name="T8" fmla="*/ 2147483647 w 955"/>
              <a:gd name="T9" fmla="*/ 2147483647 h 1626"/>
              <a:gd name="T10" fmla="*/ 2147483647 w 955"/>
              <a:gd name="T11" fmla="*/ 2147483647 h 1626"/>
              <a:gd name="T12" fmla="*/ 2147483647 w 955"/>
              <a:gd name="T13" fmla="*/ 2147483647 h 1626"/>
              <a:gd name="T14" fmla="*/ 2147483647 w 955"/>
              <a:gd name="T15" fmla="*/ 2147483647 h 1626"/>
              <a:gd name="T16" fmla="*/ 2147483647 w 955"/>
              <a:gd name="T17" fmla="*/ 2147483647 h 1626"/>
              <a:gd name="T18" fmla="*/ 2147483647 w 955"/>
              <a:gd name="T19" fmla="*/ 2147483647 h 1626"/>
              <a:gd name="T20" fmla="*/ 2147483647 w 955"/>
              <a:gd name="T21" fmla="*/ 2147483647 h 1626"/>
              <a:gd name="T22" fmla="*/ 2147483647 w 955"/>
              <a:gd name="T23" fmla="*/ 2147483647 h 1626"/>
              <a:gd name="T24" fmla="*/ 2147483647 w 955"/>
              <a:gd name="T25" fmla="*/ 2147483647 h 1626"/>
              <a:gd name="T26" fmla="*/ 2147483647 w 955"/>
              <a:gd name="T27" fmla="*/ 2147483647 h 1626"/>
              <a:gd name="T28" fmla="*/ 2147483647 w 955"/>
              <a:gd name="T29" fmla="*/ 2147483647 h 1626"/>
              <a:gd name="T30" fmla="*/ 2147483647 w 955"/>
              <a:gd name="T31" fmla="*/ 2147483647 h 1626"/>
              <a:gd name="T32" fmla="*/ 2147483647 w 955"/>
              <a:gd name="T33" fmla="*/ 2147483647 h 1626"/>
              <a:gd name="T34" fmla="*/ 2147483647 w 955"/>
              <a:gd name="T35" fmla="*/ 2147483647 h 1626"/>
              <a:gd name="T36" fmla="*/ 2147483647 w 955"/>
              <a:gd name="T37" fmla="*/ 2147483647 h 1626"/>
              <a:gd name="T38" fmla="*/ 2147483647 w 955"/>
              <a:gd name="T39" fmla="*/ 2147483647 h 1626"/>
              <a:gd name="T40" fmla="*/ 2147483647 w 955"/>
              <a:gd name="T41" fmla="*/ 2147483647 h 1626"/>
              <a:gd name="T42" fmla="*/ 2147483647 w 955"/>
              <a:gd name="T43" fmla="*/ 2147483647 h 1626"/>
              <a:gd name="T44" fmla="*/ 2147483647 w 955"/>
              <a:gd name="T45" fmla="*/ 2147483647 h 1626"/>
              <a:gd name="T46" fmla="*/ 2147483647 w 955"/>
              <a:gd name="T47" fmla="*/ 2147483647 h 1626"/>
              <a:gd name="T48" fmla="*/ 2147483647 w 955"/>
              <a:gd name="T49" fmla="*/ 2147483647 h 1626"/>
              <a:gd name="T50" fmla="*/ 2147483647 w 955"/>
              <a:gd name="T51" fmla="*/ 2147483647 h 1626"/>
              <a:gd name="T52" fmla="*/ 2147483647 w 955"/>
              <a:gd name="T53" fmla="*/ 2147483647 h 1626"/>
              <a:gd name="T54" fmla="*/ 2147483647 w 955"/>
              <a:gd name="T55" fmla="*/ 2147483647 h 1626"/>
              <a:gd name="T56" fmla="*/ 2147483647 w 955"/>
              <a:gd name="T57" fmla="*/ 2147483647 h 1626"/>
              <a:gd name="T58" fmla="*/ 2147483647 w 955"/>
              <a:gd name="T59" fmla="*/ 2147483647 h 1626"/>
              <a:gd name="T60" fmla="*/ 2147483647 w 955"/>
              <a:gd name="T61" fmla="*/ 2147483647 h 1626"/>
              <a:gd name="T62" fmla="*/ 2147483647 w 955"/>
              <a:gd name="T63" fmla="*/ 2147483647 h 1626"/>
              <a:gd name="T64" fmla="*/ 2147483647 w 955"/>
              <a:gd name="T65" fmla="*/ 2147483647 h 1626"/>
              <a:gd name="T66" fmla="*/ 2147483647 w 955"/>
              <a:gd name="T67" fmla="*/ 2147483647 h 1626"/>
              <a:gd name="T68" fmla="*/ 2147483647 w 955"/>
              <a:gd name="T69" fmla="*/ 2147483647 h 1626"/>
              <a:gd name="T70" fmla="*/ 2147483647 w 955"/>
              <a:gd name="T71" fmla="*/ 2147483647 h 1626"/>
              <a:gd name="T72" fmla="*/ 2147483647 w 955"/>
              <a:gd name="T73" fmla="*/ 2147483647 h 1626"/>
              <a:gd name="T74" fmla="*/ 2147483647 w 955"/>
              <a:gd name="T75" fmla="*/ 2147483647 h 1626"/>
              <a:gd name="T76" fmla="*/ 2147483647 w 955"/>
              <a:gd name="T77" fmla="*/ 2147483647 h 1626"/>
              <a:gd name="T78" fmla="*/ 2147483647 w 955"/>
              <a:gd name="T79" fmla="*/ 2147483647 h 1626"/>
              <a:gd name="T80" fmla="*/ 2147483647 w 955"/>
              <a:gd name="T81" fmla="*/ 2147483647 h 1626"/>
              <a:gd name="T82" fmla="*/ 2147483647 w 955"/>
              <a:gd name="T83" fmla="*/ 2147483647 h 1626"/>
              <a:gd name="T84" fmla="*/ 2147483647 w 955"/>
              <a:gd name="T85" fmla="*/ 2147483647 h 1626"/>
              <a:gd name="T86" fmla="*/ 2147483647 w 955"/>
              <a:gd name="T87" fmla="*/ 2147483647 h 162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955"/>
              <a:gd name="T133" fmla="*/ 0 h 1626"/>
              <a:gd name="T134" fmla="*/ 955 w 955"/>
              <a:gd name="T135" fmla="*/ 1626 h 162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955" h="1626">
                <a:moveTo>
                  <a:pt x="882" y="0"/>
                </a:moveTo>
                <a:lnTo>
                  <a:pt x="852" y="7"/>
                </a:lnTo>
                <a:lnTo>
                  <a:pt x="819" y="15"/>
                </a:lnTo>
                <a:lnTo>
                  <a:pt x="785" y="24"/>
                </a:lnTo>
                <a:lnTo>
                  <a:pt x="749" y="34"/>
                </a:lnTo>
                <a:lnTo>
                  <a:pt x="674" y="59"/>
                </a:lnTo>
                <a:lnTo>
                  <a:pt x="600" y="86"/>
                </a:lnTo>
                <a:lnTo>
                  <a:pt x="523" y="115"/>
                </a:lnTo>
                <a:lnTo>
                  <a:pt x="450" y="146"/>
                </a:lnTo>
                <a:lnTo>
                  <a:pt x="382" y="177"/>
                </a:lnTo>
                <a:lnTo>
                  <a:pt x="318" y="206"/>
                </a:lnTo>
                <a:lnTo>
                  <a:pt x="323" y="224"/>
                </a:lnTo>
                <a:lnTo>
                  <a:pt x="323" y="241"/>
                </a:lnTo>
                <a:lnTo>
                  <a:pt x="320" y="255"/>
                </a:lnTo>
                <a:lnTo>
                  <a:pt x="315" y="268"/>
                </a:lnTo>
                <a:lnTo>
                  <a:pt x="307" y="281"/>
                </a:lnTo>
                <a:lnTo>
                  <a:pt x="297" y="291"/>
                </a:lnTo>
                <a:lnTo>
                  <a:pt x="286" y="301"/>
                </a:lnTo>
                <a:lnTo>
                  <a:pt x="275" y="309"/>
                </a:lnTo>
                <a:lnTo>
                  <a:pt x="262" y="314"/>
                </a:lnTo>
                <a:lnTo>
                  <a:pt x="247" y="319"/>
                </a:lnTo>
                <a:lnTo>
                  <a:pt x="234" y="320"/>
                </a:lnTo>
                <a:lnTo>
                  <a:pt x="219" y="320"/>
                </a:lnTo>
                <a:lnTo>
                  <a:pt x="206" y="319"/>
                </a:lnTo>
                <a:lnTo>
                  <a:pt x="193" y="314"/>
                </a:lnTo>
                <a:lnTo>
                  <a:pt x="184" y="307"/>
                </a:lnTo>
                <a:lnTo>
                  <a:pt x="174" y="299"/>
                </a:lnTo>
                <a:lnTo>
                  <a:pt x="149" y="315"/>
                </a:lnTo>
                <a:lnTo>
                  <a:pt x="125" y="332"/>
                </a:lnTo>
                <a:lnTo>
                  <a:pt x="102" y="348"/>
                </a:lnTo>
                <a:lnTo>
                  <a:pt x="80" y="364"/>
                </a:lnTo>
                <a:lnTo>
                  <a:pt x="58" y="380"/>
                </a:lnTo>
                <a:lnTo>
                  <a:pt x="37" y="395"/>
                </a:lnTo>
                <a:lnTo>
                  <a:pt x="18" y="411"/>
                </a:lnTo>
                <a:lnTo>
                  <a:pt x="0" y="427"/>
                </a:lnTo>
                <a:lnTo>
                  <a:pt x="14" y="488"/>
                </a:lnTo>
                <a:lnTo>
                  <a:pt x="26" y="548"/>
                </a:lnTo>
                <a:lnTo>
                  <a:pt x="37" y="608"/>
                </a:lnTo>
                <a:lnTo>
                  <a:pt x="47" y="666"/>
                </a:lnTo>
                <a:lnTo>
                  <a:pt x="57" y="725"/>
                </a:lnTo>
                <a:lnTo>
                  <a:pt x="65" y="783"/>
                </a:lnTo>
                <a:lnTo>
                  <a:pt x="73" y="840"/>
                </a:lnTo>
                <a:lnTo>
                  <a:pt x="83" y="897"/>
                </a:lnTo>
                <a:lnTo>
                  <a:pt x="94" y="900"/>
                </a:lnTo>
                <a:lnTo>
                  <a:pt x="104" y="904"/>
                </a:lnTo>
                <a:lnTo>
                  <a:pt x="115" y="907"/>
                </a:lnTo>
                <a:lnTo>
                  <a:pt x="123" y="912"/>
                </a:lnTo>
                <a:lnTo>
                  <a:pt x="132" y="918"/>
                </a:lnTo>
                <a:lnTo>
                  <a:pt x="140" y="923"/>
                </a:lnTo>
                <a:lnTo>
                  <a:pt x="146" y="930"/>
                </a:lnTo>
                <a:lnTo>
                  <a:pt x="153" y="936"/>
                </a:lnTo>
                <a:lnTo>
                  <a:pt x="162" y="952"/>
                </a:lnTo>
                <a:lnTo>
                  <a:pt x="171" y="969"/>
                </a:lnTo>
                <a:lnTo>
                  <a:pt x="174" y="985"/>
                </a:lnTo>
                <a:lnTo>
                  <a:pt x="175" y="1003"/>
                </a:lnTo>
                <a:lnTo>
                  <a:pt x="175" y="1021"/>
                </a:lnTo>
                <a:lnTo>
                  <a:pt x="172" y="1039"/>
                </a:lnTo>
                <a:lnTo>
                  <a:pt x="166" y="1056"/>
                </a:lnTo>
                <a:lnTo>
                  <a:pt x="156" y="1073"/>
                </a:lnTo>
                <a:lnTo>
                  <a:pt x="145" y="1087"/>
                </a:lnTo>
                <a:lnTo>
                  <a:pt x="132" y="1100"/>
                </a:lnTo>
                <a:lnTo>
                  <a:pt x="123" y="1105"/>
                </a:lnTo>
                <a:lnTo>
                  <a:pt x="115" y="1110"/>
                </a:lnTo>
                <a:lnTo>
                  <a:pt x="106" y="1115"/>
                </a:lnTo>
                <a:lnTo>
                  <a:pt x="97" y="1118"/>
                </a:lnTo>
                <a:lnTo>
                  <a:pt x="97" y="1154"/>
                </a:lnTo>
                <a:lnTo>
                  <a:pt x="99" y="1191"/>
                </a:lnTo>
                <a:lnTo>
                  <a:pt x="101" y="1230"/>
                </a:lnTo>
                <a:lnTo>
                  <a:pt x="101" y="1273"/>
                </a:lnTo>
                <a:lnTo>
                  <a:pt x="102" y="1315"/>
                </a:lnTo>
                <a:lnTo>
                  <a:pt x="104" y="1357"/>
                </a:lnTo>
                <a:lnTo>
                  <a:pt x="104" y="1398"/>
                </a:lnTo>
                <a:lnTo>
                  <a:pt x="104" y="1438"/>
                </a:lnTo>
                <a:lnTo>
                  <a:pt x="179" y="1455"/>
                </a:lnTo>
                <a:lnTo>
                  <a:pt x="257" y="1472"/>
                </a:lnTo>
                <a:lnTo>
                  <a:pt x="338" y="1492"/>
                </a:lnTo>
                <a:lnTo>
                  <a:pt x="426" y="1513"/>
                </a:lnTo>
                <a:lnTo>
                  <a:pt x="520" y="1536"/>
                </a:lnTo>
                <a:lnTo>
                  <a:pt x="626" y="1562"/>
                </a:lnTo>
                <a:lnTo>
                  <a:pt x="739" y="1591"/>
                </a:lnTo>
                <a:lnTo>
                  <a:pt x="866" y="1625"/>
                </a:lnTo>
                <a:lnTo>
                  <a:pt x="884" y="1546"/>
                </a:lnTo>
                <a:lnTo>
                  <a:pt x="899" y="1461"/>
                </a:lnTo>
                <a:lnTo>
                  <a:pt x="912" y="1370"/>
                </a:lnTo>
                <a:lnTo>
                  <a:pt x="925" y="1273"/>
                </a:lnTo>
                <a:lnTo>
                  <a:pt x="934" y="1173"/>
                </a:lnTo>
                <a:lnTo>
                  <a:pt x="943" y="1069"/>
                </a:lnTo>
                <a:lnTo>
                  <a:pt x="947" y="962"/>
                </a:lnTo>
                <a:lnTo>
                  <a:pt x="951" y="853"/>
                </a:lnTo>
                <a:lnTo>
                  <a:pt x="952" y="827"/>
                </a:lnTo>
                <a:lnTo>
                  <a:pt x="952" y="806"/>
                </a:lnTo>
                <a:lnTo>
                  <a:pt x="952" y="785"/>
                </a:lnTo>
                <a:lnTo>
                  <a:pt x="954" y="765"/>
                </a:lnTo>
                <a:lnTo>
                  <a:pt x="954" y="748"/>
                </a:lnTo>
                <a:lnTo>
                  <a:pt x="954" y="726"/>
                </a:lnTo>
                <a:lnTo>
                  <a:pt x="954" y="705"/>
                </a:lnTo>
                <a:lnTo>
                  <a:pt x="954" y="679"/>
                </a:lnTo>
                <a:lnTo>
                  <a:pt x="939" y="678"/>
                </a:lnTo>
                <a:lnTo>
                  <a:pt x="928" y="674"/>
                </a:lnTo>
                <a:lnTo>
                  <a:pt x="917" y="670"/>
                </a:lnTo>
                <a:lnTo>
                  <a:pt x="905" y="663"/>
                </a:lnTo>
                <a:lnTo>
                  <a:pt x="895" y="657"/>
                </a:lnTo>
                <a:lnTo>
                  <a:pt x="887" y="648"/>
                </a:lnTo>
                <a:lnTo>
                  <a:pt x="879" y="640"/>
                </a:lnTo>
                <a:lnTo>
                  <a:pt x="873" y="631"/>
                </a:lnTo>
                <a:lnTo>
                  <a:pt x="868" y="621"/>
                </a:lnTo>
                <a:lnTo>
                  <a:pt x="863" y="609"/>
                </a:lnTo>
                <a:lnTo>
                  <a:pt x="858" y="598"/>
                </a:lnTo>
                <a:lnTo>
                  <a:pt x="855" y="587"/>
                </a:lnTo>
                <a:lnTo>
                  <a:pt x="850" y="562"/>
                </a:lnTo>
                <a:lnTo>
                  <a:pt x="850" y="536"/>
                </a:lnTo>
                <a:lnTo>
                  <a:pt x="852" y="512"/>
                </a:lnTo>
                <a:lnTo>
                  <a:pt x="856" y="488"/>
                </a:lnTo>
                <a:lnTo>
                  <a:pt x="860" y="476"/>
                </a:lnTo>
                <a:lnTo>
                  <a:pt x="865" y="465"/>
                </a:lnTo>
                <a:lnTo>
                  <a:pt x="869" y="453"/>
                </a:lnTo>
                <a:lnTo>
                  <a:pt x="874" y="444"/>
                </a:lnTo>
                <a:lnTo>
                  <a:pt x="881" y="436"/>
                </a:lnTo>
                <a:lnTo>
                  <a:pt x="887" y="427"/>
                </a:lnTo>
                <a:lnTo>
                  <a:pt x="895" y="419"/>
                </a:lnTo>
                <a:lnTo>
                  <a:pt x="902" y="413"/>
                </a:lnTo>
                <a:lnTo>
                  <a:pt x="912" y="408"/>
                </a:lnTo>
                <a:lnTo>
                  <a:pt x="920" y="403"/>
                </a:lnTo>
                <a:lnTo>
                  <a:pt x="930" y="401"/>
                </a:lnTo>
                <a:lnTo>
                  <a:pt x="939" y="400"/>
                </a:lnTo>
                <a:lnTo>
                  <a:pt x="936" y="346"/>
                </a:lnTo>
                <a:lnTo>
                  <a:pt x="930" y="294"/>
                </a:lnTo>
                <a:lnTo>
                  <a:pt x="925" y="244"/>
                </a:lnTo>
                <a:lnTo>
                  <a:pt x="918" y="193"/>
                </a:lnTo>
                <a:lnTo>
                  <a:pt x="910" y="145"/>
                </a:lnTo>
                <a:lnTo>
                  <a:pt x="902" y="96"/>
                </a:lnTo>
                <a:lnTo>
                  <a:pt x="894" y="47"/>
                </a:lnTo>
                <a:lnTo>
                  <a:pt x="88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5" name="Freeform 47">
            <a:extLst>
              <a:ext uri="{FF2B5EF4-FFF2-40B4-BE49-F238E27FC236}">
                <a16:creationId xmlns:a16="http://schemas.microsoft.com/office/drawing/2014/main" id="{ADE2D978-0052-507D-7EE0-03B48407B558}"/>
              </a:ext>
            </a:extLst>
          </p:cNvPr>
          <p:cNvSpPr>
            <a:spLocks/>
          </p:cNvSpPr>
          <p:nvPr/>
        </p:nvSpPr>
        <p:spPr bwMode="auto">
          <a:xfrm>
            <a:off x="5215726" y="3278324"/>
            <a:ext cx="566231" cy="2578972"/>
          </a:xfrm>
          <a:custGeom>
            <a:avLst/>
            <a:gdLst>
              <a:gd name="T0" fmla="*/ 2147483647 w 357"/>
              <a:gd name="T1" fmla="*/ 2147483647 h 1626"/>
              <a:gd name="T2" fmla="*/ 2147483647 w 357"/>
              <a:gd name="T3" fmla="*/ 2147483647 h 1626"/>
              <a:gd name="T4" fmla="*/ 2147483647 w 357"/>
              <a:gd name="T5" fmla="*/ 2147483647 h 1626"/>
              <a:gd name="T6" fmla="*/ 2147483647 w 357"/>
              <a:gd name="T7" fmla="*/ 2147483647 h 1626"/>
              <a:gd name="T8" fmla="*/ 2147483647 w 357"/>
              <a:gd name="T9" fmla="*/ 2147483647 h 1626"/>
              <a:gd name="T10" fmla="*/ 2147483647 w 357"/>
              <a:gd name="T11" fmla="*/ 2147483647 h 1626"/>
              <a:gd name="T12" fmla="*/ 2147483647 w 357"/>
              <a:gd name="T13" fmla="*/ 2147483647 h 1626"/>
              <a:gd name="T14" fmla="*/ 2147483647 w 357"/>
              <a:gd name="T15" fmla="*/ 2147483647 h 1626"/>
              <a:gd name="T16" fmla="*/ 2147483647 w 357"/>
              <a:gd name="T17" fmla="*/ 2147483647 h 1626"/>
              <a:gd name="T18" fmla="*/ 2147483647 w 357"/>
              <a:gd name="T19" fmla="*/ 2147483647 h 1626"/>
              <a:gd name="T20" fmla="*/ 2147483647 w 357"/>
              <a:gd name="T21" fmla="*/ 2147483647 h 1626"/>
              <a:gd name="T22" fmla="*/ 2147483647 w 357"/>
              <a:gd name="T23" fmla="*/ 2147483647 h 1626"/>
              <a:gd name="T24" fmla="*/ 2147483647 w 357"/>
              <a:gd name="T25" fmla="*/ 2147483647 h 1626"/>
              <a:gd name="T26" fmla="*/ 2147483647 w 357"/>
              <a:gd name="T27" fmla="*/ 2147483647 h 1626"/>
              <a:gd name="T28" fmla="*/ 2147483647 w 357"/>
              <a:gd name="T29" fmla="*/ 2147483647 h 1626"/>
              <a:gd name="T30" fmla="*/ 2147483647 w 357"/>
              <a:gd name="T31" fmla="*/ 2147483647 h 1626"/>
              <a:gd name="T32" fmla="*/ 2147483647 w 357"/>
              <a:gd name="T33" fmla="*/ 2147483647 h 1626"/>
              <a:gd name="T34" fmla="*/ 2147483647 w 357"/>
              <a:gd name="T35" fmla="*/ 2147483647 h 1626"/>
              <a:gd name="T36" fmla="*/ 2147483647 w 357"/>
              <a:gd name="T37" fmla="*/ 2147483647 h 1626"/>
              <a:gd name="T38" fmla="*/ 2147483647 w 357"/>
              <a:gd name="T39" fmla="*/ 2147483647 h 1626"/>
              <a:gd name="T40" fmla="*/ 2147483647 w 357"/>
              <a:gd name="T41" fmla="*/ 2147483647 h 1626"/>
              <a:gd name="T42" fmla="*/ 2147483647 w 357"/>
              <a:gd name="T43" fmla="*/ 2147483647 h 1626"/>
              <a:gd name="T44" fmla="*/ 2147483647 w 357"/>
              <a:gd name="T45" fmla="*/ 2147483647 h 1626"/>
              <a:gd name="T46" fmla="*/ 2147483647 w 357"/>
              <a:gd name="T47" fmla="*/ 2147483647 h 1626"/>
              <a:gd name="T48" fmla="*/ 2147483647 w 357"/>
              <a:gd name="T49" fmla="*/ 2147483647 h 1626"/>
              <a:gd name="T50" fmla="*/ 2147483647 w 357"/>
              <a:gd name="T51" fmla="*/ 2147483647 h 1626"/>
              <a:gd name="T52" fmla="*/ 2147483647 w 357"/>
              <a:gd name="T53" fmla="*/ 2147483647 h 1626"/>
              <a:gd name="T54" fmla="*/ 2147483647 w 357"/>
              <a:gd name="T55" fmla="*/ 2147483647 h 1626"/>
              <a:gd name="T56" fmla="*/ 2147483647 w 357"/>
              <a:gd name="T57" fmla="*/ 2147483647 h 1626"/>
              <a:gd name="T58" fmla="*/ 2147483647 w 357"/>
              <a:gd name="T59" fmla="*/ 2147483647 h 1626"/>
              <a:gd name="T60" fmla="*/ 2147483647 w 357"/>
              <a:gd name="T61" fmla="*/ 2147483647 h 1626"/>
              <a:gd name="T62" fmla="*/ 2147483647 w 357"/>
              <a:gd name="T63" fmla="*/ 2147483647 h 1626"/>
              <a:gd name="T64" fmla="*/ 2147483647 w 357"/>
              <a:gd name="T65" fmla="*/ 2147483647 h 1626"/>
              <a:gd name="T66" fmla="*/ 2147483647 w 357"/>
              <a:gd name="T67" fmla="*/ 2147483647 h 1626"/>
              <a:gd name="T68" fmla="*/ 2147483647 w 357"/>
              <a:gd name="T69" fmla="*/ 2147483647 h 1626"/>
              <a:gd name="T70" fmla="*/ 2147483647 w 357"/>
              <a:gd name="T71" fmla="*/ 2147483647 h 1626"/>
              <a:gd name="T72" fmla="*/ 2147483647 w 357"/>
              <a:gd name="T73" fmla="*/ 2147483647 h 1626"/>
              <a:gd name="T74" fmla="*/ 2147483647 w 357"/>
              <a:gd name="T75" fmla="*/ 2147483647 h 1626"/>
              <a:gd name="T76" fmla="*/ 2147483647 w 357"/>
              <a:gd name="T77" fmla="*/ 2147483647 h 1626"/>
              <a:gd name="T78" fmla="*/ 2147483647 w 357"/>
              <a:gd name="T79" fmla="*/ 2147483647 h 1626"/>
              <a:gd name="T80" fmla="*/ 2147483647 w 357"/>
              <a:gd name="T81" fmla="*/ 2147483647 h 1626"/>
              <a:gd name="T82" fmla="*/ 2147483647 w 357"/>
              <a:gd name="T83" fmla="*/ 2147483647 h 1626"/>
              <a:gd name="T84" fmla="*/ 2147483647 w 357"/>
              <a:gd name="T85" fmla="*/ 2147483647 h 1626"/>
              <a:gd name="T86" fmla="*/ 2147483647 w 357"/>
              <a:gd name="T87" fmla="*/ 2147483647 h 1626"/>
              <a:gd name="T88" fmla="*/ 2147483647 w 357"/>
              <a:gd name="T89" fmla="*/ 2147483647 h 1626"/>
              <a:gd name="T90" fmla="*/ 2147483647 w 357"/>
              <a:gd name="T91" fmla="*/ 2147483647 h 1626"/>
              <a:gd name="T92" fmla="*/ 2147483647 w 357"/>
              <a:gd name="T93" fmla="*/ 2147483647 h 1626"/>
              <a:gd name="T94" fmla="*/ 2147483647 w 357"/>
              <a:gd name="T95" fmla="*/ 2147483647 h 1626"/>
              <a:gd name="T96" fmla="*/ 2147483647 w 357"/>
              <a:gd name="T97" fmla="*/ 2147483647 h 1626"/>
              <a:gd name="T98" fmla="*/ 2147483647 w 357"/>
              <a:gd name="T99" fmla="*/ 2147483647 h 162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57"/>
              <a:gd name="T151" fmla="*/ 0 h 1626"/>
              <a:gd name="T152" fmla="*/ 357 w 357"/>
              <a:gd name="T153" fmla="*/ 1626 h 162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57" h="1626">
                <a:moveTo>
                  <a:pt x="32" y="0"/>
                </a:moveTo>
                <a:lnTo>
                  <a:pt x="83" y="37"/>
                </a:lnTo>
                <a:lnTo>
                  <a:pt x="120" y="68"/>
                </a:lnTo>
                <a:lnTo>
                  <a:pt x="153" y="98"/>
                </a:lnTo>
                <a:lnTo>
                  <a:pt x="182" y="127"/>
                </a:lnTo>
                <a:lnTo>
                  <a:pt x="213" y="161"/>
                </a:lnTo>
                <a:lnTo>
                  <a:pt x="250" y="202"/>
                </a:lnTo>
                <a:lnTo>
                  <a:pt x="296" y="254"/>
                </a:lnTo>
                <a:lnTo>
                  <a:pt x="356" y="320"/>
                </a:lnTo>
                <a:lnTo>
                  <a:pt x="354" y="398"/>
                </a:lnTo>
                <a:lnTo>
                  <a:pt x="353" y="476"/>
                </a:lnTo>
                <a:lnTo>
                  <a:pt x="351" y="556"/>
                </a:lnTo>
                <a:lnTo>
                  <a:pt x="346" y="635"/>
                </a:lnTo>
                <a:lnTo>
                  <a:pt x="341" y="713"/>
                </a:lnTo>
                <a:lnTo>
                  <a:pt x="335" y="791"/>
                </a:lnTo>
                <a:lnTo>
                  <a:pt x="328" y="865"/>
                </a:lnTo>
                <a:lnTo>
                  <a:pt x="320" y="936"/>
                </a:lnTo>
                <a:lnTo>
                  <a:pt x="309" y="943"/>
                </a:lnTo>
                <a:lnTo>
                  <a:pt x="299" y="949"/>
                </a:lnTo>
                <a:lnTo>
                  <a:pt x="291" y="959"/>
                </a:lnTo>
                <a:lnTo>
                  <a:pt x="283" y="967"/>
                </a:lnTo>
                <a:lnTo>
                  <a:pt x="276" y="978"/>
                </a:lnTo>
                <a:lnTo>
                  <a:pt x="271" y="988"/>
                </a:lnTo>
                <a:lnTo>
                  <a:pt x="268" y="1000"/>
                </a:lnTo>
                <a:lnTo>
                  <a:pt x="266" y="1011"/>
                </a:lnTo>
                <a:lnTo>
                  <a:pt x="266" y="1024"/>
                </a:lnTo>
                <a:lnTo>
                  <a:pt x="266" y="1035"/>
                </a:lnTo>
                <a:lnTo>
                  <a:pt x="270" y="1047"/>
                </a:lnTo>
                <a:lnTo>
                  <a:pt x="275" y="1058"/>
                </a:lnTo>
                <a:lnTo>
                  <a:pt x="279" y="1069"/>
                </a:lnTo>
                <a:lnTo>
                  <a:pt x="288" y="1081"/>
                </a:lnTo>
                <a:lnTo>
                  <a:pt x="297" y="1092"/>
                </a:lnTo>
                <a:lnTo>
                  <a:pt x="307" y="1100"/>
                </a:lnTo>
                <a:lnTo>
                  <a:pt x="307" y="1146"/>
                </a:lnTo>
                <a:lnTo>
                  <a:pt x="305" y="1195"/>
                </a:lnTo>
                <a:lnTo>
                  <a:pt x="302" y="1247"/>
                </a:lnTo>
                <a:lnTo>
                  <a:pt x="299" y="1300"/>
                </a:lnTo>
                <a:lnTo>
                  <a:pt x="296" y="1352"/>
                </a:lnTo>
                <a:lnTo>
                  <a:pt x="292" y="1406"/>
                </a:lnTo>
                <a:lnTo>
                  <a:pt x="291" y="1456"/>
                </a:lnTo>
                <a:lnTo>
                  <a:pt x="289" y="1503"/>
                </a:lnTo>
                <a:lnTo>
                  <a:pt x="258" y="1521"/>
                </a:lnTo>
                <a:lnTo>
                  <a:pt x="226" y="1537"/>
                </a:lnTo>
                <a:lnTo>
                  <a:pt x="192" y="1554"/>
                </a:lnTo>
                <a:lnTo>
                  <a:pt x="158" y="1570"/>
                </a:lnTo>
                <a:lnTo>
                  <a:pt x="123" y="1585"/>
                </a:lnTo>
                <a:lnTo>
                  <a:pt x="89" y="1599"/>
                </a:lnTo>
                <a:lnTo>
                  <a:pt x="54" y="1612"/>
                </a:lnTo>
                <a:lnTo>
                  <a:pt x="16" y="1625"/>
                </a:lnTo>
                <a:lnTo>
                  <a:pt x="36" y="1528"/>
                </a:lnTo>
                <a:lnTo>
                  <a:pt x="54" y="1427"/>
                </a:lnTo>
                <a:lnTo>
                  <a:pt x="67" y="1325"/>
                </a:lnTo>
                <a:lnTo>
                  <a:pt x="80" y="1219"/>
                </a:lnTo>
                <a:lnTo>
                  <a:pt x="89" y="1113"/>
                </a:lnTo>
                <a:lnTo>
                  <a:pt x="96" y="1006"/>
                </a:lnTo>
                <a:lnTo>
                  <a:pt x="101" y="899"/>
                </a:lnTo>
                <a:lnTo>
                  <a:pt x="102" y="791"/>
                </a:lnTo>
                <a:lnTo>
                  <a:pt x="104" y="769"/>
                </a:lnTo>
                <a:lnTo>
                  <a:pt x="104" y="754"/>
                </a:lnTo>
                <a:lnTo>
                  <a:pt x="104" y="743"/>
                </a:lnTo>
                <a:lnTo>
                  <a:pt x="104" y="735"/>
                </a:lnTo>
                <a:lnTo>
                  <a:pt x="104" y="726"/>
                </a:lnTo>
                <a:lnTo>
                  <a:pt x="104" y="715"/>
                </a:lnTo>
                <a:lnTo>
                  <a:pt x="104" y="700"/>
                </a:lnTo>
                <a:lnTo>
                  <a:pt x="104" y="679"/>
                </a:lnTo>
                <a:lnTo>
                  <a:pt x="91" y="678"/>
                </a:lnTo>
                <a:lnTo>
                  <a:pt x="80" y="674"/>
                </a:lnTo>
                <a:lnTo>
                  <a:pt x="68" y="671"/>
                </a:lnTo>
                <a:lnTo>
                  <a:pt x="58" y="666"/>
                </a:lnTo>
                <a:lnTo>
                  <a:pt x="49" y="660"/>
                </a:lnTo>
                <a:lnTo>
                  <a:pt x="41" y="652"/>
                </a:lnTo>
                <a:lnTo>
                  <a:pt x="32" y="644"/>
                </a:lnTo>
                <a:lnTo>
                  <a:pt x="26" y="635"/>
                </a:lnTo>
                <a:lnTo>
                  <a:pt x="19" y="626"/>
                </a:lnTo>
                <a:lnTo>
                  <a:pt x="15" y="614"/>
                </a:lnTo>
                <a:lnTo>
                  <a:pt x="10" y="603"/>
                </a:lnTo>
                <a:lnTo>
                  <a:pt x="6" y="592"/>
                </a:lnTo>
                <a:lnTo>
                  <a:pt x="2" y="567"/>
                </a:lnTo>
                <a:lnTo>
                  <a:pt x="0" y="543"/>
                </a:lnTo>
                <a:lnTo>
                  <a:pt x="2" y="517"/>
                </a:lnTo>
                <a:lnTo>
                  <a:pt x="5" y="492"/>
                </a:lnTo>
                <a:lnTo>
                  <a:pt x="8" y="481"/>
                </a:lnTo>
                <a:lnTo>
                  <a:pt x="13" y="470"/>
                </a:lnTo>
                <a:lnTo>
                  <a:pt x="18" y="458"/>
                </a:lnTo>
                <a:lnTo>
                  <a:pt x="23" y="449"/>
                </a:lnTo>
                <a:lnTo>
                  <a:pt x="29" y="439"/>
                </a:lnTo>
                <a:lnTo>
                  <a:pt x="36" y="429"/>
                </a:lnTo>
                <a:lnTo>
                  <a:pt x="44" y="423"/>
                </a:lnTo>
                <a:lnTo>
                  <a:pt x="52" y="414"/>
                </a:lnTo>
                <a:lnTo>
                  <a:pt x="60" y="410"/>
                </a:lnTo>
                <a:lnTo>
                  <a:pt x="70" y="405"/>
                </a:lnTo>
                <a:lnTo>
                  <a:pt x="80" y="401"/>
                </a:lnTo>
                <a:lnTo>
                  <a:pt x="91" y="400"/>
                </a:lnTo>
                <a:lnTo>
                  <a:pt x="86" y="349"/>
                </a:lnTo>
                <a:lnTo>
                  <a:pt x="80" y="297"/>
                </a:lnTo>
                <a:lnTo>
                  <a:pt x="75" y="244"/>
                </a:lnTo>
                <a:lnTo>
                  <a:pt x="67" y="192"/>
                </a:lnTo>
                <a:lnTo>
                  <a:pt x="58" y="141"/>
                </a:lnTo>
                <a:lnTo>
                  <a:pt x="50" y="91"/>
                </a:lnTo>
                <a:lnTo>
                  <a:pt x="42" y="44"/>
                </a:lnTo>
                <a:lnTo>
                  <a:pt x="32" y="0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6" name="Freeform 48">
            <a:extLst>
              <a:ext uri="{FF2B5EF4-FFF2-40B4-BE49-F238E27FC236}">
                <a16:creationId xmlns:a16="http://schemas.microsoft.com/office/drawing/2014/main" id="{102FCD96-6E83-A694-FA44-5615C8363D8B}"/>
              </a:ext>
            </a:extLst>
          </p:cNvPr>
          <p:cNvSpPr>
            <a:spLocks/>
          </p:cNvSpPr>
          <p:nvPr/>
        </p:nvSpPr>
        <p:spPr bwMode="auto">
          <a:xfrm>
            <a:off x="5215726" y="3278324"/>
            <a:ext cx="566231" cy="2578972"/>
          </a:xfrm>
          <a:custGeom>
            <a:avLst/>
            <a:gdLst>
              <a:gd name="T0" fmla="*/ 2147483647 w 357"/>
              <a:gd name="T1" fmla="*/ 2147483647 h 1626"/>
              <a:gd name="T2" fmla="*/ 2147483647 w 357"/>
              <a:gd name="T3" fmla="*/ 2147483647 h 1626"/>
              <a:gd name="T4" fmla="*/ 2147483647 w 357"/>
              <a:gd name="T5" fmla="*/ 2147483647 h 1626"/>
              <a:gd name="T6" fmla="*/ 2147483647 w 357"/>
              <a:gd name="T7" fmla="*/ 2147483647 h 1626"/>
              <a:gd name="T8" fmla="*/ 2147483647 w 357"/>
              <a:gd name="T9" fmla="*/ 2147483647 h 1626"/>
              <a:gd name="T10" fmla="*/ 2147483647 w 357"/>
              <a:gd name="T11" fmla="*/ 2147483647 h 1626"/>
              <a:gd name="T12" fmla="*/ 2147483647 w 357"/>
              <a:gd name="T13" fmla="*/ 2147483647 h 1626"/>
              <a:gd name="T14" fmla="*/ 2147483647 w 357"/>
              <a:gd name="T15" fmla="*/ 2147483647 h 1626"/>
              <a:gd name="T16" fmla="*/ 2147483647 w 357"/>
              <a:gd name="T17" fmla="*/ 2147483647 h 1626"/>
              <a:gd name="T18" fmla="*/ 2147483647 w 357"/>
              <a:gd name="T19" fmla="*/ 2147483647 h 1626"/>
              <a:gd name="T20" fmla="*/ 2147483647 w 357"/>
              <a:gd name="T21" fmla="*/ 2147483647 h 1626"/>
              <a:gd name="T22" fmla="*/ 2147483647 w 357"/>
              <a:gd name="T23" fmla="*/ 2147483647 h 1626"/>
              <a:gd name="T24" fmla="*/ 2147483647 w 357"/>
              <a:gd name="T25" fmla="*/ 2147483647 h 1626"/>
              <a:gd name="T26" fmla="*/ 2147483647 w 357"/>
              <a:gd name="T27" fmla="*/ 2147483647 h 1626"/>
              <a:gd name="T28" fmla="*/ 2147483647 w 357"/>
              <a:gd name="T29" fmla="*/ 2147483647 h 1626"/>
              <a:gd name="T30" fmla="*/ 2147483647 w 357"/>
              <a:gd name="T31" fmla="*/ 2147483647 h 1626"/>
              <a:gd name="T32" fmla="*/ 2147483647 w 357"/>
              <a:gd name="T33" fmla="*/ 2147483647 h 1626"/>
              <a:gd name="T34" fmla="*/ 2147483647 w 357"/>
              <a:gd name="T35" fmla="*/ 2147483647 h 1626"/>
              <a:gd name="T36" fmla="*/ 2147483647 w 357"/>
              <a:gd name="T37" fmla="*/ 2147483647 h 1626"/>
              <a:gd name="T38" fmla="*/ 2147483647 w 357"/>
              <a:gd name="T39" fmla="*/ 2147483647 h 1626"/>
              <a:gd name="T40" fmla="*/ 2147483647 w 357"/>
              <a:gd name="T41" fmla="*/ 2147483647 h 1626"/>
              <a:gd name="T42" fmla="*/ 2147483647 w 357"/>
              <a:gd name="T43" fmla="*/ 2147483647 h 1626"/>
              <a:gd name="T44" fmla="*/ 2147483647 w 357"/>
              <a:gd name="T45" fmla="*/ 2147483647 h 1626"/>
              <a:gd name="T46" fmla="*/ 2147483647 w 357"/>
              <a:gd name="T47" fmla="*/ 2147483647 h 1626"/>
              <a:gd name="T48" fmla="*/ 2147483647 w 357"/>
              <a:gd name="T49" fmla="*/ 2147483647 h 1626"/>
              <a:gd name="T50" fmla="*/ 2147483647 w 357"/>
              <a:gd name="T51" fmla="*/ 2147483647 h 1626"/>
              <a:gd name="T52" fmla="*/ 2147483647 w 357"/>
              <a:gd name="T53" fmla="*/ 2147483647 h 1626"/>
              <a:gd name="T54" fmla="*/ 2147483647 w 357"/>
              <a:gd name="T55" fmla="*/ 2147483647 h 1626"/>
              <a:gd name="T56" fmla="*/ 2147483647 w 357"/>
              <a:gd name="T57" fmla="*/ 2147483647 h 1626"/>
              <a:gd name="T58" fmla="*/ 2147483647 w 357"/>
              <a:gd name="T59" fmla="*/ 2147483647 h 1626"/>
              <a:gd name="T60" fmla="*/ 2147483647 w 357"/>
              <a:gd name="T61" fmla="*/ 2147483647 h 1626"/>
              <a:gd name="T62" fmla="*/ 2147483647 w 357"/>
              <a:gd name="T63" fmla="*/ 2147483647 h 1626"/>
              <a:gd name="T64" fmla="*/ 2147483647 w 357"/>
              <a:gd name="T65" fmla="*/ 2147483647 h 1626"/>
              <a:gd name="T66" fmla="*/ 2147483647 w 357"/>
              <a:gd name="T67" fmla="*/ 2147483647 h 1626"/>
              <a:gd name="T68" fmla="*/ 2147483647 w 357"/>
              <a:gd name="T69" fmla="*/ 2147483647 h 1626"/>
              <a:gd name="T70" fmla="*/ 2147483647 w 357"/>
              <a:gd name="T71" fmla="*/ 2147483647 h 1626"/>
              <a:gd name="T72" fmla="*/ 2147483647 w 357"/>
              <a:gd name="T73" fmla="*/ 2147483647 h 1626"/>
              <a:gd name="T74" fmla="*/ 2147483647 w 357"/>
              <a:gd name="T75" fmla="*/ 2147483647 h 1626"/>
              <a:gd name="T76" fmla="*/ 2147483647 w 357"/>
              <a:gd name="T77" fmla="*/ 2147483647 h 1626"/>
              <a:gd name="T78" fmla="*/ 2147483647 w 357"/>
              <a:gd name="T79" fmla="*/ 2147483647 h 1626"/>
              <a:gd name="T80" fmla="*/ 2147483647 w 357"/>
              <a:gd name="T81" fmla="*/ 2147483647 h 1626"/>
              <a:gd name="T82" fmla="*/ 2147483647 w 357"/>
              <a:gd name="T83" fmla="*/ 2147483647 h 1626"/>
              <a:gd name="T84" fmla="*/ 2147483647 w 357"/>
              <a:gd name="T85" fmla="*/ 2147483647 h 1626"/>
              <a:gd name="T86" fmla="*/ 2147483647 w 357"/>
              <a:gd name="T87" fmla="*/ 2147483647 h 1626"/>
              <a:gd name="T88" fmla="*/ 2147483647 w 357"/>
              <a:gd name="T89" fmla="*/ 2147483647 h 1626"/>
              <a:gd name="T90" fmla="*/ 2147483647 w 357"/>
              <a:gd name="T91" fmla="*/ 2147483647 h 1626"/>
              <a:gd name="T92" fmla="*/ 2147483647 w 357"/>
              <a:gd name="T93" fmla="*/ 2147483647 h 1626"/>
              <a:gd name="T94" fmla="*/ 2147483647 w 357"/>
              <a:gd name="T95" fmla="*/ 2147483647 h 1626"/>
              <a:gd name="T96" fmla="*/ 2147483647 w 357"/>
              <a:gd name="T97" fmla="*/ 2147483647 h 1626"/>
              <a:gd name="T98" fmla="*/ 2147483647 w 357"/>
              <a:gd name="T99" fmla="*/ 2147483647 h 162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57"/>
              <a:gd name="T151" fmla="*/ 0 h 1626"/>
              <a:gd name="T152" fmla="*/ 357 w 357"/>
              <a:gd name="T153" fmla="*/ 1626 h 162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57" h="1626">
                <a:moveTo>
                  <a:pt x="32" y="0"/>
                </a:moveTo>
                <a:lnTo>
                  <a:pt x="83" y="37"/>
                </a:lnTo>
                <a:lnTo>
                  <a:pt x="120" y="68"/>
                </a:lnTo>
                <a:lnTo>
                  <a:pt x="153" y="98"/>
                </a:lnTo>
                <a:lnTo>
                  <a:pt x="182" y="127"/>
                </a:lnTo>
                <a:lnTo>
                  <a:pt x="213" y="161"/>
                </a:lnTo>
                <a:lnTo>
                  <a:pt x="250" y="202"/>
                </a:lnTo>
                <a:lnTo>
                  <a:pt x="296" y="254"/>
                </a:lnTo>
                <a:lnTo>
                  <a:pt x="356" y="320"/>
                </a:lnTo>
                <a:lnTo>
                  <a:pt x="354" y="398"/>
                </a:lnTo>
                <a:lnTo>
                  <a:pt x="353" y="476"/>
                </a:lnTo>
                <a:lnTo>
                  <a:pt x="351" y="556"/>
                </a:lnTo>
                <a:lnTo>
                  <a:pt x="346" y="635"/>
                </a:lnTo>
                <a:lnTo>
                  <a:pt x="341" y="713"/>
                </a:lnTo>
                <a:lnTo>
                  <a:pt x="335" y="791"/>
                </a:lnTo>
                <a:lnTo>
                  <a:pt x="328" y="865"/>
                </a:lnTo>
                <a:lnTo>
                  <a:pt x="320" y="936"/>
                </a:lnTo>
                <a:lnTo>
                  <a:pt x="309" y="943"/>
                </a:lnTo>
                <a:lnTo>
                  <a:pt x="299" y="949"/>
                </a:lnTo>
                <a:lnTo>
                  <a:pt x="291" y="959"/>
                </a:lnTo>
                <a:lnTo>
                  <a:pt x="283" y="967"/>
                </a:lnTo>
                <a:lnTo>
                  <a:pt x="276" y="978"/>
                </a:lnTo>
                <a:lnTo>
                  <a:pt x="271" y="988"/>
                </a:lnTo>
                <a:lnTo>
                  <a:pt x="268" y="1000"/>
                </a:lnTo>
                <a:lnTo>
                  <a:pt x="266" y="1011"/>
                </a:lnTo>
                <a:lnTo>
                  <a:pt x="266" y="1024"/>
                </a:lnTo>
                <a:lnTo>
                  <a:pt x="266" y="1035"/>
                </a:lnTo>
                <a:lnTo>
                  <a:pt x="270" y="1047"/>
                </a:lnTo>
                <a:lnTo>
                  <a:pt x="275" y="1058"/>
                </a:lnTo>
                <a:lnTo>
                  <a:pt x="279" y="1069"/>
                </a:lnTo>
                <a:lnTo>
                  <a:pt x="288" y="1081"/>
                </a:lnTo>
                <a:lnTo>
                  <a:pt x="297" y="1092"/>
                </a:lnTo>
                <a:lnTo>
                  <a:pt x="307" y="1100"/>
                </a:lnTo>
                <a:lnTo>
                  <a:pt x="307" y="1146"/>
                </a:lnTo>
                <a:lnTo>
                  <a:pt x="305" y="1195"/>
                </a:lnTo>
                <a:lnTo>
                  <a:pt x="302" y="1247"/>
                </a:lnTo>
                <a:lnTo>
                  <a:pt x="299" y="1300"/>
                </a:lnTo>
                <a:lnTo>
                  <a:pt x="296" y="1352"/>
                </a:lnTo>
                <a:lnTo>
                  <a:pt x="292" y="1406"/>
                </a:lnTo>
                <a:lnTo>
                  <a:pt x="291" y="1456"/>
                </a:lnTo>
                <a:lnTo>
                  <a:pt x="289" y="1503"/>
                </a:lnTo>
                <a:lnTo>
                  <a:pt x="258" y="1521"/>
                </a:lnTo>
                <a:lnTo>
                  <a:pt x="226" y="1537"/>
                </a:lnTo>
                <a:lnTo>
                  <a:pt x="192" y="1554"/>
                </a:lnTo>
                <a:lnTo>
                  <a:pt x="158" y="1570"/>
                </a:lnTo>
                <a:lnTo>
                  <a:pt x="123" y="1585"/>
                </a:lnTo>
                <a:lnTo>
                  <a:pt x="89" y="1599"/>
                </a:lnTo>
                <a:lnTo>
                  <a:pt x="54" y="1612"/>
                </a:lnTo>
                <a:lnTo>
                  <a:pt x="16" y="1625"/>
                </a:lnTo>
                <a:lnTo>
                  <a:pt x="36" y="1528"/>
                </a:lnTo>
                <a:lnTo>
                  <a:pt x="54" y="1427"/>
                </a:lnTo>
                <a:lnTo>
                  <a:pt x="67" y="1325"/>
                </a:lnTo>
                <a:lnTo>
                  <a:pt x="80" y="1219"/>
                </a:lnTo>
                <a:lnTo>
                  <a:pt x="89" y="1113"/>
                </a:lnTo>
                <a:lnTo>
                  <a:pt x="96" y="1006"/>
                </a:lnTo>
                <a:lnTo>
                  <a:pt x="101" y="899"/>
                </a:lnTo>
                <a:lnTo>
                  <a:pt x="102" y="791"/>
                </a:lnTo>
                <a:lnTo>
                  <a:pt x="104" y="769"/>
                </a:lnTo>
                <a:lnTo>
                  <a:pt x="104" y="754"/>
                </a:lnTo>
                <a:lnTo>
                  <a:pt x="104" y="743"/>
                </a:lnTo>
                <a:lnTo>
                  <a:pt x="104" y="735"/>
                </a:lnTo>
                <a:lnTo>
                  <a:pt x="104" y="726"/>
                </a:lnTo>
                <a:lnTo>
                  <a:pt x="104" y="715"/>
                </a:lnTo>
                <a:lnTo>
                  <a:pt x="104" y="700"/>
                </a:lnTo>
                <a:lnTo>
                  <a:pt x="104" y="679"/>
                </a:lnTo>
                <a:lnTo>
                  <a:pt x="91" y="678"/>
                </a:lnTo>
                <a:lnTo>
                  <a:pt x="80" y="674"/>
                </a:lnTo>
                <a:lnTo>
                  <a:pt x="68" y="671"/>
                </a:lnTo>
                <a:lnTo>
                  <a:pt x="58" y="666"/>
                </a:lnTo>
                <a:lnTo>
                  <a:pt x="49" y="660"/>
                </a:lnTo>
                <a:lnTo>
                  <a:pt x="41" y="652"/>
                </a:lnTo>
                <a:lnTo>
                  <a:pt x="32" y="644"/>
                </a:lnTo>
                <a:lnTo>
                  <a:pt x="26" y="635"/>
                </a:lnTo>
                <a:lnTo>
                  <a:pt x="19" y="626"/>
                </a:lnTo>
                <a:lnTo>
                  <a:pt x="15" y="614"/>
                </a:lnTo>
                <a:lnTo>
                  <a:pt x="10" y="603"/>
                </a:lnTo>
                <a:lnTo>
                  <a:pt x="6" y="592"/>
                </a:lnTo>
                <a:lnTo>
                  <a:pt x="2" y="567"/>
                </a:lnTo>
                <a:lnTo>
                  <a:pt x="0" y="543"/>
                </a:lnTo>
                <a:lnTo>
                  <a:pt x="2" y="517"/>
                </a:lnTo>
                <a:lnTo>
                  <a:pt x="5" y="492"/>
                </a:lnTo>
                <a:lnTo>
                  <a:pt x="8" y="481"/>
                </a:lnTo>
                <a:lnTo>
                  <a:pt x="13" y="470"/>
                </a:lnTo>
                <a:lnTo>
                  <a:pt x="18" y="458"/>
                </a:lnTo>
                <a:lnTo>
                  <a:pt x="23" y="449"/>
                </a:lnTo>
                <a:lnTo>
                  <a:pt x="29" y="439"/>
                </a:lnTo>
                <a:lnTo>
                  <a:pt x="36" y="429"/>
                </a:lnTo>
                <a:lnTo>
                  <a:pt x="44" y="423"/>
                </a:lnTo>
                <a:lnTo>
                  <a:pt x="52" y="414"/>
                </a:lnTo>
                <a:lnTo>
                  <a:pt x="60" y="410"/>
                </a:lnTo>
                <a:lnTo>
                  <a:pt x="70" y="405"/>
                </a:lnTo>
                <a:lnTo>
                  <a:pt x="80" y="401"/>
                </a:lnTo>
                <a:lnTo>
                  <a:pt x="91" y="400"/>
                </a:lnTo>
                <a:lnTo>
                  <a:pt x="86" y="349"/>
                </a:lnTo>
                <a:lnTo>
                  <a:pt x="80" y="297"/>
                </a:lnTo>
                <a:lnTo>
                  <a:pt x="75" y="244"/>
                </a:lnTo>
                <a:lnTo>
                  <a:pt x="67" y="192"/>
                </a:lnTo>
                <a:lnTo>
                  <a:pt x="58" y="141"/>
                </a:lnTo>
                <a:lnTo>
                  <a:pt x="50" y="91"/>
                </a:lnTo>
                <a:lnTo>
                  <a:pt x="42" y="44"/>
                </a:lnTo>
                <a:lnTo>
                  <a:pt x="3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7" name="Freeform 49">
            <a:extLst>
              <a:ext uri="{FF2B5EF4-FFF2-40B4-BE49-F238E27FC236}">
                <a16:creationId xmlns:a16="http://schemas.microsoft.com/office/drawing/2014/main" id="{9E45995F-F589-0852-E81C-156667D41C33}"/>
              </a:ext>
            </a:extLst>
          </p:cNvPr>
          <p:cNvSpPr>
            <a:spLocks/>
          </p:cNvSpPr>
          <p:nvPr/>
        </p:nvSpPr>
        <p:spPr bwMode="auto">
          <a:xfrm>
            <a:off x="4256145" y="5062668"/>
            <a:ext cx="264877" cy="366386"/>
          </a:xfrm>
          <a:custGeom>
            <a:avLst/>
            <a:gdLst>
              <a:gd name="T0" fmla="*/ 2147483647 w 167"/>
              <a:gd name="T1" fmla="*/ 2147483647 h 231"/>
              <a:gd name="T2" fmla="*/ 2147483647 w 167"/>
              <a:gd name="T3" fmla="*/ 2147483647 h 231"/>
              <a:gd name="T4" fmla="*/ 2147483647 w 167"/>
              <a:gd name="T5" fmla="*/ 2147483647 h 231"/>
              <a:gd name="T6" fmla="*/ 2147483647 w 167"/>
              <a:gd name="T7" fmla="*/ 2147483647 h 231"/>
              <a:gd name="T8" fmla="*/ 2147483647 w 167"/>
              <a:gd name="T9" fmla="*/ 2147483647 h 231"/>
              <a:gd name="T10" fmla="*/ 2147483647 w 167"/>
              <a:gd name="T11" fmla="*/ 2147483647 h 231"/>
              <a:gd name="T12" fmla="*/ 2147483647 w 167"/>
              <a:gd name="T13" fmla="*/ 2147483647 h 231"/>
              <a:gd name="T14" fmla="*/ 0 w 167"/>
              <a:gd name="T15" fmla="*/ 2147483647 h 231"/>
              <a:gd name="T16" fmla="*/ 0 w 167"/>
              <a:gd name="T17" fmla="*/ 2147483647 h 231"/>
              <a:gd name="T18" fmla="*/ 2147483647 w 167"/>
              <a:gd name="T19" fmla="*/ 2147483647 h 231"/>
              <a:gd name="T20" fmla="*/ 2147483647 w 167"/>
              <a:gd name="T21" fmla="*/ 2147483647 h 231"/>
              <a:gd name="T22" fmla="*/ 2147483647 w 167"/>
              <a:gd name="T23" fmla="*/ 2147483647 h 231"/>
              <a:gd name="T24" fmla="*/ 2147483647 w 167"/>
              <a:gd name="T25" fmla="*/ 2147483647 h 231"/>
              <a:gd name="T26" fmla="*/ 2147483647 w 167"/>
              <a:gd name="T27" fmla="*/ 2147483647 h 231"/>
              <a:gd name="T28" fmla="*/ 2147483647 w 167"/>
              <a:gd name="T29" fmla="*/ 2147483647 h 231"/>
              <a:gd name="T30" fmla="*/ 2147483647 w 167"/>
              <a:gd name="T31" fmla="*/ 2147483647 h 231"/>
              <a:gd name="T32" fmla="*/ 2147483647 w 167"/>
              <a:gd name="T33" fmla="*/ 2147483647 h 231"/>
              <a:gd name="T34" fmla="*/ 2147483647 w 167"/>
              <a:gd name="T35" fmla="*/ 2147483647 h 231"/>
              <a:gd name="T36" fmla="*/ 2147483647 w 167"/>
              <a:gd name="T37" fmla="*/ 2147483647 h 231"/>
              <a:gd name="T38" fmla="*/ 2147483647 w 167"/>
              <a:gd name="T39" fmla="*/ 2147483647 h 231"/>
              <a:gd name="T40" fmla="*/ 2147483647 w 167"/>
              <a:gd name="T41" fmla="*/ 2147483647 h 231"/>
              <a:gd name="T42" fmla="*/ 2147483647 w 167"/>
              <a:gd name="T43" fmla="*/ 2147483647 h 231"/>
              <a:gd name="T44" fmla="*/ 2147483647 w 167"/>
              <a:gd name="T45" fmla="*/ 2147483647 h 231"/>
              <a:gd name="T46" fmla="*/ 2147483647 w 167"/>
              <a:gd name="T47" fmla="*/ 2147483647 h 231"/>
              <a:gd name="T48" fmla="*/ 2147483647 w 167"/>
              <a:gd name="T49" fmla="*/ 2147483647 h 231"/>
              <a:gd name="T50" fmla="*/ 2147483647 w 167"/>
              <a:gd name="T51" fmla="*/ 2147483647 h 231"/>
              <a:gd name="T52" fmla="*/ 2147483647 w 167"/>
              <a:gd name="T53" fmla="*/ 2147483647 h 231"/>
              <a:gd name="T54" fmla="*/ 2147483647 w 167"/>
              <a:gd name="T55" fmla="*/ 2147483647 h 231"/>
              <a:gd name="T56" fmla="*/ 2147483647 w 167"/>
              <a:gd name="T57" fmla="*/ 2147483647 h 231"/>
              <a:gd name="T58" fmla="*/ 2147483647 w 167"/>
              <a:gd name="T59" fmla="*/ 2147483647 h 231"/>
              <a:gd name="T60" fmla="*/ 2147483647 w 167"/>
              <a:gd name="T61" fmla="*/ 2147483647 h 231"/>
              <a:gd name="T62" fmla="*/ 2147483647 w 167"/>
              <a:gd name="T63" fmla="*/ 2147483647 h 231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67"/>
              <a:gd name="T97" fmla="*/ 0 h 231"/>
              <a:gd name="T98" fmla="*/ 167 w 167"/>
              <a:gd name="T99" fmla="*/ 231 h 231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67" h="231">
                <a:moveTo>
                  <a:pt x="83" y="0"/>
                </a:moveTo>
                <a:lnTo>
                  <a:pt x="75" y="1"/>
                </a:lnTo>
                <a:lnTo>
                  <a:pt x="67" y="3"/>
                </a:lnTo>
                <a:lnTo>
                  <a:pt x="59" y="6"/>
                </a:lnTo>
                <a:lnTo>
                  <a:pt x="51" y="9"/>
                </a:lnTo>
                <a:lnTo>
                  <a:pt x="44" y="14"/>
                </a:lnTo>
                <a:lnTo>
                  <a:pt x="38" y="21"/>
                </a:lnTo>
                <a:lnTo>
                  <a:pt x="31" y="27"/>
                </a:lnTo>
                <a:lnTo>
                  <a:pt x="25" y="34"/>
                </a:lnTo>
                <a:lnTo>
                  <a:pt x="20" y="42"/>
                </a:lnTo>
                <a:lnTo>
                  <a:pt x="15" y="52"/>
                </a:lnTo>
                <a:lnTo>
                  <a:pt x="10" y="61"/>
                </a:lnTo>
                <a:lnTo>
                  <a:pt x="7" y="71"/>
                </a:lnTo>
                <a:lnTo>
                  <a:pt x="4" y="81"/>
                </a:lnTo>
                <a:lnTo>
                  <a:pt x="2" y="92"/>
                </a:lnTo>
                <a:lnTo>
                  <a:pt x="0" y="104"/>
                </a:lnTo>
                <a:lnTo>
                  <a:pt x="0" y="115"/>
                </a:lnTo>
                <a:lnTo>
                  <a:pt x="0" y="126"/>
                </a:lnTo>
                <a:lnTo>
                  <a:pt x="2" y="138"/>
                </a:lnTo>
                <a:lnTo>
                  <a:pt x="4" y="149"/>
                </a:lnTo>
                <a:lnTo>
                  <a:pt x="7" y="161"/>
                </a:lnTo>
                <a:lnTo>
                  <a:pt x="10" y="170"/>
                </a:lnTo>
                <a:lnTo>
                  <a:pt x="15" y="180"/>
                </a:lnTo>
                <a:lnTo>
                  <a:pt x="20" y="188"/>
                </a:lnTo>
                <a:lnTo>
                  <a:pt x="25" y="196"/>
                </a:lnTo>
                <a:lnTo>
                  <a:pt x="31" y="204"/>
                </a:lnTo>
                <a:lnTo>
                  <a:pt x="38" y="211"/>
                </a:lnTo>
                <a:lnTo>
                  <a:pt x="44" y="216"/>
                </a:lnTo>
                <a:lnTo>
                  <a:pt x="51" y="221"/>
                </a:lnTo>
                <a:lnTo>
                  <a:pt x="59" y="226"/>
                </a:lnTo>
                <a:lnTo>
                  <a:pt x="67" y="227"/>
                </a:lnTo>
                <a:lnTo>
                  <a:pt x="75" y="230"/>
                </a:lnTo>
                <a:lnTo>
                  <a:pt x="83" y="230"/>
                </a:lnTo>
                <a:lnTo>
                  <a:pt x="91" y="230"/>
                </a:lnTo>
                <a:lnTo>
                  <a:pt x="99" y="227"/>
                </a:lnTo>
                <a:lnTo>
                  <a:pt x="108" y="226"/>
                </a:lnTo>
                <a:lnTo>
                  <a:pt x="116" y="221"/>
                </a:lnTo>
                <a:lnTo>
                  <a:pt x="122" y="216"/>
                </a:lnTo>
                <a:lnTo>
                  <a:pt x="129" y="211"/>
                </a:lnTo>
                <a:lnTo>
                  <a:pt x="135" y="204"/>
                </a:lnTo>
                <a:lnTo>
                  <a:pt x="142" y="196"/>
                </a:lnTo>
                <a:lnTo>
                  <a:pt x="147" y="188"/>
                </a:lnTo>
                <a:lnTo>
                  <a:pt x="151" y="180"/>
                </a:lnTo>
                <a:lnTo>
                  <a:pt x="156" y="170"/>
                </a:lnTo>
                <a:lnTo>
                  <a:pt x="160" y="161"/>
                </a:lnTo>
                <a:lnTo>
                  <a:pt x="161" y="149"/>
                </a:lnTo>
                <a:lnTo>
                  <a:pt x="164" y="138"/>
                </a:lnTo>
                <a:lnTo>
                  <a:pt x="164" y="126"/>
                </a:lnTo>
                <a:lnTo>
                  <a:pt x="166" y="115"/>
                </a:lnTo>
                <a:lnTo>
                  <a:pt x="164" y="104"/>
                </a:lnTo>
                <a:lnTo>
                  <a:pt x="164" y="92"/>
                </a:lnTo>
                <a:lnTo>
                  <a:pt x="161" y="81"/>
                </a:lnTo>
                <a:lnTo>
                  <a:pt x="160" y="71"/>
                </a:lnTo>
                <a:lnTo>
                  <a:pt x="156" y="61"/>
                </a:lnTo>
                <a:lnTo>
                  <a:pt x="151" y="52"/>
                </a:lnTo>
                <a:lnTo>
                  <a:pt x="147" y="42"/>
                </a:lnTo>
                <a:lnTo>
                  <a:pt x="142" y="34"/>
                </a:lnTo>
                <a:lnTo>
                  <a:pt x="135" y="27"/>
                </a:lnTo>
                <a:lnTo>
                  <a:pt x="129" y="21"/>
                </a:lnTo>
                <a:lnTo>
                  <a:pt x="122" y="14"/>
                </a:lnTo>
                <a:lnTo>
                  <a:pt x="116" y="9"/>
                </a:lnTo>
                <a:lnTo>
                  <a:pt x="108" y="6"/>
                </a:lnTo>
                <a:lnTo>
                  <a:pt x="99" y="3"/>
                </a:lnTo>
                <a:lnTo>
                  <a:pt x="91" y="1"/>
                </a:lnTo>
                <a:lnTo>
                  <a:pt x="83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8" name="Freeform 50">
            <a:extLst>
              <a:ext uri="{FF2B5EF4-FFF2-40B4-BE49-F238E27FC236}">
                <a16:creationId xmlns:a16="http://schemas.microsoft.com/office/drawing/2014/main" id="{D0997FF1-236C-9821-CCD0-C5B4C7A7F027}"/>
              </a:ext>
            </a:extLst>
          </p:cNvPr>
          <p:cNvSpPr>
            <a:spLocks/>
          </p:cNvSpPr>
          <p:nvPr/>
        </p:nvSpPr>
        <p:spPr bwMode="auto">
          <a:xfrm>
            <a:off x="4251386" y="4222044"/>
            <a:ext cx="215707" cy="302942"/>
          </a:xfrm>
          <a:custGeom>
            <a:avLst/>
            <a:gdLst>
              <a:gd name="T0" fmla="*/ 2147483647 w 136"/>
              <a:gd name="T1" fmla="*/ 0 h 191"/>
              <a:gd name="T2" fmla="*/ 2147483647 w 136"/>
              <a:gd name="T3" fmla="*/ 0 h 191"/>
              <a:gd name="T4" fmla="*/ 2147483647 w 136"/>
              <a:gd name="T5" fmla="*/ 2147483647 h 191"/>
              <a:gd name="T6" fmla="*/ 2147483647 w 136"/>
              <a:gd name="T7" fmla="*/ 2147483647 h 191"/>
              <a:gd name="T8" fmla="*/ 2147483647 w 136"/>
              <a:gd name="T9" fmla="*/ 2147483647 h 191"/>
              <a:gd name="T10" fmla="*/ 2147483647 w 136"/>
              <a:gd name="T11" fmla="*/ 2147483647 h 191"/>
              <a:gd name="T12" fmla="*/ 2147483647 w 136"/>
              <a:gd name="T13" fmla="*/ 2147483647 h 191"/>
              <a:gd name="T14" fmla="*/ 2147483647 w 136"/>
              <a:gd name="T15" fmla="*/ 2147483647 h 191"/>
              <a:gd name="T16" fmla="*/ 2147483647 w 136"/>
              <a:gd name="T17" fmla="*/ 2147483647 h 191"/>
              <a:gd name="T18" fmla="*/ 2147483647 w 136"/>
              <a:gd name="T19" fmla="*/ 2147483647 h 191"/>
              <a:gd name="T20" fmla="*/ 0 w 136"/>
              <a:gd name="T21" fmla="*/ 2147483647 h 191"/>
              <a:gd name="T22" fmla="*/ 2147483647 w 136"/>
              <a:gd name="T23" fmla="*/ 2147483647 h 191"/>
              <a:gd name="T24" fmla="*/ 2147483647 w 136"/>
              <a:gd name="T25" fmla="*/ 2147483647 h 191"/>
              <a:gd name="T26" fmla="*/ 2147483647 w 136"/>
              <a:gd name="T27" fmla="*/ 2147483647 h 191"/>
              <a:gd name="T28" fmla="*/ 2147483647 w 136"/>
              <a:gd name="T29" fmla="*/ 2147483647 h 191"/>
              <a:gd name="T30" fmla="*/ 2147483647 w 136"/>
              <a:gd name="T31" fmla="*/ 2147483647 h 191"/>
              <a:gd name="T32" fmla="*/ 2147483647 w 136"/>
              <a:gd name="T33" fmla="*/ 2147483647 h 191"/>
              <a:gd name="T34" fmla="*/ 2147483647 w 136"/>
              <a:gd name="T35" fmla="*/ 2147483647 h 191"/>
              <a:gd name="T36" fmla="*/ 2147483647 w 136"/>
              <a:gd name="T37" fmla="*/ 2147483647 h 191"/>
              <a:gd name="T38" fmla="*/ 2147483647 w 136"/>
              <a:gd name="T39" fmla="*/ 2147483647 h 191"/>
              <a:gd name="T40" fmla="*/ 2147483647 w 136"/>
              <a:gd name="T41" fmla="*/ 2147483647 h 191"/>
              <a:gd name="T42" fmla="*/ 2147483647 w 136"/>
              <a:gd name="T43" fmla="*/ 2147483647 h 191"/>
              <a:gd name="T44" fmla="*/ 2147483647 w 136"/>
              <a:gd name="T45" fmla="*/ 2147483647 h 191"/>
              <a:gd name="T46" fmla="*/ 2147483647 w 136"/>
              <a:gd name="T47" fmla="*/ 2147483647 h 191"/>
              <a:gd name="T48" fmla="*/ 2147483647 w 136"/>
              <a:gd name="T49" fmla="*/ 2147483647 h 191"/>
              <a:gd name="T50" fmla="*/ 2147483647 w 136"/>
              <a:gd name="T51" fmla="*/ 2147483647 h 191"/>
              <a:gd name="T52" fmla="*/ 2147483647 w 136"/>
              <a:gd name="T53" fmla="*/ 2147483647 h 191"/>
              <a:gd name="T54" fmla="*/ 2147483647 w 136"/>
              <a:gd name="T55" fmla="*/ 2147483647 h 191"/>
              <a:gd name="T56" fmla="*/ 2147483647 w 136"/>
              <a:gd name="T57" fmla="*/ 2147483647 h 191"/>
              <a:gd name="T58" fmla="*/ 2147483647 w 136"/>
              <a:gd name="T59" fmla="*/ 2147483647 h 191"/>
              <a:gd name="T60" fmla="*/ 2147483647 w 136"/>
              <a:gd name="T61" fmla="*/ 2147483647 h 191"/>
              <a:gd name="T62" fmla="*/ 2147483647 w 136"/>
              <a:gd name="T63" fmla="*/ 2147483647 h 191"/>
              <a:gd name="T64" fmla="*/ 2147483647 w 136"/>
              <a:gd name="T65" fmla="*/ 2147483647 h 191"/>
              <a:gd name="T66" fmla="*/ 2147483647 w 136"/>
              <a:gd name="T67" fmla="*/ 2147483647 h 191"/>
              <a:gd name="T68" fmla="*/ 2147483647 w 136"/>
              <a:gd name="T69" fmla="*/ 2147483647 h 191"/>
              <a:gd name="T70" fmla="*/ 2147483647 w 136"/>
              <a:gd name="T71" fmla="*/ 2147483647 h 191"/>
              <a:gd name="T72" fmla="*/ 2147483647 w 136"/>
              <a:gd name="T73" fmla="*/ 2147483647 h 191"/>
              <a:gd name="T74" fmla="*/ 2147483647 w 136"/>
              <a:gd name="T75" fmla="*/ 2147483647 h 191"/>
              <a:gd name="T76" fmla="*/ 2147483647 w 136"/>
              <a:gd name="T77" fmla="*/ 2147483647 h 191"/>
              <a:gd name="T78" fmla="*/ 2147483647 w 136"/>
              <a:gd name="T79" fmla="*/ 0 h 191"/>
              <a:gd name="T80" fmla="*/ 2147483647 w 136"/>
              <a:gd name="T81" fmla="*/ 0 h 19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36"/>
              <a:gd name="T124" fmla="*/ 0 h 191"/>
              <a:gd name="T125" fmla="*/ 136 w 136"/>
              <a:gd name="T126" fmla="*/ 191 h 19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36" h="191">
                <a:moveTo>
                  <a:pt x="68" y="0"/>
                </a:moveTo>
                <a:lnTo>
                  <a:pt x="60" y="0"/>
                </a:lnTo>
                <a:lnTo>
                  <a:pt x="54" y="1"/>
                </a:lnTo>
                <a:lnTo>
                  <a:pt x="47" y="5"/>
                </a:lnTo>
                <a:lnTo>
                  <a:pt x="41" y="8"/>
                </a:lnTo>
                <a:lnTo>
                  <a:pt x="29" y="16"/>
                </a:lnTo>
                <a:lnTo>
                  <a:pt x="20" y="27"/>
                </a:lnTo>
                <a:lnTo>
                  <a:pt x="11" y="42"/>
                </a:lnTo>
                <a:lnTo>
                  <a:pt x="5" y="58"/>
                </a:lnTo>
                <a:lnTo>
                  <a:pt x="2" y="76"/>
                </a:lnTo>
                <a:lnTo>
                  <a:pt x="0" y="96"/>
                </a:lnTo>
                <a:lnTo>
                  <a:pt x="2" y="114"/>
                </a:lnTo>
                <a:lnTo>
                  <a:pt x="5" y="131"/>
                </a:lnTo>
                <a:lnTo>
                  <a:pt x="11" y="148"/>
                </a:lnTo>
                <a:lnTo>
                  <a:pt x="20" y="162"/>
                </a:lnTo>
                <a:lnTo>
                  <a:pt x="29" y="174"/>
                </a:lnTo>
                <a:lnTo>
                  <a:pt x="41" y="182"/>
                </a:lnTo>
                <a:lnTo>
                  <a:pt x="47" y="185"/>
                </a:lnTo>
                <a:lnTo>
                  <a:pt x="54" y="188"/>
                </a:lnTo>
                <a:lnTo>
                  <a:pt x="60" y="188"/>
                </a:lnTo>
                <a:lnTo>
                  <a:pt x="68" y="190"/>
                </a:lnTo>
                <a:lnTo>
                  <a:pt x="75" y="188"/>
                </a:lnTo>
                <a:lnTo>
                  <a:pt x="81" y="188"/>
                </a:lnTo>
                <a:lnTo>
                  <a:pt x="88" y="185"/>
                </a:lnTo>
                <a:lnTo>
                  <a:pt x="94" y="182"/>
                </a:lnTo>
                <a:lnTo>
                  <a:pt x="106" y="174"/>
                </a:lnTo>
                <a:lnTo>
                  <a:pt x="115" y="162"/>
                </a:lnTo>
                <a:lnTo>
                  <a:pt x="124" y="148"/>
                </a:lnTo>
                <a:lnTo>
                  <a:pt x="130" y="131"/>
                </a:lnTo>
                <a:lnTo>
                  <a:pt x="135" y="114"/>
                </a:lnTo>
                <a:lnTo>
                  <a:pt x="135" y="96"/>
                </a:lnTo>
                <a:lnTo>
                  <a:pt x="135" y="76"/>
                </a:lnTo>
                <a:lnTo>
                  <a:pt x="130" y="58"/>
                </a:lnTo>
                <a:lnTo>
                  <a:pt x="124" y="42"/>
                </a:lnTo>
                <a:lnTo>
                  <a:pt x="115" y="27"/>
                </a:lnTo>
                <a:lnTo>
                  <a:pt x="106" y="16"/>
                </a:lnTo>
                <a:lnTo>
                  <a:pt x="94" y="8"/>
                </a:lnTo>
                <a:lnTo>
                  <a:pt x="88" y="5"/>
                </a:lnTo>
                <a:lnTo>
                  <a:pt x="81" y="1"/>
                </a:lnTo>
                <a:lnTo>
                  <a:pt x="75" y="0"/>
                </a:lnTo>
                <a:lnTo>
                  <a:pt x="68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9" name="Freeform 51">
            <a:extLst>
              <a:ext uri="{FF2B5EF4-FFF2-40B4-BE49-F238E27FC236}">
                <a16:creationId xmlns:a16="http://schemas.microsoft.com/office/drawing/2014/main" id="{31FEF15E-9338-1079-6702-BF04143704C3}"/>
              </a:ext>
            </a:extLst>
          </p:cNvPr>
          <p:cNvSpPr>
            <a:spLocks/>
          </p:cNvSpPr>
          <p:nvPr/>
        </p:nvSpPr>
        <p:spPr bwMode="auto">
          <a:xfrm>
            <a:off x="5318820" y="3343352"/>
            <a:ext cx="442517" cy="1149911"/>
          </a:xfrm>
          <a:custGeom>
            <a:avLst/>
            <a:gdLst>
              <a:gd name="T0" fmla="*/ 0 w 279"/>
              <a:gd name="T1" fmla="*/ 0 h 725"/>
              <a:gd name="T2" fmla="*/ 2147483647 w 279"/>
              <a:gd name="T3" fmla="*/ 2147483647 h 725"/>
              <a:gd name="T4" fmla="*/ 2147483647 w 279"/>
              <a:gd name="T5" fmla="*/ 2147483647 h 725"/>
              <a:gd name="T6" fmla="*/ 2147483647 w 279"/>
              <a:gd name="T7" fmla="*/ 2147483647 h 725"/>
              <a:gd name="T8" fmla="*/ 2147483647 w 279"/>
              <a:gd name="T9" fmla="*/ 2147483647 h 725"/>
              <a:gd name="T10" fmla="*/ 2147483647 w 279"/>
              <a:gd name="T11" fmla="*/ 2147483647 h 725"/>
              <a:gd name="T12" fmla="*/ 2147483647 w 279"/>
              <a:gd name="T13" fmla="*/ 2147483647 h 725"/>
              <a:gd name="T14" fmla="*/ 2147483647 w 279"/>
              <a:gd name="T15" fmla="*/ 2147483647 h 725"/>
              <a:gd name="T16" fmla="*/ 2147483647 w 279"/>
              <a:gd name="T17" fmla="*/ 2147483647 h 725"/>
              <a:gd name="T18" fmla="*/ 2147483647 w 279"/>
              <a:gd name="T19" fmla="*/ 2147483647 h 725"/>
              <a:gd name="T20" fmla="*/ 2147483647 w 279"/>
              <a:gd name="T21" fmla="*/ 2147483647 h 725"/>
              <a:gd name="T22" fmla="*/ 2147483647 w 279"/>
              <a:gd name="T23" fmla="*/ 2147483647 h 725"/>
              <a:gd name="T24" fmla="*/ 2147483647 w 279"/>
              <a:gd name="T25" fmla="*/ 2147483647 h 725"/>
              <a:gd name="T26" fmla="*/ 2147483647 w 279"/>
              <a:gd name="T27" fmla="*/ 2147483647 h 725"/>
              <a:gd name="T28" fmla="*/ 2147483647 w 279"/>
              <a:gd name="T29" fmla="*/ 2147483647 h 725"/>
              <a:gd name="T30" fmla="*/ 2147483647 w 279"/>
              <a:gd name="T31" fmla="*/ 2147483647 h 725"/>
              <a:gd name="T32" fmla="*/ 2147483647 w 279"/>
              <a:gd name="T33" fmla="*/ 2147483647 h 725"/>
              <a:gd name="T34" fmla="*/ 2147483647 w 279"/>
              <a:gd name="T35" fmla="*/ 2147483647 h 725"/>
              <a:gd name="T36" fmla="*/ 2147483647 w 279"/>
              <a:gd name="T37" fmla="*/ 2147483647 h 725"/>
              <a:gd name="T38" fmla="*/ 2147483647 w 279"/>
              <a:gd name="T39" fmla="*/ 2147483647 h 725"/>
              <a:gd name="T40" fmla="*/ 2147483647 w 279"/>
              <a:gd name="T41" fmla="*/ 2147483647 h 725"/>
              <a:gd name="T42" fmla="*/ 2147483647 w 279"/>
              <a:gd name="T43" fmla="*/ 2147483647 h 725"/>
              <a:gd name="T44" fmla="*/ 2147483647 w 279"/>
              <a:gd name="T45" fmla="*/ 2147483647 h 725"/>
              <a:gd name="T46" fmla="*/ 2147483647 w 279"/>
              <a:gd name="T47" fmla="*/ 2147483647 h 725"/>
              <a:gd name="T48" fmla="*/ 2147483647 w 279"/>
              <a:gd name="T49" fmla="*/ 2147483647 h 725"/>
              <a:gd name="T50" fmla="*/ 2147483647 w 279"/>
              <a:gd name="T51" fmla="*/ 2147483647 h 725"/>
              <a:gd name="T52" fmla="*/ 2147483647 w 279"/>
              <a:gd name="T53" fmla="*/ 2147483647 h 725"/>
              <a:gd name="T54" fmla="*/ 2147483647 w 279"/>
              <a:gd name="T55" fmla="*/ 2147483647 h 725"/>
              <a:gd name="T56" fmla="*/ 2147483647 w 279"/>
              <a:gd name="T57" fmla="*/ 2147483647 h 725"/>
              <a:gd name="T58" fmla="*/ 2147483647 w 279"/>
              <a:gd name="T59" fmla="*/ 2147483647 h 725"/>
              <a:gd name="T60" fmla="*/ 2147483647 w 279"/>
              <a:gd name="T61" fmla="*/ 2147483647 h 725"/>
              <a:gd name="T62" fmla="*/ 2147483647 w 279"/>
              <a:gd name="T63" fmla="*/ 2147483647 h 725"/>
              <a:gd name="T64" fmla="*/ 0 w 279"/>
              <a:gd name="T65" fmla="*/ 0 h 72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79"/>
              <a:gd name="T100" fmla="*/ 0 h 725"/>
              <a:gd name="T101" fmla="*/ 279 w 279"/>
              <a:gd name="T102" fmla="*/ 725 h 72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79" h="725">
                <a:moveTo>
                  <a:pt x="0" y="0"/>
                </a:moveTo>
                <a:lnTo>
                  <a:pt x="36" y="31"/>
                </a:lnTo>
                <a:lnTo>
                  <a:pt x="71" y="65"/>
                </a:lnTo>
                <a:lnTo>
                  <a:pt x="106" y="100"/>
                </a:lnTo>
                <a:lnTo>
                  <a:pt x="141" y="136"/>
                </a:lnTo>
                <a:lnTo>
                  <a:pt x="175" y="175"/>
                </a:lnTo>
                <a:lnTo>
                  <a:pt x="210" y="213"/>
                </a:lnTo>
                <a:lnTo>
                  <a:pt x="244" y="250"/>
                </a:lnTo>
                <a:lnTo>
                  <a:pt x="278" y="286"/>
                </a:lnTo>
                <a:lnTo>
                  <a:pt x="276" y="339"/>
                </a:lnTo>
                <a:lnTo>
                  <a:pt x="275" y="395"/>
                </a:lnTo>
                <a:lnTo>
                  <a:pt x="273" y="448"/>
                </a:lnTo>
                <a:lnTo>
                  <a:pt x="271" y="503"/>
                </a:lnTo>
                <a:lnTo>
                  <a:pt x="268" y="557"/>
                </a:lnTo>
                <a:lnTo>
                  <a:pt x="266" y="612"/>
                </a:lnTo>
                <a:lnTo>
                  <a:pt x="263" y="668"/>
                </a:lnTo>
                <a:lnTo>
                  <a:pt x="260" y="724"/>
                </a:lnTo>
                <a:lnTo>
                  <a:pt x="257" y="668"/>
                </a:lnTo>
                <a:lnTo>
                  <a:pt x="252" y="611"/>
                </a:lnTo>
                <a:lnTo>
                  <a:pt x="247" y="554"/>
                </a:lnTo>
                <a:lnTo>
                  <a:pt x="242" y="497"/>
                </a:lnTo>
                <a:lnTo>
                  <a:pt x="237" y="442"/>
                </a:lnTo>
                <a:lnTo>
                  <a:pt x="231" y="386"/>
                </a:lnTo>
                <a:lnTo>
                  <a:pt x="223" y="334"/>
                </a:lnTo>
                <a:lnTo>
                  <a:pt x="214" y="282"/>
                </a:lnTo>
                <a:lnTo>
                  <a:pt x="188" y="245"/>
                </a:lnTo>
                <a:lnTo>
                  <a:pt x="162" y="208"/>
                </a:lnTo>
                <a:lnTo>
                  <a:pt x="136" y="172"/>
                </a:lnTo>
                <a:lnTo>
                  <a:pt x="109" y="138"/>
                </a:lnTo>
                <a:lnTo>
                  <a:pt x="83" y="102"/>
                </a:lnTo>
                <a:lnTo>
                  <a:pt x="55" y="68"/>
                </a:lnTo>
                <a:lnTo>
                  <a:pt x="29" y="34"/>
                </a:lnTo>
                <a:lnTo>
                  <a:pt x="0" y="0"/>
                </a:lnTo>
              </a:path>
            </a:pathLst>
          </a:custGeom>
          <a:solidFill>
            <a:srgbClr val="E0BC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0" name="Freeform 52">
            <a:extLst>
              <a:ext uri="{FF2B5EF4-FFF2-40B4-BE49-F238E27FC236}">
                <a16:creationId xmlns:a16="http://schemas.microsoft.com/office/drawing/2014/main" id="{931F728B-AE2A-B404-2169-15A1C79D8997}"/>
              </a:ext>
            </a:extLst>
          </p:cNvPr>
          <p:cNvSpPr>
            <a:spLocks/>
          </p:cNvSpPr>
          <p:nvPr/>
        </p:nvSpPr>
        <p:spPr bwMode="auto">
          <a:xfrm>
            <a:off x="5169729" y="3912758"/>
            <a:ext cx="207777" cy="442517"/>
          </a:xfrm>
          <a:custGeom>
            <a:avLst/>
            <a:gdLst>
              <a:gd name="T0" fmla="*/ 2147483647 w 131"/>
              <a:gd name="T1" fmla="*/ 0 h 279"/>
              <a:gd name="T2" fmla="*/ 2147483647 w 131"/>
              <a:gd name="T3" fmla="*/ 2147483647 h 279"/>
              <a:gd name="T4" fmla="*/ 2147483647 w 131"/>
              <a:gd name="T5" fmla="*/ 2147483647 h 279"/>
              <a:gd name="T6" fmla="*/ 2147483647 w 131"/>
              <a:gd name="T7" fmla="*/ 2147483647 h 279"/>
              <a:gd name="T8" fmla="*/ 2147483647 w 131"/>
              <a:gd name="T9" fmla="*/ 2147483647 h 279"/>
              <a:gd name="T10" fmla="*/ 2147483647 w 131"/>
              <a:gd name="T11" fmla="*/ 2147483647 h 279"/>
              <a:gd name="T12" fmla="*/ 2147483647 w 131"/>
              <a:gd name="T13" fmla="*/ 2147483647 h 279"/>
              <a:gd name="T14" fmla="*/ 2147483647 w 131"/>
              <a:gd name="T15" fmla="*/ 2147483647 h 279"/>
              <a:gd name="T16" fmla="*/ 2147483647 w 131"/>
              <a:gd name="T17" fmla="*/ 2147483647 h 279"/>
              <a:gd name="T18" fmla="*/ 2147483647 w 131"/>
              <a:gd name="T19" fmla="*/ 2147483647 h 279"/>
              <a:gd name="T20" fmla="*/ 2147483647 w 131"/>
              <a:gd name="T21" fmla="*/ 2147483647 h 279"/>
              <a:gd name="T22" fmla="*/ 2147483647 w 131"/>
              <a:gd name="T23" fmla="*/ 2147483647 h 279"/>
              <a:gd name="T24" fmla="*/ 2147483647 w 131"/>
              <a:gd name="T25" fmla="*/ 2147483647 h 279"/>
              <a:gd name="T26" fmla="*/ 2147483647 w 131"/>
              <a:gd name="T27" fmla="*/ 2147483647 h 279"/>
              <a:gd name="T28" fmla="*/ 2147483647 w 131"/>
              <a:gd name="T29" fmla="*/ 2147483647 h 279"/>
              <a:gd name="T30" fmla="*/ 2147483647 w 131"/>
              <a:gd name="T31" fmla="*/ 2147483647 h 279"/>
              <a:gd name="T32" fmla="*/ 2147483647 w 131"/>
              <a:gd name="T33" fmla="*/ 2147483647 h 279"/>
              <a:gd name="T34" fmla="*/ 2147483647 w 131"/>
              <a:gd name="T35" fmla="*/ 2147483647 h 279"/>
              <a:gd name="T36" fmla="*/ 2147483647 w 131"/>
              <a:gd name="T37" fmla="*/ 2147483647 h 279"/>
              <a:gd name="T38" fmla="*/ 2147483647 w 131"/>
              <a:gd name="T39" fmla="*/ 2147483647 h 279"/>
              <a:gd name="T40" fmla="*/ 2147483647 w 131"/>
              <a:gd name="T41" fmla="*/ 2147483647 h 279"/>
              <a:gd name="T42" fmla="*/ 2147483647 w 131"/>
              <a:gd name="T43" fmla="*/ 2147483647 h 279"/>
              <a:gd name="T44" fmla="*/ 2147483647 w 131"/>
              <a:gd name="T45" fmla="*/ 2147483647 h 279"/>
              <a:gd name="T46" fmla="*/ 2147483647 w 131"/>
              <a:gd name="T47" fmla="*/ 2147483647 h 279"/>
              <a:gd name="T48" fmla="*/ 2147483647 w 131"/>
              <a:gd name="T49" fmla="*/ 2147483647 h 279"/>
              <a:gd name="T50" fmla="*/ 2147483647 w 131"/>
              <a:gd name="T51" fmla="*/ 2147483647 h 279"/>
              <a:gd name="T52" fmla="*/ 2147483647 w 131"/>
              <a:gd name="T53" fmla="*/ 2147483647 h 279"/>
              <a:gd name="T54" fmla="*/ 2147483647 w 131"/>
              <a:gd name="T55" fmla="*/ 2147483647 h 279"/>
              <a:gd name="T56" fmla="*/ 2147483647 w 131"/>
              <a:gd name="T57" fmla="*/ 2147483647 h 279"/>
              <a:gd name="T58" fmla="*/ 2147483647 w 131"/>
              <a:gd name="T59" fmla="*/ 2147483647 h 279"/>
              <a:gd name="T60" fmla="*/ 2147483647 w 131"/>
              <a:gd name="T61" fmla="*/ 2147483647 h 279"/>
              <a:gd name="T62" fmla="*/ 2147483647 w 131"/>
              <a:gd name="T63" fmla="*/ 2147483647 h 279"/>
              <a:gd name="T64" fmla="*/ 2147483647 w 131"/>
              <a:gd name="T65" fmla="*/ 2147483647 h 279"/>
              <a:gd name="T66" fmla="*/ 2147483647 w 131"/>
              <a:gd name="T67" fmla="*/ 2147483647 h 279"/>
              <a:gd name="T68" fmla="*/ 2147483647 w 131"/>
              <a:gd name="T69" fmla="*/ 2147483647 h 279"/>
              <a:gd name="T70" fmla="*/ 2147483647 w 131"/>
              <a:gd name="T71" fmla="*/ 2147483647 h 279"/>
              <a:gd name="T72" fmla="*/ 0 w 131"/>
              <a:gd name="T73" fmla="*/ 2147483647 h 279"/>
              <a:gd name="T74" fmla="*/ 0 w 131"/>
              <a:gd name="T75" fmla="*/ 2147483647 h 279"/>
              <a:gd name="T76" fmla="*/ 2147483647 w 131"/>
              <a:gd name="T77" fmla="*/ 2147483647 h 279"/>
              <a:gd name="T78" fmla="*/ 2147483647 w 131"/>
              <a:gd name="T79" fmla="*/ 2147483647 h 279"/>
              <a:gd name="T80" fmla="*/ 2147483647 w 131"/>
              <a:gd name="T81" fmla="*/ 2147483647 h 279"/>
              <a:gd name="T82" fmla="*/ 2147483647 w 131"/>
              <a:gd name="T83" fmla="*/ 2147483647 h 279"/>
              <a:gd name="T84" fmla="*/ 2147483647 w 131"/>
              <a:gd name="T85" fmla="*/ 2147483647 h 279"/>
              <a:gd name="T86" fmla="*/ 2147483647 w 131"/>
              <a:gd name="T87" fmla="*/ 2147483647 h 279"/>
              <a:gd name="T88" fmla="*/ 2147483647 w 131"/>
              <a:gd name="T89" fmla="*/ 2147483647 h 279"/>
              <a:gd name="T90" fmla="*/ 2147483647 w 131"/>
              <a:gd name="T91" fmla="*/ 2147483647 h 279"/>
              <a:gd name="T92" fmla="*/ 2147483647 w 131"/>
              <a:gd name="T93" fmla="*/ 2147483647 h 279"/>
              <a:gd name="T94" fmla="*/ 2147483647 w 131"/>
              <a:gd name="T95" fmla="*/ 2147483647 h 279"/>
              <a:gd name="T96" fmla="*/ 2147483647 w 131"/>
              <a:gd name="T97" fmla="*/ 2147483647 h 279"/>
              <a:gd name="T98" fmla="*/ 2147483647 w 131"/>
              <a:gd name="T99" fmla="*/ 2147483647 h 279"/>
              <a:gd name="T100" fmla="*/ 2147483647 w 131"/>
              <a:gd name="T101" fmla="*/ 2147483647 h 279"/>
              <a:gd name="T102" fmla="*/ 2147483647 w 131"/>
              <a:gd name="T103" fmla="*/ 2147483647 h 279"/>
              <a:gd name="T104" fmla="*/ 2147483647 w 131"/>
              <a:gd name="T105" fmla="*/ 0 h 27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31"/>
              <a:gd name="T160" fmla="*/ 0 h 279"/>
              <a:gd name="T161" fmla="*/ 131 w 131"/>
              <a:gd name="T162" fmla="*/ 279 h 279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31" h="279">
                <a:moveTo>
                  <a:pt x="120" y="0"/>
                </a:moveTo>
                <a:lnTo>
                  <a:pt x="113" y="5"/>
                </a:lnTo>
                <a:lnTo>
                  <a:pt x="107" y="10"/>
                </a:lnTo>
                <a:lnTo>
                  <a:pt x="102" y="18"/>
                </a:lnTo>
                <a:lnTo>
                  <a:pt x="97" y="26"/>
                </a:lnTo>
                <a:lnTo>
                  <a:pt x="89" y="47"/>
                </a:lnTo>
                <a:lnTo>
                  <a:pt x="84" y="70"/>
                </a:lnTo>
                <a:lnTo>
                  <a:pt x="79" y="92"/>
                </a:lnTo>
                <a:lnTo>
                  <a:pt x="78" y="114"/>
                </a:lnTo>
                <a:lnTo>
                  <a:pt x="78" y="133"/>
                </a:lnTo>
                <a:lnTo>
                  <a:pt x="78" y="146"/>
                </a:lnTo>
                <a:lnTo>
                  <a:pt x="78" y="162"/>
                </a:lnTo>
                <a:lnTo>
                  <a:pt x="79" y="180"/>
                </a:lnTo>
                <a:lnTo>
                  <a:pt x="83" y="200"/>
                </a:lnTo>
                <a:lnTo>
                  <a:pt x="87" y="219"/>
                </a:lnTo>
                <a:lnTo>
                  <a:pt x="96" y="237"/>
                </a:lnTo>
                <a:lnTo>
                  <a:pt x="104" y="253"/>
                </a:lnTo>
                <a:lnTo>
                  <a:pt x="109" y="261"/>
                </a:lnTo>
                <a:lnTo>
                  <a:pt x="115" y="268"/>
                </a:lnTo>
                <a:lnTo>
                  <a:pt x="122" y="273"/>
                </a:lnTo>
                <a:lnTo>
                  <a:pt x="130" y="278"/>
                </a:lnTo>
                <a:lnTo>
                  <a:pt x="115" y="278"/>
                </a:lnTo>
                <a:lnTo>
                  <a:pt x="102" y="278"/>
                </a:lnTo>
                <a:lnTo>
                  <a:pt x="89" y="274"/>
                </a:lnTo>
                <a:lnTo>
                  <a:pt x="78" y="270"/>
                </a:lnTo>
                <a:lnTo>
                  <a:pt x="66" y="263"/>
                </a:lnTo>
                <a:lnTo>
                  <a:pt x="55" y="257"/>
                </a:lnTo>
                <a:lnTo>
                  <a:pt x="45" y="247"/>
                </a:lnTo>
                <a:lnTo>
                  <a:pt x="37" y="239"/>
                </a:lnTo>
                <a:lnTo>
                  <a:pt x="29" y="227"/>
                </a:lnTo>
                <a:lnTo>
                  <a:pt x="22" y="216"/>
                </a:lnTo>
                <a:lnTo>
                  <a:pt x="16" y="205"/>
                </a:lnTo>
                <a:lnTo>
                  <a:pt x="11" y="192"/>
                </a:lnTo>
                <a:lnTo>
                  <a:pt x="6" y="179"/>
                </a:lnTo>
                <a:lnTo>
                  <a:pt x="3" y="164"/>
                </a:lnTo>
                <a:lnTo>
                  <a:pt x="1" y="151"/>
                </a:lnTo>
                <a:lnTo>
                  <a:pt x="0" y="136"/>
                </a:lnTo>
                <a:lnTo>
                  <a:pt x="0" y="122"/>
                </a:lnTo>
                <a:lnTo>
                  <a:pt x="1" y="109"/>
                </a:lnTo>
                <a:lnTo>
                  <a:pt x="5" y="96"/>
                </a:lnTo>
                <a:lnTo>
                  <a:pt x="8" y="83"/>
                </a:lnTo>
                <a:lnTo>
                  <a:pt x="13" y="71"/>
                </a:lnTo>
                <a:lnTo>
                  <a:pt x="19" y="60"/>
                </a:lnTo>
                <a:lnTo>
                  <a:pt x="26" y="50"/>
                </a:lnTo>
                <a:lnTo>
                  <a:pt x="34" y="40"/>
                </a:lnTo>
                <a:lnTo>
                  <a:pt x="42" y="31"/>
                </a:lnTo>
                <a:lnTo>
                  <a:pt x="52" y="24"/>
                </a:lnTo>
                <a:lnTo>
                  <a:pt x="61" y="16"/>
                </a:lnTo>
                <a:lnTo>
                  <a:pt x="73" y="11"/>
                </a:lnTo>
                <a:lnTo>
                  <a:pt x="84" y="6"/>
                </a:lnTo>
                <a:lnTo>
                  <a:pt x="96" y="3"/>
                </a:lnTo>
                <a:lnTo>
                  <a:pt x="107" y="1"/>
                </a:lnTo>
                <a:lnTo>
                  <a:pt x="120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1" name="Freeform 53">
            <a:extLst>
              <a:ext uri="{FF2B5EF4-FFF2-40B4-BE49-F238E27FC236}">
                <a16:creationId xmlns:a16="http://schemas.microsoft.com/office/drawing/2014/main" id="{D9EC98CD-0971-A592-17B6-5DC5BD983E82}"/>
              </a:ext>
            </a:extLst>
          </p:cNvPr>
          <p:cNvSpPr>
            <a:spLocks/>
          </p:cNvSpPr>
          <p:nvPr/>
        </p:nvSpPr>
        <p:spPr bwMode="auto">
          <a:xfrm>
            <a:off x="5285514" y="3907998"/>
            <a:ext cx="79305" cy="245844"/>
          </a:xfrm>
          <a:custGeom>
            <a:avLst/>
            <a:gdLst>
              <a:gd name="T0" fmla="*/ 2147483647 w 50"/>
              <a:gd name="T1" fmla="*/ 2147483647 h 155"/>
              <a:gd name="T2" fmla="*/ 2147483647 w 50"/>
              <a:gd name="T3" fmla="*/ 2147483647 h 155"/>
              <a:gd name="T4" fmla="*/ 2147483647 w 50"/>
              <a:gd name="T5" fmla="*/ 2147483647 h 155"/>
              <a:gd name="T6" fmla="*/ 2147483647 w 50"/>
              <a:gd name="T7" fmla="*/ 2147483647 h 155"/>
              <a:gd name="T8" fmla="*/ 2147483647 w 50"/>
              <a:gd name="T9" fmla="*/ 2147483647 h 155"/>
              <a:gd name="T10" fmla="*/ 2147483647 w 50"/>
              <a:gd name="T11" fmla="*/ 2147483647 h 155"/>
              <a:gd name="T12" fmla="*/ 2147483647 w 50"/>
              <a:gd name="T13" fmla="*/ 2147483647 h 155"/>
              <a:gd name="T14" fmla="*/ 2147483647 w 50"/>
              <a:gd name="T15" fmla="*/ 2147483647 h 155"/>
              <a:gd name="T16" fmla="*/ 2147483647 w 50"/>
              <a:gd name="T17" fmla="*/ 2147483647 h 155"/>
              <a:gd name="T18" fmla="*/ 2147483647 w 50"/>
              <a:gd name="T19" fmla="*/ 2147483647 h 155"/>
              <a:gd name="T20" fmla="*/ 2147483647 w 50"/>
              <a:gd name="T21" fmla="*/ 2147483647 h 155"/>
              <a:gd name="T22" fmla="*/ 2147483647 w 50"/>
              <a:gd name="T23" fmla="*/ 0 h 155"/>
              <a:gd name="T24" fmla="*/ 2147483647 w 50"/>
              <a:gd name="T25" fmla="*/ 2147483647 h 155"/>
              <a:gd name="T26" fmla="*/ 2147483647 w 50"/>
              <a:gd name="T27" fmla="*/ 2147483647 h 155"/>
              <a:gd name="T28" fmla="*/ 2147483647 w 50"/>
              <a:gd name="T29" fmla="*/ 2147483647 h 155"/>
              <a:gd name="T30" fmla="*/ 2147483647 w 50"/>
              <a:gd name="T31" fmla="*/ 2147483647 h 155"/>
              <a:gd name="T32" fmla="*/ 2147483647 w 50"/>
              <a:gd name="T33" fmla="*/ 2147483647 h 155"/>
              <a:gd name="T34" fmla="*/ 2147483647 w 50"/>
              <a:gd name="T35" fmla="*/ 2147483647 h 155"/>
              <a:gd name="T36" fmla="*/ 2147483647 w 50"/>
              <a:gd name="T37" fmla="*/ 2147483647 h 155"/>
              <a:gd name="T38" fmla="*/ 2147483647 w 50"/>
              <a:gd name="T39" fmla="*/ 2147483647 h 155"/>
              <a:gd name="T40" fmla="*/ 0 w 50"/>
              <a:gd name="T41" fmla="*/ 2147483647 h 155"/>
              <a:gd name="T42" fmla="*/ 0 w 50"/>
              <a:gd name="T43" fmla="*/ 2147483647 h 155"/>
              <a:gd name="T44" fmla="*/ 0 w 50"/>
              <a:gd name="T45" fmla="*/ 2147483647 h 155"/>
              <a:gd name="T46" fmla="*/ 0 w 50"/>
              <a:gd name="T47" fmla="*/ 2147483647 h 155"/>
              <a:gd name="T48" fmla="*/ 2147483647 w 50"/>
              <a:gd name="T49" fmla="*/ 2147483647 h 155"/>
              <a:gd name="T50" fmla="*/ 2147483647 w 50"/>
              <a:gd name="T51" fmla="*/ 2147483647 h 155"/>
              <a:gd name="T52" fmla="*/ 2147483647 w 50"/>
              <a:gd name="T53" fmla="*/ 2147483647 h 155"/>
              <a:gd name="T54" fmla="*/ 2147483647 w 50"/>
              <a:gd name="T55" fmla="*/ 2147483647 h 155"/>
              <a:gd name="T56" fmla="*/ 2147483647 w 50"/>
              <a:gd name="T57" fmla="*/ 2147483647 h 155"/>
              <a:gd name="T58" fmla="*/ 2147483647 w 50"/>
              <a:gd name="T59" fmla="*/ 2147483647 h 155"/>
              <a:gd name="T60" fmla="*/ 2147483647 w 50"/>
              <a:gd name="T61" fmla="*/ 2147483647 h 155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50"/>
              <a:gd name="T94" fmla="*/ 0 h 155"/>
              <a:gd name="T95" fmla="*/ 50 w 50"/>
              <a:gd name="T96" fmla="*/ 155 h 155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50" h="155">
                <a:moveTo>
                  <a:pt x="10" y="149"/>
                </a:moveTo>
                <a:lnTo>
                  <a:pt x="8" y="136"/>
                </a:lnTo>
                <a:lnTo>
                  <a:pt x="10" y="117"/>
                </a:lnTo>
                <a:lnTo>
                  <a:pt x="11" y="95"/>
                </a:lnTo>
                <a:lnTo>
                  <a:pt x="14" y="73"/>
                </a:lnTo>
                <a:lnTo>
                  <a:pt x="21" y="52"/>
                </a:lnTo>
                <a:lnTo>
                  <a:pt x="27" y="30"/>
                </a:lnTo>
                <a:lnTo>
                  <a:pt x="32" y="22"/>
                </a:lnTo>
                <a:lnTo>
                  <a:pt x="37" y="16"/>
                </a:lnTo>
                <a:lnTo>
                  <a:pt x="44" y="11"/>
                </a:lnTo>
                <a:lnTo>
                  <a:pt x="49" y="6"/>
                </a:lnTo>
                <a:lnTo>
                  <a:pt x="45" y="0"/>
                </a:lnTo>
                <a:lnTo>
                  <a:pt x="37" y="4"/>
                </a:lnTo>
                <a:lnTo>
                  <a:pt x="31" y="11"/>
                </a:lnTo>
                <a:lnTo>
                  <a:pt x="26" y="19"/>
                </a:lnTo>
                <a:lnTo>
                  <a:pt x="21" y="27"/>
                </a:lnTo>
                <a:lnTo>
                  <a:pt x="13" y="48"/>
                </a:lnTo>
                <a:lnTo>
                  <a:pt x="6" y="71"/>
                </a:lnTo>
                <a:lnTo>
                  <a:pt x="3" y="94"/>
                </a:lnTo>
                <a:lnTo>
                  <a:pt x="1" y="117"/>
                </a:lnTo>
                <a:lnTo>
                  <a:pt x="0" y="136"/>
                </a:lnTo>
                <a:lnTo>
                  <a:pt x="0" y="151"/>
                </a:lnTo>
                <a:lnTo>
                  <a:pt x="0" y="149"/>
                </a:lnTo>
                <a:lnTo>
                  <a:pt x="0" y="151"/>
                </a:lnTo>
                <a:lnTo>
                  <a:pt x="1" y="152"/>
                </a:lnTo>
                <a:lnTo>
                  <a:pt x="3" y="154"/>
                </a:lnTo>
                <a:lnTo>
                  <a:pt x="5" y="154"/>
                </a:lnTo>
                <a:lnTo>
                  <a:pt x="6" y="154"/>
                </a:lnTo>
                <a:lnTo>
                  <a:pt x="8" y="152"/>
                </a:lnTo>
                <a:lnTo>
                  <a:pt x="8" y="151"/>
                </a:lnTo>
                <a:lnTo>
                  <a:pt x="10" y="149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2" name="Freeform 54">
            <a:extLst>
              <a:ext uri="{FF2B5EF4-FFF2-40B4-BE49-F238E27FC236}">
                <a16:creationId xmlns:a16="http://schemas.microsoft.com/office/drawing/2014/main" id="{5BCC0296-D60D-9D7F-0E0E-D58E1534FBCD}"/>
              </a:ext>
            </a:extLst>
          </p:cNvPr>
          <p:cNvSpPr>
            <a:spLocks/>
          </p:cNvSpPr>
          <p:nvPr/>
        </p:nvSpPr>
        <p:spPr bwMode="auto">
          <a:xfrm>
            <a:off x="5285513" y="4144324"/>
            <a:ext cx="96751" cy="218880"/>
          </a:xfrm>
          <a:custGeom>
            <a:avLst/>
            <a:gdLst>
              <a:gd name="T0" fmla="*/ 2147483647 w 61"/>
              <a:gd name="T1" fmla="*/ 2147483647 h 138"/>
              <a:gd name="T2" fmla="*/ 2147483647 w 61"/>
              <a:gd name="T3" fmla="*/ 2147483647 h 138"/>
              <a:gd name="T4" fmla="*/ 2147483647 w 61"/>
              <a:gd name="T5" fmla="*/ 2147483647 h 138"/>
              <a:gd name="T6" fmla="*/ 2147483647 w 61"/>
              <a:gd name="T7" fmla="*/ 2147483647 h 138"/>
              <a:gd name="T8" fmla="*/ 2147483647 w 61"/>
              <a:gd name="T9" fmla="*/ 2147483647 h 138"/>
              <a:gd name="T10" fmla="*/ 2147483647 w 61"/>
              <a:gd name="T11" fmla="*/ 2147483647 h 138"/>
              <a:gd name="T12" fmla="*/ 2147483647 w 61"/>
              <a:gd name="T13" fmla="*/ 2147483647 h 138"/>
              <a:gd name="T14" fmla="*/ 2147483647 w 61"/>
              <a:gd name="T15" fmla="*/ 2147483647 h 138"/>
              <a:gd name="T16" fmla="*/ 2147483647 w 61"/>
              <a:gd name="T17" fmla="*/ 2147483647 h 138"/>
              <a:gd name="T18" fmla="*/ 2147483647 w 61"/>
              <a:gd name="T19" fmla="*/ 2147483647 h 138"/>
              <a:gd name="T20" fmla="*/ 2147483647 w 61"/>
              <a:gd name="T21" fmla="*/ 2147483647 h 138"/>
              <a:gd name="T22" fmla="*/ 2147483647 w 61"/>
              <a:gd name="T23" fmla="*/ 0 h 138"/>
              <a:gd name="T24" fmla="*/ 0 w 61"/>
              <a:gd name="T25" fmla="*/ 0 h 138"/>
              <a:gd name="T26" fmla="*/ 2147483647 w 61"/>
              <a:gd name="T27" fmla="*/ 2147483647 h 138"/>
              <a:gd name="T28" fmla="*/ 2147483647 w 61"/>
              <a:gd name="T29" fmla="*/ 2147483647 h 138"/>
              <a:gd name="T30" fmla="*/ 2147483647 w 61"/>
              <a:gd name="T31" fmla="*/ 2147483647 h 138"/>
              <a:gd name="T32" fmla="*/ 2147483647 w 61"/>
              <a:gd name="T33" fmla="*/ 2147483647 h 138"/>
              <a:gd name="T34" fmla="*/ 2147483647 w 61"/>
              <a:gd name="T35" fmla="*/ 2147483647 h 138"/>
              <a:gd name="T36" fmla="*/ 2147483647 w 61"/>
              <a:gd name="T37" fmla="*/ 2147483647 h 138"/>
              <a:gd name="T38" fmla="*/ 2147483647 w 61"/>
              <a:gd name="T39" fmla="*/ 2147483647 h 138"/>
              <a:gd name="T40" fmla="*/ 2147483647 w 61"/>
              <a:gd name="T41" fmla="*/ 2147483647 h 138"/>
              <a:gd name="T42" fmla="*/ 2147483647 w 61"/>
              <a:gd name="T43" fmla="*/ 2147483647 h 138"/>
              <a:gd name="T44" fmla="*/ 2147483647 w 61"/>
              <a:gd name="T45" fmla="*/ 2147483647 h 138"/>
              <a:gd name="T46" fmla="*/ 2147483647 w 61"/>
              <a:gd name="T47" fmla="*/ 2147483647 h 138"/>
              <a:gd name="T48" fmla="*/ 2147483647 w 61"/>
              <a:gd name="T49" fmla="*/ 2147483647 h 138"/>
              <a:gd name="T50" fmla="*/ 2147483647 w 61"/>
              <a:gd name="T51" fmla="*/ 2147483647 h 138"/>
              <a:gd name="T52" fmla="*/ 2147483647 w 61"/>
              <a:gd name="T53" fmla="*/ 2147483647 h 138"/>
              <a:gd name="T54" fmla="*/ 2147483647 w 61"/>
              <a:gd name="T55" fmla="*/ 2147483647 h 138"/>
              <a:gd name="T56" fmla="*/ 2147483647 w 61"/>
              <a:gd name="T57" fmla="*/ 2147483647 h 138"/>
              <a:gd name="T58" fmla="*/ 2147483647 w 61"/>
              <a:gd name="T59" fmla="*/ 2147483647 h 138"/>
              <a:gd name="T60" fmla="*/ 2147483647 w 61"/>
              <a:gd name="T61" fmla="*/ 2147483647 h 138"/>
              <a:gd name="T62" fmla="*/ 2147483647 w 61"/>
              <a:gd name="T63" fmla="*/ 2147483647 h 138"/>
              <a:gd name="T64" fmla="*/ 2147483647 w 61"/>
              <a:gd name="T65" fmla="*/ 2147483647 h 138"/>
              <a:gd name="T66" fmla="*/ 2147483647 w 61"/>
              <a:gd name="T67" fmla="*/ 2147483647 h 13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61"/>
              <a:gd name="T103" fmla="*/ 0 h 138"/>
              <a:gd name="T104" fmla="*/ 61 w 61"/>
              <a:gd name="T105" fmla="*/ 138 h 138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61" h="138">
                <a:moveTo>
                  <a:pt x="57" y="137"/>
                </a:moveTo>
                <a:lnTo>
                  <a:pt x="58" y="128"/>
                </a:lnTo>
                <a:lnTo>
                  <a:pt x="52" y="124"/>
                </a:lnTo>
                <a:lnTo>
                  <a:pt x="45" y="119"/>
                </a:lnTo>
                <a:lnTo>
                  <a:pt x="39" y="112"/>
                </a:lnTo>
                <a:lnTo>
                  <a:pt x="34" y="106"/>
                </a:lnTo>
                <a:lnTo>
                  <a:pt x="26" y="89"/>
                </a:lnTo>
                <a:lnTo>
                  <a:pt x="19" y="72"/>
                </a:lnTo>
                <a:lnTo>
                  <a:pt x="14" y="52"/>
                </a:lnTo>
                <a:lnTo>
                  <a:pt x="11" y="34"/>
                </a:lnTo>
                <a:lnTo>
                  <a:pt x="10" y="16"/>
                </a:lnTo>
                <a:lnTo>
                  <a:pt x="10" y="0"/>
                </a:lnTo>
                <a:lnTo>
                  <a:pt x="0" y="0"/>
                </a:lnTo>
                <a:lnTo>
                  <a:pt x="1" y="16"/>
                </a:lnTo>
                <a:lnTo>
                  <a:pt x="3" y="34"/>
                </a:lnTo>
                <a:lnTo>
                  <a:pt x="6" y="54"/>
                </a:lnTo>
                <a:lnTo>
                  <a:pt x="11" y="73"/>
                </a:lnTo>
                <a:lnTo>
                  <a:pt x="18" y="93"/>
                </a:lnTo>
                <a:lnTo>
                  <a:pt x="27" y="111"/>
                </a:lnTo>
                <a:lnTo>
                  <a:pt x="32" y="119"/>
                </a:lnTo>
                <a:lnTo>
                  <a:pt x="39" y="125"/>
                </a:lnTo>
                <a:lnTo>
                  <a:pt x="47" y="132"/>
                </a:lnTo>
                <a:lnTo>
                  <a:pt x="53" y="137"/>
                </a:lnTo>
                <a:lnTo>
                  <a:pt x="55" y="128"/>
                </a:lnTo>
                <a:lnTo>
                  <a:pt x="53" y="137"/>
                </a:lnTo>
                <a:lnTo>
                  <a:pt x="57" y="137"/>
                </a:lnTo>
                <a:lnTo>
                  <a:pt x="58" y="137"/>
                </a:lnTo>
                <a:lnTo>
                  <a:pt x="58" y="135"/>
                </a:lnTo>
                <a:lnTo>
                  <a:pt x="60" y="135"/>
                </a:lnTo>
                <a:lnTo>
                  <a:pt x="60" y="133"/>
                </a:lnTo>
                <a:lnTo>
                  <a:pt x="60" y="132"/>
                </a:lnTo>
                <a:lnTo>
                  <a:pt x="60" y="130"/>
                </a:lnTo>
                <a:lnTo>
                  <a:pt x="58" y="128"/>
                </a:lnTo>
                <a:lnTo>
                  <a:pt x="57" y="137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3" name="Freeform 55">
            <a:extLst>
              <a:ext uri="{FF2B5EF4-FFF2-40B4-BE49-F238E27FC236}">
                <a16:creationId xmlns:a16="http://schemas.microsoft.com/office/drawing/2014/main" id="{B11E68DF-31D3-78C9-6799-480BB64CC710}"/>
              </a:ext>
            </a:extLst>
          </p:cNvPr>
          <p:cNvSpPr>
            <a:spLocks/>
          </p:cNvSpPr>
          <p:nvPr/>
        </p:nvSpPr>
        <p:spPr bwMode="auto">
          <a:xfrm>
            <a:off x="5161798" y="4120534"/>
            <a:ext cx="215707" cy="242671"/>
          </a:xfrm>
          <a:custGeom>
            <a:avLst/>
            <a:gdLst>
              <a:gd name="T0" fmla="*/ 0 w 136"/>
              <a:gd name="T1" fmla="*/ 2147483647 h 153"/>
              <a:gd name="T2" fmla="*/ 2147483647 w 136"/>
              <a:gd name="T3" fmla="*/ 2147483647 h 153"/>
              <a:gd name="T4" fmla="*/ 2147483647 w 136"/>
              <a:gd name="T5" fmla="*/ 2147483647 h 153"/>
              <a:gd name="T6" fmla="*/ 2147483647 w 136"/>
              <a:gd name="T7" fmla="*/ 2147483647 h 153"/>
              <a:gd name="T8" fmla="*/ 2147483647 w 136"/>
              <a:gd name="T9" fmla="*/ 2147483647 h 153"/>
              <a:gd name="T10" fmla="*/ 2147483647 w 136"/>
              <a:gd name="T11" fmla="*/ 2147483647 h 153"/>
              <a:gd name="T12" fmla="*/ 2147483647 w 136"/>
              <a:gd name="T13" fmla="*/ 2147483647 h 153"/>
              <a:gd name="T14" fmla="*/ 2147483647 w 136"/>
              <a:gd name="T15" fmla="*/ 2147483647 h 153"/>
              <a:gd name="T16" fmla="*/ 2147483647 w 136"/>
              <a:gd name="T17" fmla="*/ 2147483647 h 153"/>
              <a:gd name="T18" fmla="*/ 2147483647 w 136"/>
              <a:gd name="T19" fmla="*/ 2147483647 h 153"/>
              <a:gd name="T20" fmla="*/ 2147483647 w 136"/>
              <a:gd name="T21" fmla="*/ 2147483647 h 153"/>
              <a:gd name="T22" fmla="*/ 2147483647 w 136"/>
              <a:gd name="T23" fmla="*/ 2147483647 h 153"/>
              <a:gd name="T24" fmla="*/ 2147483647 w 136"/>
              <a:gd name="T25" fmla="*/ 2147483647 h 153"/>
              <a:gd name="T26" fmla="*/ 2147483647 w 136"/>
              <a:gd name="T27" fmla="*/ 2147483647 h 153"/>
              <a:gd name="T28" fmla="*/ 2147483647 w 136"/>
              <a:gd name="T29" fmla="*/ 2147483647 h 153"/>
              <a:gd name="T30" fmla="*/ 2147483647 w 136"/>
              <a:gd name="T31" fmla="*/ 2147483647 h 153"/>
              <a:gd name="T32" fmla="*/ 2147483647 w 136"/>
              <a:gd name="T33" fmla="*/ 2147483647 h 153"/>
              <a:gd name="T34" fmla="*/ 2147483647 w 136"/>
              <a:gd name="T35" fmla="*/ 2147483647 h 153"/>
              <a:gd name="T36" fmla="*/ 2147483647 w 136"/>
              <a:gd name="T37" fmla="*/ 2147483647 h 153"/>
              <a:gd name="T38" fmla="*/ 2147483647 w 136"/>
              <a:gd name="T39" fmla="*/ 2147483647 h 153"/>
              <a:gd name="T40" fmla="*/ 2147483647 w 136"/>
              <a:gd name="T41" fmla="*/ 2147483647 h 153"/>
              <a:gd name="T42" fmla="*/ 2147483647 w 136"/>
              <a:gd name="T43" fmla="*/ 2147483647 h 153"/>
              <a:gd name="T44" fmla="*/ 2147483647 w 136"/>
              <a:gd name="T45" fmla="*/ 2147483647 h 153"/>
              <a:gd name="T46" fmla="*/ 2147483647 w 136"/>
              <a:gd name="T47" fmla="*/ 2147483647 h 153"/>
              <a:gd name="T48" fmla="*/ 2147483647 w 136"/>
              <a:gd name="T49" fmla="*/ 2147483647 h 153"/>
              <a:gd name="T50" fmla="*/ 2147483647 w 136"/>
              <a:gd name="T51" fmla="*/ 2147483647 h 153"/>
              <a:gd name="T52" fmla="*/ 2147483647 w 136"/>
              <a:gd name="T53" fmla="*/ 2147483647 h 153"/>
              <a:gd name="T54" fmla="*/ 2147483647 w 136"/>
              <a:gd name="T55" fmla="*/ 2147483647 h 153"/>
              <a:gd name="T56" fmla="*/ 2147483647 w 136"/>
              <a:gd name="T57" fmla="*/ 2147483647 h 153"/>
              <a:gd name="T58" fmla="*/ 2147483647 w 136"/>
              <a:gd name="T59" fmla="*/ 2147483647 h 153"/>
              <a:gd name="T60" fmla="*/ 2147483647 w 136"/>
              <a:gd name="T61" fmla="*/ 2147483647 h 153"/>
              <a:gd name="T62" fmla="*/ 2147483647 w 136"/>
              <a:gd name="T63" fmla="*/ 2147483647 h 153"/>
              <a:gd name="T64" fmla="*/ 2147483647 w 136"/>
              <a:gd name="T65" fmla="*/ 2147483647 h 153"/>
              <a:gd name="T66" fmla="*/ 2147483647 w 136"/>
              <a:gd name="T67" fmla="*/ 2147483647 h 153"/>
              <a:gd name="T68" fmla="*/ 2147483647 w 136"/>
              <a:gd name="T69" fmla="*/ 2147483647 h 153"/>
              <a:gd name="T70" fmla="*/ 2147483647 w 136"/>
              <a:gd name="T71" fmla="*/ 2147483647 h 153"/>
              <a:gd name="T72" fmla="*/ 2147483647 w 136"/>
              <a:gd name="T73" fmla="*/ 2147483647 h 153"/>
              <a:gd name="T74" fmla="*/ 2147483647 w 136"/>
              <a:gd name="T75" fmla="*/ 0 h 153"/>
              <a:gd name="T76" fmla="*/ 2147483647 w 136"/>
              <a:gd name="T77" fmla="*/ 2147483647 h 153"/>
              <a:gd name="T78" fmla="*/ 2147483647 w 136"/>
              <a:gd name="T79" fmla="*/ 2147483647 h 153"/>
              <a:gd name="T80" fmla="*/ 2147483647 w 136"/>
              <a:gd name="T81" fmla="*/ 2147483647 h 153"/>
              <a:gd name="T82" fmla="*/ 0 w 136"/>
              <a:gd name="T83" fmla="*/ 2147483647 h 15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36"/>
              <a:gd name="T127" fmla="*/ 0 h 153"/>
              <a:gd name="T128" fmla="*/ 136 w 136"/>
              <a:gd name="T129" fmla="*/ 153 h 15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36" h="153">
                <a:moveTo>
                  <a:pt x="0" y="5"/>
                </a:moveTo>
                <a:lnTo>
                  <a:pt x="1" y="20"/>
                </a:lnTo>
                <a:lnTo>
                  <a:pt x="3" y="35"/>
                </a:lnTo>
                <a:lnTo>
                  <a:pt x="6" y="49"/>
                </a:lnTo>
                <a:lnTo>
                  <a:pt x="11" y="62"/>
                </a:lnTo>
                <a:lnTo>
                  <a:pt x="16" y="75"/>
                </a:lnTo>
                <a:lnTo>
                  <a:pt x="23" y="88"/>
                </a:lnTo>
                <a:lnTo>
                  <a:pt x="31" y="100"/>
                </a:lnTo>
                <a:lnTo>
                  <a:pt x="39" y="109"/>
                </a:lnTo>
                <a:lnTo>
                  <a:pt x="49" y="119"/>
                </a:lnTo>
                <a:lnTo>
                  <a:pt x="58" y="129"/>
                </a:lnTo>
                <a:lnTo>
                  <a:pt x="68" y="135"/>
                </a:lnTo>
                <a:lnTo>
                  <a:pt x="81" y="142"/>
                </a:lnTo>
                <a:lnTo>
                  <a:pt x="92" y="147"/>
                </a:lnTo>
                <a:lnTo>
                  <a:pt x="105" y="150"/>
                </a:lnTo>
                <a:lnTo>
                  <a:pt x="120" y="152"/>
                </a:lnTo>
                <a:lnTo>
                  <a:pt x="135" y="152"/>
                </a:lnTo>
                <a:lnTo>
                  <a:pt x="133" y="143"/>
                </a:lnTo>
                <a:lnTo>
                  <a:pt x="120" y="143"/>
                </a:lnTo>
                <a:lnTo>
                  <a:pt x="107" y="142"/>
                </a:lnTo>
                <a:lnTo>
                  <a:pt x="96" y="139"/>
                </a:lnTo>
                <a:lnTo>
                  <a:pt x="84" y="134"/>
                </a:lnTo>
                <a:lnTo>
                  <a:pt x="73" y="129"/>
                </a:lnTo>
                <a:lnTo>
                  <a:pt x="63" y="122"/>
                </a:lnTo>
                <a:lnTo>
                  <a:pt x="53" y="114"/>
                </a:lnTo>
                <a:lnTo>
                  <a:pt x="45" y="104"/>
                </a:lnTo>
                <a:lnTo>
                  <a:pt x="37" y="95"/>
                </a:lnTo>
                <a:lnTo>
                  <a:pt x="31" y="83"/>
                </a:lnTo>
                <a:lnTo>
                  <a:pt x="24" y="72"/>
                </a:lnTo>
                <a:lnTo>
                  <a:pt x="19" y="59"/>
                </a:lnTo>
                <a:lnTo>
                  <a:pt x="16" y="46"/>
                </a:lnTo>
                <a:lnTo>
                  <a:pt x="13" y="33"/>
                </a:lnTo>
                <a:lnTo>
                  <a:pt x="10" y="18"/>
                </a:lnTo>
                <a:lnTo>
                  <a:pt x="10" y="5"/>
                </a:lnTo>
                <a:lnTo>
                  <a:pt x="8" y="4"/>
                </a:lnTo>
                <a:lnTo>
                  <a:pt x="8" y="2"/>
                </a:lnTo>
                <a:lnTo>
                  <a:pt x="6" y="2"/>
                </a:lnTo>
                <a:lnTo>
                  <a:pt x="5" y="0"/>
                </a:lnTo>
                <a:lnTo>
                  <a:pt x="3" y="2"/>
                </a:lnTo>
                <a:lnTo>
                  <a:pt x="1" y="2"/>
                </a:lnTo>
                <a:lnTo>
                  <a:pt x="1" y="4"/>
                </a:lnTo>
                <a:lnTo>
                  <a:pt x="0" y="5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4" name="Freeform 56">
            <a:extLst>
              <a:ext uri="{FF2B5EF4-FFF2-40B4-BE49-F238E27FC236}">
                <a16:creationId xmlns:a16="http://schemas.microsoft.com/office/drawing/2014/main" id="{3C65D947-4559-CD3D-15D3-205A02AD15E1}"/>
              </a:ext>
            </a:extLst>
          </p:cNvPr>
          <p:cNvSpPr>
            <a:spLocks/>
          </p:cNvSpPr>
          <p:nvPr/>
        </p:nvSpPr>
        <p:spPr bwMode="auto">
          <a:xfrm>
            <a:off x="5161799" y="3904827"/>
            <a:ext cx="204605" cy="225224"/>
          </a:xfrm>
          <a:custGeom>
            <a:avLst/>
            <a:gdLst>
              <a:gd name="T0" fmla="*/ 2147483647 w 129"/>
              <a:gd name="T1" fmla="*/ 2147483647 h 142"/>
              <a:gd name="T2" fmla="*/ 2147483647 w 129"/>
              <a:gd name="T3" fmla="*/ 0 h 142"/>
              <a:gd name="T4" fmla="*/ 2147483647 w 129"/>
              <a:gd name="T5" fmla="*/ 2147483647 h 142"/>
              <a:gd name="T6" fmla="*/ 2147483647 w 129"/>
              <a:gd name="T7" fmla="*/ 2147483647 h 142"/>
              <a:gd name="T8" fmla="*/ 2147483647 w 129"/>
              <a:gd name="T9" fmla="*/ 2147483647 h 142"/>
              <a:gd name="T10" fmla="*/ 2147483647 w 129"/>
              <a:gd name="T11" fmla="*/ 2147483647 h 142"/>
              <a:gd name="T12" fmla="*/ 2147483647 w 129"/>
              <a:gd name="T13" fmla="*/ 2147483647 h 142"/>
              <a:gd name="T14" fmla="*/ 2147483647 w 129"/>
              <a:gd name="T15" fmla="*/ 2147483647 h 142"/>
              <a:gd name="T16" fmla="*/ 2147483647 w 129"/>
              <a:gd name="T17" fmla="*/ 2147483647 h 142"/>
              <a:gd name="T18" fmla="*/ 2147483647 w 129"/>
              <a:gd name="T19" fmla="*/ 2147483647 h 142"/>
              <a:gd name="T20" fmla="*/ 2147483647 w 129"/>
              <a:gd name="T21" fmla="*/ 2147483647 h 142"/>
              <a:gd name="T22" fmla="*/ 2147483647 w 129"/>
              <a:gd name="T23" fmla="*/ 2147483647 h 142"/>
              <a:gd name="T24" fmla="*/ 2147483647 w 129"/>
              <a:gd name="T25" fmla="*/ 2147483647 h 142"/>
              <a:gd name="T26" fmla="*/ 2147483647 w 129"/>
              <a:gd name="T27" fmla="*/ 2147483647 h 142"/>
              <a:gd name="T28" fmla="*/ 2147483647 w 129"/>
              <a:gd name="T29" fmla="*/ 2147483647 h 142"/>
              <a:gd name="T30" fmla="*/ 2147483647 w 129"/>
              <a:gd name="T31" fmla="*/ 2147483647 h 142"/>
              <a:gd name="T32" fmla="*/ 2147483647 w 129"/>
              <a:gd name="T33" fmla="*/ 2147483647 h 142"/>
              <a:gd name="T34" fmla="*/ 0 w 129"/>
              <a:gd name="T35" fmla="*/ 2147483647 h 142"/>
              <a:gd name="T36" fmla="*/ 2147483647 w 129"/>
              <a:gd name="T37" fmla="*/ 2147483647 h 142"/>
              <a:gd name="T38" fmla="*/ 2147483647 w 129"/>
              <a:gd name="T39" fmla="*/ 2147483647 h 142"/>
              <a:gd name="T40" fmla="*/ 2147483647 w 129"/>
              <a:gd name="T41" fmla="*/ 2147483647 h 142"/>
              <a:gd name="T42" fmla="*/ 2147483647 w 129"/>
              <a:gd name="T43" fmla="*/ 2147483647 h 142"/>
              <a:gd name="T44" fmla="*/ 2147483647 w 129"/>
              <a:gd name="T45" fmla="*/ 2147483647 h 142"/>
              <a:gd name="T46" fmla="*/ 2147483647 w 129"/>
              <a:gd name="T47" fmla="*/ 2147483647 h 142"/>
              <a:gd name="T48" fmla="*/ 2147483647 w 129"/>
              <a:gd name="T49" fmla="*/ 2147483647 h 142"/>
              <a:gd name="T50" fmla="*/ 2147483647 w 129"/>
              <a:gd name="T51" fmla="*/ 2147483647 h 142"/>
              <a:gd name="T52" fmla="*/ 2147483647 w 129"/>
              <a:gd name="T53" fmla="*/ 2147483647 h 142"/>
              <a:gd name="T54" fmla="*/ 2147483647 w 129"/>
              <a:gd name="T55" fmla="*/ 2147483647 h 142"/>
              <a:gd name="T56" fmla="*/ 2147483647 w 129"/>
              <a:gd name="T57" fmla="*/ 2147483647 h 142"/>
              <a:gd name="T58" fmla="*/ 2147483647 w 129"/>
              <a:gd name="T59" fmla="*/ 2147483647 h 142"/>
              <a:gd name="T60" fmla="*/ 2147483647 w 129"/>
              <a:gd name="T61" fmla="*/ 2147483647 h 142"/>
              <a:gd name="T62" fmla="*/ 2147483647 w 129"/>
              <a:gd name="T63" fmla="*/ 2147483647 h 142"/>
              <a:gd name="T64" fmla="*/ 2147483647 w 129"/>
              <a:gd name="T65" fmla="*/ 2147483647 h 142"/>
              <a:gd name="T66" fmla="*/ 2147483647 w 129"/>
              <a:gd name="T67" fmla="*/ 2147483647 h 142"/>
              <a:gd name="T68" fmla="*/ 2147483647 w 129"/>
              <a:gd name="T69" fmla="*/ 2147483647 h 142"/>
              <a:gd name="T70" fmla="*/ 2147483647 w 129"/>
              <a:gd name="T71" fmla="*/ 2147483647 h 142"/>
              <a:gd name="T72" fmla="*/ 2147483647 w 129"/>
              <a:gd name="T73" fmla="*/ 2147483647 h 142"/>
              <a:gd name="T74" fmla="*/ 2147483647 w 129"/>
              <a:gd name="T75" fmla="*/ 2147483647 h 142"/>
              <a:gd name="T76" fmla="*/ 2147483647 w 129"/>
              <a:gd name="T77" fmla="*/ 2147483647 h 142"/>
              <a:gd name="T78" fmla="*/ 2147483647 w 129"/>
              <a:gd name="T79" fmla="*/ 2147483647 h 142"/>
              <a:gd name="T80" fmla="*/ 2147483647 w 129"/>
              <a:gd name="T81" fmla="*/ 2147483647 h 142"/>
              <a:gd name="T82" fmla="*/ 2147483647 w 129"/>
              <a:gd name="T83" fmla="*/ 2147483647 h 142"/>
              <a:gd name="T84" fmla="*/ 2147483647 w 129"/>
              <a:gd name="T85" fmla="*/ 2147483647 h 142"/>
              <a:gd name="T86" fmla="*/ 2147483647 w 129"/>
              <a:gd name="T87" fmla="*/ 2147483647 h 142"/>
              <a:gd name="T88" fmla="*/ 2147483647 w 129"/>
              <a:gd name="T89" fmla="*/ 0 h 142"/>
              <a:gd name="T90" fmla="*/ 2147483647 w 129"/>
              <a:gd name="T91" fmla="*/ 2147483647 h 14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29"/>
              <a:gd name="T139" fmla="*/ 0 h 142"/>
              <a:gd name="T140" fmla="*/ 129 w 129"/>
              <a:gd name="T141" fmla="*/ 142 h 14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29" h="142">
                <a:moveTo>
                  <a:pt x="127" y="8"/>
                </a:moveTo>
                <a:lnTo>
                  <a:pt x="125" y="0"/>
                </a:lnTo>
                <a:lnTo>
                  <a:pt x="112" y="2"/>
                </a:lnTo>
                <a:lnTo>
                  <a:pt x="99" y="3"/>
                </a:lnTo>
                <a:lnTo>
                  <a:pt x="88" y="8"/>
                </a:lnTo>
                <a:lnTo>
                  <a:pt x="76" y="13"/>
                </a:lnTo>
                <a:lnTo>
                  <a:pt x="65" y="18"/>
                </a:lnTo>
                <a:lnTo>
                  <a:pt x="53" y="26"/>
                </a:lnTo>
                <a:lnTo>
                  <a:pt x="44" y="32"/>
                </a:lnTo>
                <a:lnTo>
                  <a:pt x="36" y="42"/>
                </a:lnTo>
                <a:lnTo>
                  <a:pt x="27" y="52"/>
                </a:lnTo>
                <a:lnTo>
                  <a:pt x="21" y="63"/>
                </a:lnTo>
                <a:lnTo>
                  <a:pt x="14" y="75"/>
                </a:lnTo>
                <a:lnTo>
                  <a:pt x="10" y="86"/>
                </a:lnTo>
                <a:lnTo>
                  <a:pt x="5" y="99"/>
                </a:lnTo>
                <a:lnTo>
                  <a:pt x="1" y="114"/>
                </a:lnTo>
                <a:lnTo>
                  <a:pt x="1" y="127"/>
                </a:lnTo>
                <a:lnTo>
                  <a:pt x="0" y="141"/>
                </a:lnTo>
                <a:lnTo>
                  <a:pt x="10" y="141"/>
                </a:lnTo>
                <a:lnTo>
                  <a:pt x="10" y="127"/>
                </a:lnTo>
                <a:lnTo>
                  <a:pt x="11" y="114"/>
                </a:lnTo>
                <a:lnTo>
                  <a:pt x="13" y="101"/>
                </a:lnTo>
                <a:lnTo>
                  <a:pt x="18" y="89"/>
                </a:lnTo>
                <a:lnTo>
                  <a:pt x="23" y="78"/>
                </a:lnTo>
                <a:lnTo>
                  <a:pt x="27" y="67"/>
                </a:lnTo>
                <a:lnTo>
                  <a:pt x="34" y="57"/>
                </a:lnTo>
                <a:lnTo>
                  <a:pt x="42" y="47"/>
                </a:lnTo>
                <a:lnTo>
                  <a:pt x="50" y="39"/>
                </a:lnTo>
                <a:lnTo>
                  <a:pt x="60" y="32"/>
                </a:lnTo>
                <a:lnTo>
                  <a:pt x="70" y="26"/>
                </a:lnTo>
                <a:lnTo>
                  <a:pt x="79" y="19"/>
                </a:lnTo>
                <a:lnTo>
                  <a:pt x="89" y="16"/>
                </a:lnTo>
                <a:lnTo>
                  <a:pt x="101" y="13"/>
                </a:lnTo>
                <a:lnTo>
                  <a:pt x="114" y="10"/>
                </a:lnTo>
                <a:lnTo>
                  <a:pt x="125" y="10"/>
                </a:lnTo>
                <a:lnTo>
                  <a:pt x="123" y="2"/>
                </a:lnTo>
                <a:lnTo>
                  <a:pt x="125" y="10"/>
                </a:lnTo>
                <a:lnTo>
                  <a:pt x="127" y="8"/>
                </a:lnTo>
                <a:lnTo>
                  <a:pt x="128" y="8"/>
                </a:lnTo>
                <a:lnTo>
                  <a:pt x="128" y="6"/>
                </a:lnTo>
                <a:lnTo>
                  <a:pt x="128" y="5"/>
                </a:lnTo>
                <a:lnTo>
                  <a:pt x="128" y="3"/>
                </a:lnTo>
                <a:lnTo>
                  <a:pt x="128" y="2"/>
                </a:lnTo>
                <a:lnTo>
                  <a:pt x="127" y="2"/>
                </a:lnTo>
                <a:lnTo>
                  <a:pt x="125" y="0"/>
                </a:lnTo>
                <a:lnTo>
                  <a:pt x="127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5" name="Freeform 57">
            <a:extLst>
              <a:ext uri="{FF2B5EF4-FFF2-40B4-BE49-F238E27FC236}">
                <a16:creationId xmlns:a16="http://schemas.microsoft.com/office/drawing/2014/main" id="{B2F8A5F1-7D87-3650-4C86-DDE77E1E5C37}"/>
              </a:ext>
            </a:extLst>
          </p:cNvPr>
          <p:cNvSpPr>
            <a:spLocks/>
          </p:cNvSpPr>
          <p:nvPr/>
        </p:nvSpPr>
        <p:spPr bwMode="auto">
          <a:xfrm>
            <a:off x="4357654" y="4263282"/>
            <a:ext cx="109440" cy="220466"/>
          </a:xfrm>
          <a:custGeom>
            <a:avLst/>
            <a:gdLst>
              <a:gd name="T0" fmla="*/ 2147483647 w 69"/>
              <a:gd name="T1" fmla="*/ 0 h 139"/>
              <a:gd name="T2" fmla="*/ 2147483647 w 69"/>
              <a:gd name="T3" fmla="*/ 2147483647 h 139"/>
              <a:gd name="T4" fmla="*/ 2147483647 w 69"/>
              <a:gd name="T5" fmla="*/ 2147483647 h 139"/>
              <a:gd name="T6" fmla="*/ 2147483647 w 69"/>
              <a:gd name="T7" fmla="*/ 2147483647 h 139"/>
              <a:gd name="T8" fmla="*/ 2147483647 w 69"/>
              <a:gd name="T9" fmla="*/ 2147483647 h 139"/>
              <a:gd name="T10" fmla="*/ 2147483647 w 69"/>
              <a:gd name="T11" fmla="*/ 2147483647 h 139"/>
              <a:gd name="T12" fmla="*/ 2147483647 w 69"/>
              <a:gd name="T13" fmla="*/ 2147483647 h 139"/>
              <a:gd name="T14" fmla="*/ 0 w 69"/>
              <a:gd name="T15" fmla="*/ 2147483647 h 139"/>
              <a:gd name="T16" fmla="*/ 0 w 69"/>
              <a:gd name="T17" fmla="*/ 2147483647 h 139"/>
              <a:gd name="T18" fmla="*/ 0 w 69"/>
              <a:gd name="T19" fmla="*/ 2147483647 h 139"/>
              <a:gd name="T20" fmla="*/ 2147483647 w 69"/>
              <a:gd name="T21" fmla="*/ 2147483647 h 139"/>
              <a:gd name="T22" fmla="*/ 2147483647 w 69"/>
              <a:gd name="T23" fmla="*/ 2147483647 h 139"/>
              <a:gd name="T24" fmla="*/ 2147483647 w 69"/>
              <a:gd name="T25" fmla="*/ 2147483647 h 139"/>
              <a:gd name="T26" fmla="*/ 2147483647 w 69"/>
              <a:gd name="T27" fmla="*/ 2147483647 h 139"/>
              <a:gd name="T28" fmla="*/ 2147483647 w 69"/>
              <a:gd name="T29" fmla="*/ 2147483647 h 139"/>
              <a:gd name="T30" fmla="*/ 2147483647 w 69"/>
              <a:gd name="T31" fmla="*/ 2147483647 h 139"/>
              <a:gd name="T32" fmla="*/ 2147483647 w 69"/>
              <a:gd name="T33" fmla="*/ 2147483647 h 139"/>
              <a:gd name="T34" fmla="*/ 2147483647 w 69"/>
              <a:gd name="T35" fmla="*/ 2147483647 h 139"/>
              <a:gd name="T36" fmla="*/ 2147483647 w 69"/>
              <a:gd name="T37" fmla="*/ 2147483647 h 139"/>
              <a:gd name="T38" fmla="*/ 2147483647 w 69"/>
              <a:gd name="T39" fmla="*/ 2147483647 h 139"/>
              <a:gd name="T40" fmla="*/ 2147483647 w 69"/>
              <a:gd name="T41" fmla="*/ 2147483647 h 139"/>
              <a:gd name="T42" fmla="*/ 2147483647 w 69"/>
              <a:gd name="T43" fmla="*/ 2147483647 h 139"/>
              <a:gd name="T44" fmla="*/ 2147483647 w 69"/>
              <a:gd name="T45" fmla="*/ 2147483647 h 139"/>
              <a:gd name="T46" fmla="*/ 2147483647 w 69"/>
              <a:gd name="T47" fmla="*/ 2147483647 h 139"/>
              <a:gd name="T48" fmla="*/ 2147483647 w 69"/>
              <a:gd name="T49" fmla="*/ 2147483647 h 139"/>
              <a:gd name="T50" fmla="*/ 2147483647 w 69"/>
              <a:gd name="T51" fmla="*/ 2147483647 h 139"/>
              <a:gd name="T52" fmla="*/ 2147483647 w 69"/>
              <a:gd name="T53" fmla="*/ 2147483647 h 139"/>
              <a:gd name="T54" fmla="*/ 2147483647 w 69"/>
              <a:gd name="T55" fmla="*/ 2147483647 h 139"/>
              <a:gd name="T56" fmla="*/ 2147483647 w 69"/>
              <a:gd name="T57" fmla="*/ 2147483647 h 139"/>
              <a:gd name="T58" fmla="*/ 2147483647 w 69"/>
              <a:gd name="T59" fmla="*/ 2147483647 h 139"/>
              <a:gd name="T60" fmla="*/ 2147483647 w 69"/>
              <a:gd name="T61" fmla="*/ 2147483647 h 139"/>
              <a:gd name="T62" fmla="*/ 2147483647 w 69"/>
              <a:gd name="T63" fmla="*/ 2147483647 h 139"/>
              <a:gd name="T64" fmla="*/ 2147483647 w 69"/>
              <a:gd name="T65" fmla="*/ 0 h 13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9"/>
              <a:gd name="T100" fmla="*/ 0 h 139"/>
              <a:gd name="T101" fmla="*/ 69 w 69"/>
              <a:gd name="T102" fmla="*/ 139 h 13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9" h="139">
                <a:moveTo>
                  <a:pt x="34" y="0"/>
                </a:moveTo>
                <a:lnTo>
                  <a:pt x="27" y="1"/>
                </a:lnTo>
                <a:lnTo>
                  <a:pt x="21" y="6"/>
                </a:lnTo>
                <a:lnTo>
                  <a:pt x="14" y="11"/>
                </a:lnTo>
                <a:lnTo>
                  <a:pt x="9" y="21"/>
                </a:lnTo>
                <a:lnTo>
                  <a:pt x="6" y="31"/>
                </a:lnTo>
                <a:lnTo>
                  <a:pt x="3" y="42"/>
                </a:lnTo>
                <a:lnTo>
                  <a:pt x="0" y="55"/>
                </a:lnTo>
                <a:lnTo>
                  <a:pt x="0" y="70"/>
                </a:lnTo>
                <a:lnTo>
                  <a:pt x="0" y="83"/>
                </a:lnTo>
                <a:lnTo>
                  <a:pt x="3" y="96"/>
                </a:lnTo>
                <a:lnTo>
                  <a:pt x="6" y="107"/>
                </a:lnTo>
                <a:lnTo>
                  <a:pt x="9" y="118"/>
                </a:lnTo>
                <a:lnTo>
                  <a:pt x="14" y="127"/>
                </a:lnTo>
                <a:lnTo>
                  <a:pt x="21" y="133"/>
                </a:lnTo>
                <a:lnTo>
                  <a:pt x="27" y="136"/>
                </a:lnTo>
                <a:lnTo>
                  <a:pt x="34" y="138"/>
                </a:lnTo>
                <a:lnTo>
                  <a:pt x="40" y="136"/>
                </a:lnTo>
                <a:lnTo>
                  <a:pt x="47" y="133"/>
                </a:lnTo>
                <a:lnTo>
                  <a:pt x="53" y="127"/>
                </a:lnTo>
                <a:lnTo>
                  <a:pt x="58" y="118"/>
                </a:lnTo>
                <a:lnTo>
                  <a:pt x="63" y="107"/>
                </a:lnTo>
                <a:lnTo>
                  <a:pt x="66" y="96"/>
                </a:lnTo>
                <a:lnTo>
                  <a:pt x="68" y="83"/>
                </a:lnTo>
                <a:lnTo>
                  <a:pt x="68" y="70"/>
                </a:lnTo>
                <a:lnTo>
                  <a:pt x="68" y="55"/>
                </a:lnTo>
                <a:lnTo>
                  <a:pt x="66" y="42"/>
                </a:lnTo>
                <a:lnTo>
                  <a:pt x="63" y="31"/>
                </a:lnTo>
                <a:lnTo>
                  <a:pt x="58" y="21"/>
                </a:lnTo>
                <a:lnTo>
                  <a:pt x="53" y="11"/>
                </a:lnTo>
                <a:lnTo>
                  <a:pt x="47" y="6"/>
                </a:lnTo>
                <a:lnTo>
                  <a:pt x="40" y="1"/>
                </a:lnTo>
                <a:lnTo>
                  <a:pt x="34" y="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6" name="Freeform 58">
            <a:extLst>
              <a:ext uri="{FF2B5EF4-FFF2-40B4-BE49-F238E27FC236}">
                <a16:creationId xmlns:a16="http://schemas.microsoft.com/office/drawing/2014/main" id="{544EB7F4-D35E-95AE-4445-DCCFEA3A666C}"/>
              </a:ext>
            </a:extLst>
          </p:cNvPr>
          <p:cNvSpPr>
            <a:spLocks/>
          </p:cNvSpPr>
          <p:nvPr/>
        </p:nvSpPr>
        <p:spPr bwMode="auto">
          <a:xfrm>
            <a:off x="4349723" y="4258524"/>
            <a:ext cx="63443" cy="117370"/>
          </a:xfrm>
          <a:custGeom>
            <a:avLst/>
            <a:gdLst>
              <a:gd name="T0" fmla="*/ 2147483647 w 40"/>
              <a:gd name="T1" fmla="*/ 2147483647 h 74"/>
              <a:gd name="T2" fmla="*/ 2147483647 w 40"/>
              <a:gd name="T3" fmla="*/ 2147483647 h 74"/>
              <a:gd name="T4" fmla="*/ 2147483647 w 40"/>
              <a:gd name="T5" fmla="*/ 2147483647 h 74"/>
              <a:gd name="T6" fmla="*/ 2147483647 w 40"/>
              <a:gd name="T7" fmla="*/ 2147483647 h 74"/>
              <a:gd name="T8" fmla="*/ 2147483647 w 40"/>
              <a:gd name="T9" fmla="*/ 2147483647 h 74"/>
              <a:gd name="T10" fmla="*/ 2147483647 w 40"/>
              <a:gd name="T11" fmla="*/ 2147483647 h 74"/>
              <a:gd name="T12" fmla="*/ 2147483647 w 40"/>
              <a:gd name="T13" fmla="*/ 2147483647 h 74"/>
              <a:gd name="T14" fmla="*/ 2147483647 w 40"/>
              <a:gd name="T15" fmla="*/ 2147483647 h 74"/>
              <a:gd name="T16" fmla="*/ 2147483647 w 40"/>
              <a:gd name="T17" fmla="*/ 2147483647 h 74"/>
              <a:gd name="T18" fmla="*/ 2147483647 w 40"/>
              <a:gd name="T19" fmla="*/ 0 h 74"/>
              <a:gd name="T20" fmla="*/ 2147483647 w 40"/>
              <a:gd name="T21" fmla="*/ 2147483647 h 74"/>
              <a:gd name="T22" fmla="*/ 2147483647 w 40"/>
              <a:gd name="T23" fmla="*/ 2147483647 h 74"/>
              <a:gd name="T24" fmla="*/ 2147483647 w 40"/>
              <a:gd name="T25" fmla="*/ 2147483647 h 74"/>
              <a:gd name="T26" fmla="*/ 2147483647 w 40"/>
              <a:gd name="T27" fmla="*/ 2147483647 h 74"/>
              <a:gd name="T28" fmla="*/ 2147483647 w 40"/>
              <a:gd name="T29" fmla="*/ 2147483647 h 74"/>
              <a:gd name="T30" fmla="*/ 2147483647 w 40"/>
              <a:gd name="T31" fmla="*/ 2147483647 h 74"/>
              <a:gd name="T32" fmla="*/ 2147483647 w 40"/>
              <a:gd name="T33" fmla="*/ 2147483647 h 74"/>
              <a:gd name="T34" fmla="*/ 0 w 40"/>
              <a:gd name="T35" fmla="*/ 2147483647 h 74"/>
              <a:gd name="T36" fmla="*/ 2147483647 w 40"/>
              <a:gd name="T37" fmla="*/ 2147483647 h 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0"/>
              <a:gd name="T58" fmla="*/ 0 h 74"/>
              <a:gd name="T59" fmla="*/ 40 w 40"/>
              <a:gd name="T60" fmla="*/ 74 h 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0" h="74">
                <a:moveTo>
                  <a:pt x="8" y="73"/>
                </a:moveTo>
                <a:lnTo>
                  <a:pt x="10" y="60"/>
                </a:lnTo>
                <a:lnTo>
                  <a:pt x="11" y="47"/>
                </a:lnTo>
                <a:lnTo>
                  <a:pt x="14" y="35"/>
                </a:lnTo>
                <a:lnTo>
                  <a:pt x="18" y="26"/>
                </a:lnTo>
                <a:lnTo>
                  <a:pt x="23" y="17"/>
                </a:lnTo>
                <a:lnTo>
                  <a:pt x="29" y="13"/>
                </a:lnTo>
                <a:lnTo>
                  <a:pt x="34" y="8"/>
                </a:lnTo>
                <a:lnTo>
                  <a:pt x="39" y="8"/>
                </a:lnTo>
                <a:lnTo>
                  <a:pt x="39" y="0"/>
                </a:lnTo>
                <a:lnTo>
                  <a:pt x="31" y="1"/>
                </a:lnTo>
                <a:lnTo>
                  <a:pt x="23" y="6"/>
                </a:lnTo>
                <a:lnTo>
                  <a:pt x="16" y="13"/>
                </a:lnTo>
                <a:lnTo>
                  <a:pt x="11" y="22"/>
                </a:lnTo>
                <a:lnTo>
                  <a:pt x="6" y="32"/>
                </a:lnTo>
                <a:lnTo>
                  <a:pt x="3" y="45"/>
                </a:lnTo>
                <a:lnTo>
                  <a:pt x="1" y="58"/>
                </a:lnTo>
                <a:lnTo>
                  <a:pt x="0" y="73"/>
                </a:lnTo>
                <a:lnTo>
                  <a:pt x="8" y="73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7" name="Freeform 59">
            <a:extLst>
              <a:ext uri="{FF2B5EF4-FFF2-40B4-BE49-F238E27FC236}">
                <a16:creationId xmlns:a16="http://schemas.microsoft.com/office/drawing/2014/main" id="{BFBA9EA9-6B93-9477-8A98-4FB909FA80F5}"/>
              </a:ext>
            </a:extLst>
          </p:cNvPr>
          <p:cNvSpPr>
            <a:spLocks/>
          </p:cNvSpPr>
          <p:nvPr/>
        </p:nvSpPr>
        <p:spPr bwMode="auto">
          <a:xfrm>
            <a:off x="4349723" y="4374307"/>
            <a:ext cx="63443" cy="117370"/>
          </a:xfrm>
          <a:custGeom>
            <a:avLst/>
            <a:gdLst>
              <a:gd name="T0" fmla="*/ 2147483647 w 40"/>
              <a:gd name="T1" fmla="*/ 2147483647 h 74"/>
              <a:gd name="T2" fmla="*/ 2147483647 w 40"/>
              <a:gd name="T3" fmla="*/ 2147483647 h 74"/>
              <a:gd name="T4" fmla="*/ 2147483647 w 40"/>
              <a:gd name="T5" fmla="*/ 2147483647 h 74"/>
              <a:gd name="T6" fmla="*/ 2147483647 w 40"/>
              <a:gd name="T7" fmla="*/ 2147483647 h 74"/>
              <a:gd name="T8" fmla="*/ 2147483647 w 40"/>
              <a:gd name="T9" fmla="*/ 2147483647 h 74"/>
              <a:gd name="T10" fmla="*/ 2147483647 w 40"/>
              <a:gd name="T11" fmla="*/ 2147483647 h 74"/>
              <a:gd name="T12" fmla="*/ 2147483647 w 40"/>
              <a:gd name="T13" fmla="*/ 2147483647 h 74"/>
              <a:gd name="T14" fmla="*/ 2147483647 w 40"/>
              <a:gd name="T15" fmla="*/ 2147483647 h 74"/>
              <a:gd name="T16" fmla="*/ 2147483647 w 40"/>
              <a:gd name="T17" fmla="*/ 0 h 74"/>
              <a:gd name="T18" fmla="*/ 0 w 40"/>
              <a:gd name="T19" fmla="*/ 0 h 74"/>
              <a:gd name="T20" fmla="*/ 2147483647 w 40"/>
              <a:gd name="T21" fmla="*/ 2147483647 h 74"/>
              <a:gd name="T22" fmla="*/ 2147483647 w 40"/>
              <a:gd name="T23" fmla="*/ 2147483647 h 74"/>
              <a:gd name="T24" fmla="*/ 2147483647 w 40"/>
              <a:gd name="T25" fmla="*/ 2147483647 h 74"/>
              <a:gd name="T26" fmla="*/ 2147483647 w 40"/>
              <a:gd name="T27" fmla="*/ 2147483647 h 74"/>
              <a:gd name="T28" fmla="*/ 2147483647 w 40"/>
              <a:gd name="T29" fmla="*/ 2147483647 h 74"/>
              <a:gd name="T30" fmla="*/ 2147483647 w 40"/>
              <a:gd name="T31" fmla="*/ 2147483647 h 74"/>
              <a:gd name="T32" fmla="*/ 2147483647 w 40"/>
              <a:gd name="T33" fmla="*/ 2147483647 h 74"/>
              <a:gd name="T34" fmla="*/ 2147483647 w 40"/>
              <a:gd name="T35" fmla="*/ 2147483647 h 74"/>
              <a:gd name="T36" fmla="*/ 2147483647 w 40"/>
              <a:gd name="T37" fmla="*/ 2147483647 h 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0"/>
              <a:gd name="T58" fmla="*/ 0 h 74"/>
              <a:gd name="T59" fmla="*/ 40 w 40"/>
              <a:gd name="T60" fmla="*/ 74 h 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0" h="74">
                <a:moveTo>
                  <a:pt x="39" y="63"/>
                </a:moveTo>
                <a:lnTo>
                  <a:pt x="34" y="63"/>
                </a:lnTo>
                <a:lnTo>
                  <a:pt x="29" y="60"/>
                </a:lnTo>
                <a:lnTo>
                  <a:pt x="23" y="53"/>
                </a:lnTo>
                <a:lnTo>
                  <a:pt x="18" y="45"/>
                </a:lnTo>
                <a:lnTo>
                  <a:pt x="14" y="37"/>
                </a:lnTo>
                <a:lnTo>
                  <a:pt x="11" y="26"/>
                </a:lnTo>
                <a:lnTo>
                  <a:pt x="10" y="13"/>
                </a:lnTo>
                <a:lnTo>
                  <a:pt x="8" y="0"/>
                </a:lnTo>
                <a:lnTo>
                  <a:pt x="0" y="0"/>
                </a:lnTo>
                <a:lnTo>
                  <a:pt x="1" y="14"/>
                </a:lnTo>
                <a:lnTo>
                  <a:pt x="3" y="27"/>
                </a:lnTo>
                <a:lnTo>
                  <a:pt x="6" y="39"/>
                </a:lnTo>
                <a:lnTo>
                  <a:pt x="11" y="50"/>
                </a:lnTo>
                <a:lnTo>
                  <a:pt x="16" y="58"/>
                </a:lnTo>
                <a:lnTo>
                  <a:pt x="23" y="66"/>
                </a:lnTo>
                <a:lnTo>
                  <a:pt x="31" y="70"/>
                </a:lnTo>
                <a:lnTo>
                  <a:pt x="39" y="73"/>
                </a:lnTo>
                <a:lnTo>
                  <a:pt x="39" y="63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8" name="Freeform 60">
            <a:extLst>
              <a:ext uri="{FF2B5EF4-FFF2-40B4-BE49-F238E27FC236}">
                <a16:creationId xmlns:a16="http://schemas.microsoft.com/office/drawing/2014/main" id="{42D79B47-9D56-2F49-7ABD-7D2000768A5F}"/>
              </a:ext>
            </a:extLst>
          </p:cNvPr>
          <p:cNvSpPr>
            <a:spLocks/>
          </p:cNvSpPr>
          <p:nvPr/>
        </p:nvSpPr>
        <p:spPr bwMode="auto">
          <a:xfrm>
            <a:off x="4411580" y="4374307"/>
            <a:ext cx="63443" cy="117370"/>
          </a:xfrm>
          <a:custGeom>
            <a:avLst/>
            <a:gdLst>
              <a:gd name="T0" fmla="*/ 2147483647 w 40"/>
              <a:gd name="T1" fmla="*/ 0 h 74"/>
              <a:gd name="T2" fmla="*/ 2147483647 w 40"/>
              <a:gd name="T3" fmla="*/ 2147483647 h 74"/>
              <a:gd name="T4" fmla="*/ 2147483647 w 40"/>
              <a:gd name="T5" fmla="*/ 2147483647 h 74"/>
              <a:gd name="T6" fmla="*/ 2147483647 w 40"/>
              <a:gd name="T7" fmla="*/ 2147483647 h 74"/>
              <a:gd name="T8" fmla="*/ 2147483647 w 40"/>
              <a:gd name="T9" fmla="*/ 2147483647 h 74"/>
              <a:gd name="T10" fmla="*/ 2147483647 w 40"/>
              <a:gd name="T11" fmla="*/ 2147483647 h 74"/>
              <a:gd name="T12" fmla="*/ 2147483647 w 40"/>
              <a:gd name="T13" fmla="*/ 2147483647 h 74"/>
              <a:gd name="T14" fmla="*/ 2147483647 w 40"/>
              <a:gd name="T15" fmla="*/ 2147483647 h 74"/>
              <a:gd name="T16" fmla="*/ 0 w 40"/>
              <a:gd name="T17" fmla="*/ 2147483647 h 74"/>
              <a:gd name="T18" fmla="*/ 0 w 40"/>
              <a:gd name="T19" fmla="*/ 2147483647 h 74"/>
              <a:gd name="T20" fmla="*/ 2147483647 w 40"/>
              <a:gd name="T21" fmla="*/ 2147483647 h 74"/>
              <a:gd name="T22" fmla="*/ 2147483647 w 40"/>
              <a:gd name="T23" fmla="*/ 2147483647 h 74"/>
              <a:gd name="T24" fmla="*/ 2147483647 w 40"/>
              <a:gd name="T25" fmla="*/ 2147483647 h 74"/>
              <a:gd name="T26" fmla="*/ 2147483647 w 40"/>
              <a:gd name="T27" fmla="*/ 2147483647 h 74"/>
              <a:gd name="T28" fmla="*/ 2147483647 w 40"/>
              <a:gd name="T29" fmla="*/ 2147483647 h 74"/>
              <a:gd name="T30" fmla="*/ 2147483647 w 40"/>
              <a:gd name="T31" fmla="*/ 2147483647 h 74"/>
              <a:gd name="T32" fmla="*/ 2147483647 w 40"/>
              <a:gd name="T33" fmla="*/ 2147483647 h 74"/>
              <a:gd name="T34" fmla="*/ 2147483647 w 40"/>
              <a:gd name="T35" fmla="*/ 0 h 74"/>
              <a:gd name="T36" fmla="*/ 2147483647 w 40"/>
              <a:gd name="T37" fmla="*/ 0 h 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0"/>
              <a:gd name="T58" fmla="*/ 0 h 74"/>
              <a:gd name="T59" fmla="*/ 40 w 40"/>
              <a:gd name="T60" fmla="*/ 74 h 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0" h="74">
                <a:moveTo>
                  <a:pt x="31" y="0"/>
                </a:moveTo>
                <a:lnTo>
                  <a:pt x="29" y="13"/>
                </a:lnTo>
                <a:lnTo>
                  <a:pt x="27" y="26"/>
                </a:lnTo>
                <a:lnTo>
                  <a:pt x="24" y="37"/>
                </a:lnTo>
                <a:lnTo>
                  <a:pt x="21" y="45"/>
                </a:lnTo>
                <a:lnTo>
                  <a:pt x="16" y="53"/>
                </a:lnTo>
                <a:lnTo>
                  <a:pt x="11" y="60"/>
                </a:lnTo>
                <a:lnTo>
                  <a:pt x="5" y="63"/>
                </a:lnTo>
                <a:lnTo>
                  <a:pt x="0" y="63"/>
                </a:lnTo>
                <a:lnTo>
                  <a:pt x="0" y="73"/>
                </a:lnTo>
                <a:lnTo>
                  <a:pt x="8" y="70"/>
                </a:lnTo>
                <a:lnTo>
                  <a:pt x="16" y="66"/>
                </a:lnTo>
                <a:lnTo>
                  <a:pt x="23" y="58"/>
                </a:lnTo>
                <a:lnTo>
                  <a:pt x="29" y="50"/>
                </a:lnTo>
                <a:lnTo>
                  <a:pt x="32" y="39"/>
                </a:lnTo>
                <a:lnTo>
                  <a:pt x="36" y="27"/>
                </a:lnTo>
                <a:lnTo>
                  <a:pt x="39" y="14"/>
                </a:lnTo>
                <a:lnTo>
                  <a:pt x="39" y="0"/>
                </a:lnTo>
                <a:lnTo>
                  <a:pt x="31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9" name="Freeform 61">
            <a:extLst>
              <a:ext uri="{FF2B5EF4-FFF2-40B4-BE49-F238E27FC236}">
                <a16:creationId xmlns:a16="http://schemas.microsoft.com/office/drawing/2014/main" id="{2DC40E42-8481-335F-22BC-48B69F56B813}"/>
              </a:ext>
            </a:extLst>
          </p:cNvPr>
          <p:cNvSpPr>
            <a:spLocks/>
          </p:cNvSpPr>
          <p:nvPr/>
        </p:nvSpPr>
        <p:spPr bwMode="auto">
          <a:xfrm>
            <a:off x="4411580" y="4258524"/>
            <a:ext cx="63443" cy="117370"/>
          </a:xfrm>
          <a:custGeom>
            <a:avLst/>
            <a:gdLst>
              <a:gd name="T0" fmla="*/ 0 w 40"/>
              <a:gd name="T1" fmla="*/ 2147483647 h 74"/>
              <a:gd name="T2" fmla="*/ 2147483647 w 40"/>
              <a:gd name="T3" fmla="*/ 2147483647 h 74"/>
              <a:gd name="T4" fmla="*/ 2147483647 w 40"/>
              <a:gd name="T5" fmla="*/ 2147483647 h 74"/>
              <a:gd name="T6" fmla="*/ 2147483647 w 40"/>
              <a:gd name="T7" fmla="*/ 2147483647 h 74"/>
              <a:gd name="T8" fmla="*/ 2147483647 w 40"/>
              <a:gd name="T9" fmla="*/ 2147483647 h 74"/>
              <a:gd name="T10" fmla="*/ 2147483647 w 40"/>
              <a:gd name="T11" fmla="*/ 2147483647 h 74"/>
              <a:gd name="T12" fmla="*/ 2147483647 w 40"/>
              <a:gd name="T13" fmla="*/ 2147483647 h 74"/>
              <a:gd name="T14" fmla="*/ 2147483647 w 40"/>
              <a:gd name="T15" fmla="*/ 2147483647 h 74"/>
              <a:gd name="T16" fmla="*/ 2147483647 w 40"/>
              <a:gd name="T17" fmla="*/ 2147483647 h 74"/>
              <a:gd name="T18" fmla="*/ 2147483647 w 40"/>
              <a:gd name="T19" fmla="*/ 2147483647 h 74"/>
              <a:gd name="T20" fmla="*/ 2147483647 w 40"/>
              <a:gd name="T21" fmla="*/ 2147483647 h 74"/>
              <a:gd name="T22" fmla="*/ 2147483647 w 40"/>
              <a:gd name="T23" fmla="*/ 2147483647 h 74"/>
              <a:gd name="T24" fmla="*/ 2147483647 w 40"/>
              <a:gd name="T25" fmla="*/ 2147483647 h 74"/>
              <a:gd name="T26" fmla="*/ 2147483647 w 40"/>
              <a:gd name="T27" fmla="*/ 2147483647 h 74"/>
              <a:gd name="T28" fmla="*/ 2147483647 w 40"/>
              <a:gd name="T29" fmla="*/ 2147483647 h 74"/>
              <a:gd name="T30" fmla="*/ 2147483647 w 40"/>
              <a:gd name="T31" fmla="*/ 2147483647 h 74"/>
              <a:gd name="T32" fmla="*/ 2147483647 w 40"/>
              <a:gd name="T33" fmla="*/ 2147483647 h 74"/>
              <a:gd name="T34" fmla="*/ 0 w 40"/>
              <a:gd name="T35" fmla="*/ 0 h 74"/>
              <a:gd name="T36" fmla="*/ 0 w 40"/>
              <a:gd name="T37" fmla="*/ 2147483647 h 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0"/>
              <a:gd name="T58" fmla="*/ 0 h 74"/>
              <a:gd name="T59" fmla="*/ 40 w 40"/>
              <a:gd name="T60" fmla="*/ 74 h 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0" h="74">
                <a:moveTo>
                  <a:pt x="0" y="8"/>
                </a:moveTo>
                <a:lnTo>
                  <a:pt x="5" y="8"/>
                </a:lnTo>
                <a:lnTo>
                  <a:pt x="11" y="13"/>
                </a:lnTo>
                <a:lnTo>
                  <a:pt x="16" y="17"/>
                </a:lnTo>
                <a:lnTo>
                  <a:pt x="21" y="26"/>
                </a:lnTo>
                <a:lnTo>
                  <a:pt x="24" y="35"/>
                </a:lnTo>
                <a:lnTo>
                  <a:pt x="27" y="47"/>
                </a:lnTo>
                <a:lnTo>
                  <a:pt x="29" y="60"/>
                </a:lnTo>
                <a:lnTo>
                  <a:pt x="31" y="73"/>
                </a:lnTo>
                <a:lnTo>
                  <a:pt x="39" y="73"/>
                </a:lnTo>
                <a:lnTo>
                  <a:pt x="39" y="58"/>
                </a:lnTo>
                <a:lnTo>
                  <a:pt x="36" y="45"/>
                </a:lnTo>
                <a:lnTo>
                  <a:pt x="32" y="32"/>
                </a:lnTo>
                <a:lnTo>
                  <a:pt x="29" y="22"/>
                </a:lnTo>
                <a:lnTo>
                  <a:pt x="23" y="13"/>
                </a:lnTo>
                <a:lnTo>
                  <a:pt x="16" y="6"/>
                </a:lnTo>
                <a:lnTo>
                  <a:pt x="8" y="1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0" name="Freeform 62">
            <a:extLst>
              <a:ext uri="{FF2B5EF4-FFF2-40B4-BE49-F238E27FC236}">
                <a16:creationId xmlns:a16="http://schemas.microsoft.com/office/drawing/2014/main" id="{5B1FB5DD-AE79-DC4A-C434-933E53C30213}"/>
              </a:ext>
            </a:extLst>
          </p:cNvPr>
          <p:cNvSpPr>
            <a:spLocks/>
          </p:cNvSpPr>
          <p:nvPr/>
        </p:nvSpPr>
        <p:spPr bwMode="auto">
          <a:xfrm>
            <a:off x="4386202" y="5113421"/>
            <a:ext cx="134818" cy="268049"/>
          </a:xfrm>
          <a:custGeom>
            <a:avLst/>
            <a:gdLst>
              <a:gd name="T0" fmla="*/ 2147483647 w 85"/>
              <a:gd name="T1" fmla="*/ 0 h 169"/>
              <a:gd name="T2" fmla="*/ 2147483647 w 85"/>
              <a:gd name="T3" fmla="*/ 2147483647 h 169"/>
              <a:gd name="T4" fmla="*/ 2147483647 w 85"/>
              <a:gd name="T5" fmla="*/ 2147483647 h 169"/>
              <a:gd name="T6" fmla="*/ 2147483647 w 85"/>
              <a:gd name="T7" fmla="*/ 2147483647 h 169"/>
              <a:gd name="T8" fmla="*/ 2147483647 w 85"/>
              <a:gd name="T9" fmla="*/ 2147483647 h 169"/>
              <a:gd name="T10" fmla="*/ 2147483647 w 85"/>
              <a:gd name="T11" fmla="*/ 2147483647 h 169"/>
              <a:gd name="T12" fmla="*/ 2147483647 w 85"/>
              <a:gd name="T13" fmla="*/ 2147483647 h 169"/>
              <a:gd name="T14" fmla="*/ 2147483647 w 85"/>
              <a:gd name="T15" fmla="*/ 2147483647 h 169"/>
              <a:gd name="T16" fmla="*/ 0 w 85"/>
              <a:gd name="T17" fmla="*/ 2147483647 h 169"/>
              <a:gd name="T18" fmla="*/ 2147483647 w 85"/>
              <a:gd name="T19" fmla="*/ 2147483647 h 169"/>
              <a:gd name="T20" fmla="*/ 2147483647 w 85"/>
              <a:gd name="T21" fmla="*/ 2147483647 h 169"/>
              <a:gd name="T22" fmla="*/ 2147483647 w 85"/>
              <a:gd name="T23" fmla="*/ 2147483647 h 169"/>
              <a:gd name="T24" fmla="*/ 2147483647 w 85"/>
              <a:gd name="T25" fmla="*/ 2147483647 h 169"/>
              <a:gd name="T26" fmla="*/ 2147483647 w 85"/>
              <a:gd name="T27" fmla="*/ 2147483647 h 169"/>
              <a:gd name="T28" fmla="*/ 2147483647 w 85"/>
              <a:gd name="T29" fmla="*/ 2147483647 h 169"/>
              <a:gd name="T30" fmla="*/ 2147483647 w 85"/>
              <a:gd name="T31" fmla="*/ 2147483647 h 169"/>
              <a:gd name="T32" fmla="*/ 2147483647 w 85"/>
              <a:gd name="T33" fmla="*/ 2147483647 h 169"/>
              <a:gd name="T34" fmla="*/ 2147483647 w 85"/>
              <a:gd name="T35" fmla="*/ 2147483647 h 169"/>
              <a:gd name="T36" fmla="*/ 2147483647 w 85"/>
              <a:gd name="T37" fmla="*/ 2147483647 h 169"/>
              <a:gd name="T38" fmla="*/ 2147483647 w 85"/>
              <a:gd name="T39" fmla="*/ 2147483647 h 169"/>
              <a:gd name="T40" fmla="*/ 2147483647 w 85"/>
              <a:gd name="T41" fmla="*/ 2147483647 h 169"/>
              <a:gd name="T42" fmla="*/ 2147483647 w 85"/>
              <a:gd name="T43" fmla="*/ 2147483647 h 169"/>
              <a:gd name="T44" fmla="*/ 2147483647 w 85"/>
              <a:gd name="T45" fmla="*/ 2147483647 h 169"/>
              <a:gd name="T46" fmla="*/ 2147483647 w 85"/>
              <a:gd name="T47" fmla="*/ 2147483647 h 169"/>
              <a:gd name="T48" fmla="*/ 2147483647 w 85"/>
              <a:gd name="T49" fmla="*/ 2147483647 h 169"/>
              <a:gd name="T50" fmla="*/ 2147483647 w 85"/>
              <a:gd name="T51" fmla="*/ 2147483647 h 169"/>
              <a:gd name="T52" fmla="*/ 2147483647 w 85"/>
              <a:gd name="T53" fmla="*/ 2147483647 h 169"/>
              <a:gd name="T54" fmla="*/ 2147483647 w 85"/>
              <a:gd name="T55" fmla="*/ 2147483647 h 169"/>
              <a:gd name="T56" fmla="*/ 2147483647 w 85"/>
              <a:gd name="T57" fmla="*/ 2147483647 h 169"/>
              <a:gd name="T58" fmla="*/ 2147483647 w 85"/>
              <a:gd name="T59" fmla="*/ 2147483647 h 169"/>
              <a:gd name="T60" fmla="*/ 2147483647 w 85"/>
              <a:gd name="T61" fmla="*/ 2147483647 h 169"/>
              <a:gd name="T62" fmla="*/ 2147483647 w 85"/>
              <a:gd name="T63" fmla="*/ 2147483647 h 169"/>
              <a:gd name="T64" fmla="*/ 2147483647 w 85"/>
              <a:gd name="T65" fmla="*/ 0 h 16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85"/>
              <a:gd name="T100" fmla="*/ 0 h 169"/>
              <a:gd name="T101" fmla="*/ 85 w 85"/>
              <a:gd name="T102" fmla="*/ 169 h 16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85" h="169">
                <a:moveTo>
                  <a:pt x="42" y="0"/>
                </a:moveTo>
                <a:lnTo>
                  <a:pt x="34" y="2"/>
                </a:lnTo>
                <a:lnTo>
                  <a:pt x="26" y="7"/>
                </a:lnTo>
                <a:lnTo>
                  <a:pt x="17" y="15"/>
                </a:lnTo>
                <a:lnTo>
                  <a:pt x="13" y="25"/>
                </a:lnTo>
                <a:lnTo>
                  <a:pt x="6" y="38"/>
                </a:lnTo>
                <a:lnTo>
                  <a:pt x="3" y="51"/>
                </a:lnTo>
                <a:lnTo>
                  <a:pt x="1" y="67"/>
                </a:lnTo>
                <a:lnTo>
                  <a:pt x="0" y="83"/>
                </a:lnTo>
                <a:lnTo>
                  <a:pt x="1" y="101"/>
                </a:lnTo>
                <a:lnTo>
                  <a:pt x="3" y="116"/>
                </a:lnTo>
                <a:lnTo>
                  <a:pt x="6" y="130"/>
                </a:lnTo>
                <a:lnTo>
                  <a:pt x="13" y="143"/>
                </a:lnTo>
                <a:lnTo>
                  <a:pt x="17" y="153"/>
                </a:lnTo>
                <a:lnTo>
                  <a:pt x="26" y="161"/>
                </a:lnTo>
                <a:lnTo>
                  <a:pt x="34" y="166"/>
                </a:lnTo>
                <a:lnTo>
                  <a:pt x="42" y="168"/>
                </a:lnTo>
                <a:lnTo>
                  <a:pt x="50" y="166"/>
                </a:lnTo>
                <a:lnTo>
                  <a:pt x="58" y="161"/>
                </a:lnTo>
                <a:lnTo>
                  <a:pt x="65" y="153"/>
                </a:lnTo>
                <a:lnTo>
                  <a:pt x="71" y="143"/>
                </a:lnTo>
                <a:lnTo>
                  <a:pt x="76" y="130"/>
                </a:lnTo>
                <a:lnTo>
                  <a:pt x="81" y="116"/>
                </a:lnTo>
                <a:lnTo>
                  <a:pt x="82" y="101"/>
                </a:lnTo>
                <a:lnTo>
                  <a:pt x="84" y="83"/>
                </a:lnTo>
                <a:lnTo>
                  <a:pt x="82" y="67"/>
                </a:lnTo>
                <a:lnTo>
                  <a:pt x="81" y="51"/>
                </a:lnTo>
                <a:lnTo>
                  <a:pt x="76" y="38"/>
                </a:lnTo>
                <a:lnTo>
                  <a:pt x="71" y="25"/>
                </a:lnTo>
                <a:lnTo>
                  <a:pt x="65" y="15"/>
                </a:lnTo>
                <a:lnTo>
                  <a:pt x="58" y="7"/>
                </a:lnTo>
                <a:lnTo>
                  <a:pt x="50" y="2"/>
                </a:lnTo>
                <a:lnTo>
                  <a:pt x="42" y="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1" name="Freeform 63">
            <a:extLst>
              <a:ext uri="{FF2B5EF4-FFF2-40B4-BE49-F238E27FC236}">
                <a16:creationId xmlns:a16="http://schemas.microsoft.com/office/drawing/2014/main" id="{6AA8410D-499C-D3EA-6DED-6F27FCE70F9A}"/>
              </a:ext>
            </a:extLst>
          </p:cNvPr>
          <p:cNvSpPr>
            <a:spLocks/>
          </p:cNvSpPr>
          <p:nvPr/>
        </p:nvSpPr>
        <p:spPr bwMode="auto">
          <a:xfrm>
            <a:off x="4378272" y="5105493"/>
            <a:ext cx="76132" cy="141161"/>
          </a:xfrm>
          <a:custGeom>
            <a:avLst/>
            <a:gdLst>
              <a:gd name="T0" fmla="*/ 2147483647 w 48"/>
              <a:gd name="T1" fmla="*/ 2147483647 h 89"/>
              <a:gd name="T2" fmla="*/ 2147483647 w 48"/>
              <a:gd name="T3" fmla="*/ 2147483647 h 89"/>
              <a:gd name="T4" fmla="*/ 2147483647 w 48"/>
              <a:gd name="T5" fmla="*/ 2147483647 h 89"/>
              <a:gd name="T6" fmla="*/ 2147483647 w 48"/>
              <a:gd name="T7" fmla="*/ 2147483647 h 89"/>
              <a:gd name="T8" fmla="*/ 2147483647 w 48"/>
              <a:gd name="T9" fmla="*/ 2147483647 h 89"/>
              <a:gd name="T10" fmla="*/ 2147483647 w 48"/>
              <a:gd name="T11" fmla="*/ 2147483647 h 89"/>
              <a:gd name="T12" fmla="*/ 2147483647 w 48"/>
              <a:gd name="T13" fmla="*/ 2147483647 h 89"/>
              <a:gd name="T14" fmla="*/ 2147483647 w 48"/>
              <a:gd name="T15" fmla="*/ 2147483647 h 89"/>
              <a:gd name="T16" fmla="*/ 2147483647 w 48"/>
              <a:gd name="T17" fmla="*/ 2147483647 h 89"/>
              <a:gd name="T18" fmla="*/ 2147483647 w 48"/>
              <a:gd name="T19" fmla="*/ 0 h 89"/>
              <a:gd name="T20" fmla="*/ 2147483647 w 48"/>
              <a:gd name="T21" fmla="*/ 2147483647 h 89"/>
              <a:gd name="T22" fmla="*/ 2147483647 w 48"/>
              <a:gd name="T23" fmla="*/ 2147483647 h 89"/>
              <a:gd name="T24" fmla="*/ 2147483647 w 48"/>
              <a:gd name="T25" fmla="*/ 2147483647 h 89"/>
              <a:gd name="T26" fmla="*/ 2147483647 w 48"/>
              <a:gd name="T27" fmla="*/ 2147483647 h 89"/>
              <a:gd name="T28" fmla="*/ 2147483647 w 48"/>
              <a:gd name="T29" fmla="*/ 2147483647 h 89"/>
              <a:gd name="T30" fmla="*/ 2147483647 w 48"/>
              <a:gd name="T31" fmla="*/ 2147483647 h 89"/>
              <a:gd name="T32" fmla="*/ 2147483647 w 48"/>
              <a:gd name="T33" fmla="*/ 2147483647 h 89"/>
              <a:gd name="T34" fmla="*/ 0 w 48"/>
              <a:gd name="T35" fmla="*/ 2147483647 h 89"/>
              <a:gd name="T36" fmla="*/ 2147483647 w 48"/>
              <a:gd name="T37" fmla="*/ 2147483647 h 8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8"/>
              <a:gd name="T58" fmla="*/ 0 h 89"/>
              <a:gd name="T59" fmla="*/ 48 w 48"/>
              <a:gd name="T60" fmla="*/ 89 h 8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8" h="89">
                <a:moveTo>
                  <a:pt x="9" y="88"/>
                </a:moveTo>
                <a:lnTo>
                  <a:pt x="9" y="72"/>
                </a:lnTo>
                <a:lnTo>
                  <a:pt x="13" y="57"/>
                </a:lnTo>
                <a:lnTo>
                  <a:pt x="16" y="43"/>
                </a:lnTo>
                <a:lnTo>
                  <a:pt x="21" y="31"/>
                </a:lnTo>
                <a:lnTo>
                  <a:pt x="26" y="21"/>
                </a:lnTo>
                <a:lnTo>
                  <a:pt x="32" y="15"/>
                </a:lnTo>
                <a:lnTo>
                  <a:pt x="40" y="10"/>
                </a:lnTo>
                <a:lnTo>
                  <a:pt x="47" y="8"/>
                </a:lnTo>
                <a:lnTo>
                  <a:pt x="47" y="0"/>
                </a:lnTo>
                <a:lnTo>
                  <a:pt x="37" y="2"/>
                </a:lnTo>
                <a:lnTo>
                  <a:pt x="27" y="8"/>
                </a:lnTo>
                <a:lnTo>
                  <a:pt x="19" y="17"/>
                </a:lnTo>
                <a:lnTo>
                  <a:pt x="13" y="28"/>
                </a:lnTo>
                <a:lnTo>
                  <a:pt x="8" y="41"/>
                </a:lnTo>
                <a:lnTo>
                  <a:pt x="3" y="56"/>
                </a:lnTo>
                <a:lnTo>
                  <a:pt x="1" y="72"/>
                </a:lnTo>
                <a:lnTo>
                  <a:pt x="0" y="88"/>
                </a:lnTo>
                <a:lnTo>
                  <a:pt x="9" y="8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2" name="Freeform 64">
            <a:extLst>
              <a:ext uri="{FF2B5EF4-FFF2-40B4-BE49-F238E27FC236}">
                <a16:creationId xmlns:a16="http://schemas.microsoft.com/office/drawing/2014/main" id="{59A7B172-C519-1D7A-38BB-7FDA241A642C}"/>
              </a:ext>
            </a:extLst>
          </p:cNvPr>
          <p:cNvSpPr>
            <a:spLocks/>
          </p:cNvSpPr>
          <p:nvPr/>
        </p:nvSpPr>
        <p:spPr bwMode="auto">
          <a:xfrm>
            <a:off x="4378272" y="5245068"/>
            <a:ext cx="76132" cy="141161"/>
          </a:xfrm>
          <a:custGeom>
            <a:avLst/>
            <a:gdLst>
              <a:gd name="T0" fmla="*/ 2147483647 w 48"/>
              <a:gd name="T1" fmla="*/ 2147483647 h 89"/>
              <a:gd name="T2" fmla="*/ 2147483647 w 48"/>
              <a:gd name="T3" fmla="*/ 2147483647 h 89"/>
              <a:gd name="T4" fmla="*/ 2147483647 w 48"/>
              <a:gd name="T5" fmla="*/ 2147483647 h 89"/>
              <a:gd name="T6" fmla="*/ 2147483647 w 48"/>
              <a:gd name="T7" fmla="*/ 2147483647 h 89"/>
              <a:gd name="T8" fmla="*/ 2147483647 w 48"/>
              <a:gd name="T9" fmla="*/ 2147483647 h 89"/>
              <a:gd name="T10" fmla="*/ 2147483647 w 48"/>
              <a:gd name="T11" fmla="*/ 2147483647 h 89"/>
              <a:gd name="T12" fmla="*/ 2147483647 w 48"/>
              <a:gd name="T13" fmla="*/ 2147483647 h 89"/>
              <a:gd name="T14" fmla="*/ 2147483647 w 48"/>
              <a:gd name="T15" fmla="*/ 2147483647 h 89"/>
              <a:gd name="T16" fmla="*/ 2147483647 w 48"/>
              <a:gd name="T17" fmla="*/ 0 h 89"/>
              <a:gd name="T18" fmla="*/ 0 w 48"/>
              <a:gd name="T19" fmla="*/ 0 h 89"/>
              <a:gd name="T20" fmla="*/ 2147483647 w 48"/>
              <a:gd name="T21" fmla="*/ 2147483647 h 89"/>
              <a:gd name="T22" fmla="*/ 2147483647 w 48"/>
              <a:gd name="T23" fmla="*/ 2147483647 h 89"/>
              <a:gd name="T24" fmla="*/ 2147483647 w 48"/>
              <a:gd name="T25" fmla="*/ 2147483647 h 89"/>
              <a:gd name="T26" fmla="*/ 2147483647 w 48"/>
              <a:gd name="T27" fmla="*/ 2147483647 h 89"/>
              <a:gd name="T28" fmla="*/ 2147483647 w 48"/>
              <a:gd name="T29" fmla="*/ 2147483647 h 89"/>
              <a:gd name="T30" fmla="*/ 2147483647 w 48"/>
              <a:gd name="T31" fmla="*/ 2147483647 h 89"/>
              <a:gd name="T32" fmla="*/ 2147483647 w 48"/>
              <a:gd name="T33" fmla="*/ 2147483647 h 89"/>
              <a:gd name="T34" fmla="*/ 2147483647 w 48"/>
              <a:gd name="T35" fmla="*/ 2147483647 h 89"/>
              <a:gd name="T36" fmla="*/ 2147483647 w 48"/>
              <a:gd name="T37" fmla="*/ 2147483647 h 8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8"/>
              <a:gd name="T58" fmla="*/ 0 h 89"/>
              <a:gd name="T59" fmla="*/ 48 w 48"/>
              <a:gd name="T60" fmla="*/ 89 h 8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8" h="89">
                <a:moveTo>
                  <a:pt x="47" y="80"/>
                </a:moveTo>
                <a:lnTo>
                  <a:pt x="40" y="78"/>
                </a:lnTo>
                <a:lnTo>
                  <a:pt x="32" y="75"/>
                </a:lnTo>
                <a:lnTo>
                  <a:pt x="26" y="67"/>
                </a:lnTo>
                <a:lnTo>
                  <a:pt x="21" y="59"/>
                </a:lnTo>
                <a:lnTo>
                  <a:pt x="16" y="46"/>
                </a:lnTo>
                <a:lnTo>
                  <a:pt x="13" y="33"/>
                </a:lnTo>
                <a:lnTo>
                  <a:pt x="9" y="18"/>
                </a:lnTo>
                <a:lnTo>
                  <a:pt x="9" y="0"/>
                </a:lnTo>
                <a:lnTo>
                  <a:pt x="0" y="0"/>
                </a:lnTo>
                <a:lnTo>
                  <a:pt x="1" y="18"/>
                </a:lnTo>
                <a:lnTo>
                  <a:pt x="3" y="34"/>
                </a:lnTo>
                <a:lnTo>
                  <a:pt x="8" y="49"/>
                </a:lnTo>
                <a:lnTo>
                  <a:pt x="13" y="62"/>
                </a:lnTo>
                <a:lnTo>
                  <a:pt x="19" y="73"/>
                </a:lnTo>
                <a:lnTo>
                  <a:pt x="27" y="81"/>
                </a:lnTo>
                <a:lnTo>
                  <a:pt x="37" y="86"/>
                </a:lnTo>
                <a:lnTo>
                  <a:pt x="47" y="88"/>
                </a:lnTo>
                <a:lnTo>
                  <a:pt x="47" y="8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3" name="Freeform 65">
            <a:extLst>
              <a:ext uri="{FF2B5EF4-FFF2-40B4-BE49-F238E27FC236}">
                <a16:creationId xmlns:a16="http://schemas.microsoft.com/office/drawing/2014/main" id="{6EA1A560-C8BD-6321-BDED-F6F7ED1017A4}"/>
              </a:ext>
            </a:extLst>
          </p:cNvPr>
          <p:cNvSpPr>
            <a:spLocks/>
          </p:cNvSpPr>
          <p:nvPr/>
        </p:nvSpPr>
        <p:spPr bwMode="auto">
          <a:xfrm>
            <a:off x="4452819" y="5245068"/>
            <a:ext cx="72960" cy="141161"/>
          </a:xfrm>
          <a:custGeom>
            <a:avLst/>
            <a:gdLst>
              <a:gd name="T0" fmla="*/ 2147483647 w 46"/>
              <a:gd name="T1" fmla="*/ 0 h 89"/>
              <a:gd name="T2" fmla="*/ 2147483647 w 46"/>
              <a:gd name="T3" fmla="*/ 2147483647 h 89"/>
              <a:gd name="T4" fmla="*/ 2147483647 w 46"/>
              <a:gd name="T5" fmla="*/ 2147483647 h 89"/>
              <a:gd name="T6" fmla="*/ 2147483647 w 46"/>
              <a:gd name="T7" fmla="*/ 2147483647 h 89"/>
              <a:gd name="T8" fmla="*/ 2147483647 w 46"/>
              <a:gd name="T9" fmla="*/ 2147483647 h 89"/>
              <a:gd name="T10" fmla="*/ 2147483647 w 46"/>
              <a:gd name="T11" fmla="*/ 2147483647 h 89"/>
              <a:gd name="T12" fmla="*/ 2147483647 w 46"/>
              <a:gd name="T13" fmla="*/ 2147483647 h 89"/>
              <a:gd name="T14" fmla="*/ 2147483647 w 46"/>
              <a:gd name="T15" fmla="*/ 2147483647 h 89"/>
              <a:gd name="T16" fmla="*/ 0 w 46"/>
              <a:gd name="T17" fmla="*/ 2147483647 h 89"/>
              <a:gd name="T18" fmla="*/ 0 w 46"/>
              <a:gd name="T19" fmla="*/ 2147483647 h 89"/>
              <a:gd name="T20" fmla="*/ 2147483647 w 46"/>
              <a:gd name="T21" fmla="*/ 2147483647 h 89"/>
              <a:gd name="T22" fmla="*/ 2147483647 w 46"/>
              <a:gd name="T23" fmla="*/ 2147483647 h 89"/>
              <a:gd name="T24" fmla="*/ 2147483647 w 46"/>
              <a:gd name="T25" fmla="*/ 2147483647 h 89"/>
              <a:gd name="T26" fmla="*/ 2147483647 w 46"/>
              <a:gd name="T27" fmla="*/ 2147483647 h 89"/>
              <a:gd name="T28" fmla="*/ 2147483647 w 46"/>
              <a:gd name="T29" fmla="*/ 2147483647 h 89"/>
              <a:gd name="T30" fmla="*/ 2147483647 w 46"/>
              <a:gd name="T31" fmla="*/ 2147483647 h 89"/>
              <a:gd name="T32" fmla="*/ 2147483647 w 46"/>
              <a:gd name="T33" fmla="*/ 2147483647 h 89"/>
              <a:gd name="T34" fmla="*/ 2147483647 w 46"/>
              <a:gd name="T35" fmla="*/ 0 h 89"/>
              <a:gd name="T36" fmla="*/ 2147483647 w 46"/>
              <a:gd name="T37" fmla="*/ 0 h 8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6"/>
              <a:gd name="T58" fmla="*/ 0 h 89"/>
              <a:gd name="T59" fmla="*/ 46 w 46"/>
              <a:gd name="T60" fmla="*/ 89 h 8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6" h="89">
                <a:moveTo>
                  <a:pt x="37" y="0"/>
                </a:moveTo>
                <a:lnTo>
                  <a:pt x="37" y="18"/>
                </a:lnTo>
                <a:lnTo>
                  <a:pt x="34" y="33"/>
                </a:lnTo>
                <a:lnTo>
                  <a:pt x="31" y="46"/>
                </a:lnTo>
                <a:lnTo>
                  <a:pt x="26" y="59"/>
                </a:lnTo>
                <a:lnTo>
                  <a:pt x="19" y="67"/>
                </a:lnTo>
                <a:lnTo>
                  <a:pt x="13" y="75"/>
                </a:lnTo>
                <a:lnTo>
                  <a:pt x="6" y="78"/>
                </a:lnTo>
                <a:lnTo>
                  <a:pt x="0" y="80"/>
                </a:lnTo>
                <a:lnTo>
                  <a:pt x="0" y="88"/>
                </a:lnTo>
                <a:lnTo>
                  <a:pt x="10" y="86"/>
                </a:lnTo>
                <a:lnTo>
                  <a:pt x="18" y="81"/>
                </a:lnTo>
                <a:lnTo>
                  <a:pt x="26" y="73"/>
                </a:lnTo>
                <a:lnTo>
                  <a:pt x="32" y="62"/>
                </a:lnTo>
                <a:lnTo>
                  <a:pt x="39" y="49"/>
                </a:lnTo>
                <a:lnTo>
                  <a:pt x="42" y="34"/>
                </a:lnTo>
                <a:lnTo>
                  <a:pt x="45" y="18"/>
                </a:lnTo>
                <a:lnTo>
                  <a:pt x="45" y="0"/>
                </a:lnTo>
                <a:lnTo>
                  <a:pt x="37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4" name="Freeform 66">
            <a:extLst>
              <a:ext uri="{FF2B5EF4-FFF2-40B4-BE49-F238E27FC236}">
                <a16:creationId xmlns:a16="http://schemas.microsoft.com/office/drawing/2014/main" id="{6029F799-808E-BCCB-A594-CF2CB800A757}"/>
              </a:ext>
            </a:extLst>
          </p:cNvPr>
          <p:cNvSpPr>
            <a:spLocks/>
          </p:cNvSpPr>
          <p:nvPr/>
        </p:nvSpPr>
        <p:spPr bwMode="auto">
          <a:xfrm>
            <a:off x="4452819" y="5105493"/>
            <a:ext cx="72960" cy="141161"/>
          </a:xfrm>
          <a:custGeom>
            <a:avLst/>
            <a:gdLst>
              <a:gd name="T0" fmla="*/ 0 w 46"/>
              <a:gd name="T1" fmla="*/ 2147483647 h 89"/>
              <a:gd name="T2" fmla="*/ 2147483647 w 46"/>
              <a:gd name="T3" fmla="*/ 2147483647 h 89"/>
              <a:gd name="T4" fmla="*/ 2147483647 w 46"/>
              <a:gd name="T5" fmla="*/ 2147483647 h 89"/>
              <a:gd name="T6" fmla="*/ 2147483647 w 46"/>
              <a:gd name="T7" fmla="*/ 2147483647 h 89"/>
              <a:gd name="T8" fmla="*/ 2147483647 w 46"/>
              <a:gd name="T9" fmla="*/ 2147483647 h 89"/>
              <a:gd name="T10" fmla="*/ 2147483647 w 46"/>
              <a:gd name="T11" fmla="*/ 2147483647 h 89"/>
              <a:gd name="T12" fmla="*/ 2147483647 w 46"/>
              <a:gd name="T13" fmla="*/ 2147483647 h 89"/>
              <a:gd name="T14" fmla="*/ 2147483647 w 46"/>
              <a:gd name="T15" fmla="*/ 2147483647 h 89"/>
              <a:gd name="T16" fmla="*/ 2147483647 w 46"/>
              <a:gd name="T17" fmla="*/ 2147483647 h 89"/>
              <a:gd name="T18" fmla="*/ 2147483647 w 46"/>
              <a:gd name="T19" fmla="*/ 2147483647 h 89"/>
              <a:gd name="T20" fmla="*/ 2147483647 w 46"/>
              <a:gd name="T21" fmla="*/ 2147483647 h 89"/>
              <a:gd name="T22" fmla="*/ 2147483647 w 46"/>
              <a:gd name="T23" fmla="*/ 2147483647 h 89"/>
              <a:gd name="T24" fmla="*/ 2147483647 w 46"/>
              <a:gd name="T25" fmla="*/ 2147483647 h 89"/>
              <a:gd name="T26" fmla="*/ 2147483647 w 46"/>
              <a:gd name="T27" fmla="*/ 2147483647 h 89"/>
              <a:gd name="T28" fmla="*/ 2147483647 w 46"/>
              <a:gd name="T29" fmla="*/ 2147483647 h 89"/>
              <a:gd name="T30" fmla="*/ 2147483647 w 46"/>
              <a:gd name="T31" fmla="*/ 2147483647 h 89"/>
              <a:gd name="T32" fmla="*/ 2147483647 w 46"/>
              <a:gd name="T33" fmla="*/ 2147483647 h 89"/>
              <a:gd name="T34" fmla="*/ 0 w 46"/>
              <a:gd name="T35" fmla="*/ 0 h 89"/>
              <a:gd name="T36" fmla="*/ 0 w 46"/>
              <a:gd name="T37" fmla="*/ 2147483647 h 8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6"/>
              <a:gd name="T58" fmla="*/ 0 h 89"/>
              <a:gd name="T59" fmla="*/ 46 w 46"/>
              <a:gd name="T60" fmla="*/ 89 h 8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6" h="89">
                <a:moveTo>
                  <a:pt x="0" y="8"/>
                </a:moveTo>
                <a:lnTo>
                  <a:pt x="6" y="10"/>
                </a:lnTo>
                <a:lnTo>
                  <a:pt x="13" y="15"/>
                </a:lnTo>
                <a:lnTo>
                  <a:pt x="19" y="21"/>
                </a:lnTo>
                <a:lnTo>
                  <a:pt x="26" y="31"/>
                </a:lnTo>
                <a:lnTo>
                  <a:pt x="31" y="43"/>
                </a:lnTo>
                <a:lnTo>
                  <a:pt x="34" y="57"/>
                </a:lnTo>
                <a:lnTo>
                  <a:pt x="37" y="72"/>
                </a:lnTo>
                <a:lnTo>
                  <a:pt x="37" y="88"/>
                </a:lnTo>
                <a:lnTo>
                  <a:pt x="45" y="88"/>
                </a:lnTo>
                <a:lnTo>
                  <a:pt x="45" y="72"/>
                </a:lnTo>
                <a:lnTo>
                  <a:pt x="42" y="56"/>
                </a:lnTo>
                <a:lnTo>
                  <a:pt x="39" y="41"/>
                </a:lnTo>
                <a:lnTo>
                  <a:pt x="32" y="28"/>
                </a:lnTo>
                <a:lnTo>
                  <a:pt x="26" y="17"/>
                </a:lnTo>
                <a:lnTo>
                  <a:pt x="18" y="8"/>
                </a:lnTo>
                <a:lnTo>
                  <a:pt x="10" y="2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5" name="Freeform 67">
            <a:extLst>
              <a:ext uri="{FF2B5EF4-FFF2-40B4-BE49-F238E27FC236}">
                <a16:creationId xmlns:a16="http://schemas.microsoft.com/office/drawing/2014/main" id="{9B62F3C7-B7C1-622A-BF27-409801F11CDE}"/>
              </a:ext>
            </a:extLst>
          </p:cNvPr>
          <p:cNvSpPr>
            <a:spLocks/>
          </p:cNvSpPr>
          <p:nvPr/>
        </p:nvSpPr>
        <p:spPr bwMode="auto">
          <a:xfrm>
            <a:off x="5800988" y="3630434"/>
            <a:ext cx="312459" cy="434587"/>
          </a:xfrm>
          <a:custGeom>
            <a:avLst/>
            <a:gdLst>
              <a:gd name="T0" fmla="*/ 2147483647 w 197"/>
              <a:gd name="T1" fmla="*/ 0 h 274"/>
              <a:gd name="T2" fmla="*/ 2147483647 w 197"/>
              <a:gd name="T3" fmla="*/ 2147483647 h 274"/>
              <a:gd name="T4" fmla="*/ 2147483647 w 197"/>
              <a:gd name="T5" fmla="*/ 2147483647 h 274"/>
              <a:gd name="T6" fmla="*/ 2147483647 w 197"/>
              <a:gd name="T7" fmla="*/ 2147483647 h 274"/>
              <a:gd name="T8" fmla="*/ 2147483647 w 197"/>
              <a:gd name="T9" fmla="*/ 2147483647 h 274"/>
              <a:gd name="T10" fmla="*/ 2147483647 w 197"/>
              <a:gd name="T11" fmla="*/ 2147483647 h 274"/>
              <a:gd name="T12" fmla="*/ 2147483647 w 197"/>
              <a:gd name="T13" fmla="*/ 2147483647 h 274"/>
              <a:gd name="T14" fmla="*/ 2147483647 w 197"/>
              <a:gd name="T15" fmla="*/ 2147483647 h 274"/>
              <a:gd name="T16" fmla="*/ 2147483647 w 197"/>
              <a:gd name="T17" fmla="*/ 2147483647 h 274"/>
              <a:gd name="T18" fmla="*/ 2147483647 w 197"/>
              <a:gd name="T19" fmla="*/ 2147483647 h 274"/>
              <a:gd name="T20" fmla="*/ 2147483647 w 197"/>
              <a:gd name="T21" fmla="*/ 2147483647 h 274"/>
              <a:gd name="T22" fmla="*/ 2147483647 w 197"/>
              <a:gd name="T23" fmla="*/ 2147483647 h 274"/>
              <a:gd name="T24" fmla="*/ 2147483647 w 197"/>
              <a:gd name="T25" fmla="*/ 2147483647 h 274"/>
              <a:gd name="T26" fmla="*/ 2147483647 w 197"/>
              <a:gd name="T27" fmla="*/ 2147483647 h 274"/>
              <a:gd name="T28" fmla="*/ 2147483647 w 197"/>
              <a:gd name="T29" fmla="*/ 2147483647 h 274"/>
              <a:gd name="T30" fmla="*/ 2147483647 w 197"/>
              <a:gd name="T31" fmla="*/ 2147483647 h 274"/>
              <a:gd name="T32" fmla="*/ 2147483647 w 197"/>
              <a:gd name="T33" fmla="*/ 2147483647 h 274"/>
              <a:gd name="T34" fmla="*/ 2147483647 w 197"/>
              <a:gd name="T35" fmla="*/ 2147483647 h 274"/>
              <a:gd name="T36" fmla="*/ 2147483647 w 197"/>
              <a:gd name="T37" fmla="*/ 2147483647 h 274"/>
              <a:gd name="T38" fmla="*/ 2147483647 w 197"/>
              <a:gd name="T39" fmla="*/ 2147483647 h 274"/>
              <a:gd name="T40" fmla="*/ 2147483647 w 197"/>
              <a:gd name="T41" fmla="*/ 2147483647 h 274"/>
              <a:gd name="T42" fmla="*/ 2147483647 w 197"/>
              <a:gd name="T43" fmla="*/ 2147483647 h 274"/>
              <a:gd name="T44" fmla="*/ 2147483647 w 197"/>
              <a:gd name="T45" fmla="*/ 2147483647 h 274"/>
              <a:gd name="T46" fmla="*/ 2147483647 w 197"/>
              <a:gd name="T47" fmla="*/ 2147483647 h 274"/>
              <a:gd name="T48" fmla="*/ 2147483647 w 197"/>
              <a:gd name="T49" fmla="*/ 2147483647 h 274"/>
              <a:gd name="T50" fmla="*/ 2147483647 w 197"/>
              <a:gd name="T51" fmla="*/ 2147483647 h 274"/>
              <a:gd name="T52" fmla="*/ 2147483647 w 197"/>
              <a:gd name="T53" fmla="*/ 2147483647 h 274"/>
              <a:gd name="T54" fmla="*/ 2147483647 w 197"/>
              <a:gd name="T55" fmla="*/ 2147483647 h 274"/>
              <a:gd name="T56" fmla="*/ 2147483647 w 197"/>
              <a:gd name="T57" fmla="*/ 2147483647 h 274"/>
              <a:gd name="T58" fmla="*/ 2147483647 w 197"/>
              <a:gd name="T59" fmla="*/ 2147483647 h 274"/>
              <a:gd name="T60" fmla="*/ 2147483647 w 197"/>
              <a:gd name="T61" fmla="*/ 2147483647 h 274"/>
              <a:gd name="T62" fmla="*/ 2147483647 w 197"/>
              <a:gd name="T63" fmla="*/ 0 h 27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97"/>
              <a:gd name="T97" fmla="*/ 0 h 274"/>
              <a:gd name="T98" fmla="*/ 197 w 197"/>
              <a:gd name="T99" fmla="*/ 274 h 27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97" h="274">
                <a:moveTo>
                  <a:pt x="99" y="0"/>
                </a:moveTo>
                <a:lnTo>
                  <a:pt x="89" y="0"/>
                </a:lnTo>
                <a:lnTo>
                  <a:pt x="79" y="3"/>
                </a:lnTo>
                <a:lnTo>
                  <a:pt x="70" y="6"/>
                </a:lnTo>
                <a:lnTo>
                  <a:pt x="60" y="10"/>
                </a:lnTo>
                <a:lnTo>
                  <a:pt x="52" y="16"/>
                </a:lnTo>
                <a:lnTo>
                  <a:pt x="44" y="23"/>
                </a:lnTo>
                <a:lnTo>
                  <a:pt x="36" y="31"/>
                </a:lnTo>
                <a:lnTo>
                  <a:pt x="29" y="40"/>
                </a:lnTo>
                <a:lnTo>
                  <a:pt x="23" y="50"/>
                </a:lnTo>
                <a:lnTo>
                  <a:pt x="18" y="60"/>
                </a:lnTo>
                <a:lnTo>
                  <a:pt x="13" y="71"/>
                </a:lnTo>
                <a:lnTo>
                  <a:pt x="8" y="83"/>
                </a:lnTo>
                <a:lnTo>
                  <a:pt x="5" y="96"/>
                </a:lnTo>
                <a:lnTo>
                  <a:pt x="3" y="109"/>
                </a:lnTo>
                <a:lnTo>
                  <a:pt x="1" y="122"/>
                </a:lnTo>
                <a:lnTo>
                  <a:pt x="0" y="136"/>
                </a:lnTo>
                <a:lnTo>
                  <a:pt x="1" y="151"/>
                </a:lnTo>
                <a:lnTo>
                  <a:pt x="3" y="164"/>
                </a:lnTo>
                <a:lnTo>
                  <a:pt x="5" y="177"/>
                </a:lnTo>
                <a:lnTo>
                  <a:pt x="8" y="190"/>
                </a:lnTo>
                <a:lnTo>
                  <a:pt x="13" y="201"/>
                </a:lnTo>
                <a:lnTo>
                  <a:pt x="18" y="213"/>
                </a:lnTo>
                <a:lnTo>
                  <a:pt x="23" y="222"/>
                </a:lnTo>
                <a:lnTo>
                  <a:pt x="29" y="232"/>
                </a:lnTo>
                <a:lnTo>
                  <a:pt x="36" y="242"/>
                </a:lnTo>
                <a:lnTo>
                  <a:pt x="44" y="250"/>
                </a:lnTo>
                <a:lnTo>
                  <a:pt x="52" y="257"/>
                </a:lnTo>
                <a:lnTo>
                  <a:pt x="60" y="261"/>
                </a:lnTo>
                <a:lnTo>
                  <a:pt x="70" y="266"/>
                </a:lnTo>
                <a:lnTo>
                  <a:pt x="79" y="270"/>
                </a:lnTo>
                <a:lnTo>
                  <a:pt x="89" y="273"/>
                </a:lnTo>
                <a:lnTo>
                  <a:pt x="99" y="273"/>
                </a:lnTo>
                <a:lnTo>
                  <a:pt x="109" y="273"/>
                </a:lnTo>
                <a:lnTo>
                  <a:pt x="118" y="270"/>
                </a:lnTo>
                <a:lnTo>
                  <a:pt x="128" y="266"/>
                </a:lnTo>
                <a:lnTo>
                  <a:pt x="136" y="261"/>
                </a:lnTo>
                <a:lnTo>
                  <a:pt x="146" y="257"/>
                </a:lnTo>
                <a:lnTo>
                  <a:pt x="154" y="250"/>
                </a:lnTo>
                <a:lnTo>
                  <a:pt x="161" y="242"/>
                </a:lnTo>
                <a:lnTo>
                  <a:pt x="169" y="232"/>
                </a:lnTo>
                <a:lnTo>
                  <a:pt x="174" y="222"/>
                </a:lnTo>
                <a:lnTo>
                  <a:pt x="180" y="213"/>
                </a:lnTo>
                <a:lnTo>
                  <a:pt x="185" y="201"/>
                </a:lnTo>
                <a:lnTo>
                  <a:pt x="190" y="190"/>
                </a:lnTo>
                <a:lnTo>
                  <a:pt x="193" y="177"/>
                </a:lnTo>
                <a:lnTo>
                  <a:pt x="195" y="164"/>
                </a:lnTo>
                <a:lnTo>
                  <a:pt x="196" y="151"/>
                </a:lnTo>
                <a:lnTo>
                  <a:pt x="196" y="136"/>
                </a:lnTo>
                <a:lnTo>
                  <a:pt x="196" y="122"/>
                </a:lnTo>
                <a:lnTo>
                  <a:pt x="195" y="109"/>
                </a:lnTo>
                <a:lnTo>
                  <a:pt x="193" y="96"/>
                </a:lnTo>
                <a:lnTo>
                  <a:pt x="190" y="83"/>
                </a:lnTo>
                <a:lnTo>
                  <a:pt x="185" y="71"/>
                </a:lnTo>
                <a:lnTo>
                  <a:pt x="180" y="60"/>
                </a:lnTo>
                <a:lnTo>
                  <a:pt x="174" y="50"/>
                </a:lnTo>
                <a:lnTo>
                  <a:pt x="169" y="40"/>
                </a:lnTo>
                <a:lnTo>
                  <a:pt x="161" y="31"/>
                </a:lnTo>
                <a:lnTo>
                  <a:pt x="154" y="23"/>
                </a:lnTo>
                <a:lnTo>
                  <a:pt x="146" y="16"/>
                </a:lnTo>
                <a:lnTo>
                  <a:pt x="136" y="10"/>
                </a:lnTo>
                <a:lnTo>
                  <a:pt x="128" y="6"/>
                </a:lnTo>
                <a:lnTo>
                  <a:pt x="118" y="3"/>
                </a:lnTo>
                <a:lnTo>
                  <a:pt x="109" y="0"/>
                </a:lnTo>
                <a:lnTo>
                  <a:pt x="99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6" name="Freeform 68">
            <a:extLst>
              <a:ext uri="{FF2B5EF4-FFF2-40B4-BE49-F238E27FC236}">
                <a16:creationId xmlns:a16="http://schemas.microsoft.com/office/drawing/2014/main" id="{71CBD90F-1F8F-5A65-2557-40EE9CEFDECE}"/>
              </a:ext>
            </a:extLst>
          </p:cNvPr>
          <p:cNvSpPr>
            <a:spLocks/>
          </p:cNvSpPr>
          <p:nvPr/>
        </p:nvSpPr>
        <p:spPr bwMode="auto">
          <a:xfrm>
            <a:off x="5954841" y="3689119"/>
            <a:ext cx="158608" cy="315631"/>
          </a:xfrm>
          <a:custGeom>
            <a:avLst/>
            <a:gdLst>
              <a:gd name="T0" fmla="*/ 2147483647 w 100"/>
              <a:gd name="T1" fmla="*/ 0 h 199"/>
              <a:gd name="T2" fmla="*/ 2147483647 w 100"/>
              <a:gd name="T3" fmla="*/ 0 h 199"/>
              <a:gd name="T4" fmla="*/ 2147483647 w 100"/>
              <a:gd name="T5" fmla="*/ 2147483647 h 199"/>
              <a:gd name="T6" fmla="*/ 2147483647 w 100"/>
              <a:gd name="T7" fmla="*/ 2147483647 h 199"/>
              <a:gd name="T8" fmla="*/ 2147483647 w 100"/>
              <a:gd name="T9" fmla="*/ 2147483647 h 199"/>
              <a:gd name="T10" fmla="*/ 2147483647 w 100"/>
              <a:gd name="T11" fmla="*/ 2147483647 h 199"/>
              <a:gd name="T12" fmla="*/ 2147483647 w 100"/>
              <a:gd name="T13" fmla="*/ 2147483647 h 199"/>
              <a:gd name="T14" fmla="*/ 2147483647 w 100"/>
              <a:gd name="T15" fmla="*/ 2147483647 h 199"/>
              <a:gd name="T16" fmla="*/ 2147483647 w 100"/>
              <a:gd name="T17" fmla="*/ 2147483647 h 199"/>
              <a:gd name="T18" fmla="*/ 0 w 100"/>
              <a:gd name="T19" fmla="*/ 2147483647 h 199"/>
              <a:gd name="T20" fmla="*/ 0 w 100"/>
              <a:gd name="T21" fmla="*/ 2147483647 h 199"/>
              <a:gd name="T22" fmla="*/ 0 w 100"/>
              <a:gd name="T23" fmla="*/ 2147483647 h 199"/>
              <a:gd name="T24" fmla="*/ 2147483647 w 100"/>
              <a:gd name="T25" fmla="*/ 2147483647 h 199"/>
              <a:gd name="T26" fmla="*/ 2147483647 w 100"/>
              <a:gd name="T27" fmla="*/ 2147483647 h 199"/>
              <a:gd name="T28" fmla="*/ 2147483647 w 100"/>
              <a:gd name="T29" fmla="*/ 2147483647 h 199"/>
              <a:gd name="T30" fmla="*/ 2147483647 w 100"/>
              <a:gd name="T31" fmla="*/ 2147483647 h 199"/>
              <a:gd name="T32" fmla="*/ 2147483647 w 100"/>
              <a:gd name="T33" fmla="*/ 2147483647 h 199"/>
              <a:gd name="T34" fmla="*/ 2147483647 w 100"/>
              <a:gd name="T35" fmla="*/ 2147483647 h 199"/>
              <a:gd name="T36" fmla="*/ 2147483647 w 100"/>
              <a:gd name="T37" fmla="*/ 2147483647 h 199"/>
              <a:gd name="T38" fmla="*/ 2147483647 w 100"/>
              <a:gd name="T39" fmla="*/ 2147483647 h 199"/>
              <a:gd name="T40" fmla="*/ 2147483647 w 100"/>
              <a:gd name="T41" fmla="*/ 2147483647 h 199"/>
              <a:gd name="T42" fmla="*/ 2147483647 w 100"/>
              <a:gd name="T43" fmla="*/ 2147483647 h 199"/>
              <a:gd name="T44" fmla="*/ 2147483647 w 100"/>
              <a:gd name="T45" fmla="*/ 2147483647 h 199"/>
              <a:gd name="T46" fmla="*/ 2147483647 w 100"/>
              <a:gd name="T47" fmla="*/ 2147483647 h 199"/>
              <a:gd name="T48" fmla="*/ 2147483647 w 100"/>
              <a:gd name="T49" fmla="*/ 2147483647 h 199"/>
              <a:gd name="T50" fmla="*/ 2147483647 w 100"/>
              <a:gd name="T51" fmla="*/ 2147483647 h 199"/>
              <a:gd name="T52" fmla="*/ 2147483647 w 100"/>
              <a:gd name="T53" fmla="*/ 2147483647 h 199"/>
              <a:gd name="T54" fmla="*/ 2147483647 w 100"/>
              <a:gd name="T55" fmla="*/ 2147483647 h 199"/>
              <a:gd name="T56" fmla="*/ 2147483647 w 100"/>
              <a:gd name="T57" fmla="*/ 2147483647 h 199"/>
              <a:gd name="T58" fmla="*/ 2147483647 w 100"/>
              <a:gd name="T59" fmla="*/ 2147483647 h 199"/>
              <a:gd name="T60" fmla="*/ 2147483647 w 100"/>
              <a:gd name="T61" fmla="*/ 2147483647 h 199"/>
              <a:gd name="T62" fmla="*/ 2147483647 w 100"/>
              <a:gd name="T63" fmla="*/ 2147483647 h 199"/>
              <a:gd name="T64" fmla="*/ 2147483647 w 100"/>
              <a:gd name="T65" fmla="*/ 2147483647 h 199"/>
              <a:gd name="T66" fmla="*/ 2147483647 w 100"/>
              <a:gd name="T67" fmla="*/ 2147483647 h 199"/>
              <a:gd name="T68" fmla="*/ 2147483647 w 100"/>
              <a:gd name="T69" fmla="*/ 2147483647 h 199"/>
              <a:gd name="T70" fmla="*/ 2147483647 w 100"/>
              <a:gd name="T71" fmla="*/ 2147483647 h 199"/>
              <a:gd name="T72" fmla="*/ 2147483647 w 100"/>
              <a:gd name="T73" fmla="*/ 2147483647 h 199"/>
              <a:gd name="T74" fmla="*/ 2147483647 w 100"/>
              <a:gd name="T75" fmla="*/ 2147483647 h 199"/>
              <a:gd name="T76" fmla="*/ 2147483647 w 100"/>
              <a:gd name="T77" fmla="*/ 2147483647 h 199"/>
              <a:gd name="T78" fmla="*/ 2147483647 w 100"/>
              <a:gd name="T79" fmla="*/ 0 h 199"/>
              <a:gd name="T80" fmla="*/ 2147483647 w 100"/>
              <a:gd name="T81" fmla="*/ 0 h 199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00"/>
              <a:gd name="T124" fmla="*/ 0 h 199"/>
              <a:gd name="T125" fmla="*/ 100 w 100"/>
              <a:gd name="T126" fmla="*/ 199 h 199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00" h="199">
                <a:moveTo>
                  <a:pt x="49" y="0"/>
                </a:moveTo>
                <a:lnTo>
                  <a:pt x="44" y="0"/>
                </a:lnTo>
                <a:lnTo>
                  <a:pt x="39" y="2"/>
                </a:lnTo>
                <a:lnTo>
                  <a:pt x="34" y="5"/>
                </a:lnTo>
                <a:lnTo>
                  <a:pt x="30" y="8"/>
                </a:lnTo>
                <a:lnTo>
                  <a:pt x="21" y="16"/>
                </a:lnTo>
                <a:lnTo>
                  <a:pt x="15" y="29"/>
                </a:lnTo>
                <a:lnTo>
                  <a:pt x="8" y="44"/>
                </a:lnTo>
                <a:lnTo>
                  <a:pt x="4" y="60"/>
                </a:lnTo>
                <a:lnTo>
                  <a:pt x="0" y="80"/>
                </a:lnTo>
                <a:lnTo>
                  <a:pt x="0" y="99"/>
                </a:lnTo>
                <a:lnTo>
                  <a:pt x="0" y="120"/>
                </a:lnTo>
                <a:lnTo>
                  <a:pt x="4" y="138"/>
                </a:lnTo>
                <a:lnTo>
                  <a:pt x="8" y="155"/>
                </a:lnTo>
                <a:lnTo>
                  <a:pt x="15" y="169"/>
                </a:lnTo>
                <a:lnTo>
                  <a:pt x="21" y="182"/>
                </a:lnTo>
                <a:lnTo>
                  <a:pt x="30" y="190"/>
                </a:lnTo>
                <a:lnTo>
                  <a:pt x="34" y="195"/>
                </a:lnTo>
                <a:lnTo>
                  <a:pt x="39" y="197"/>
                </a:lnTo>
                <a:lnTo>
                  <a:pt x="44" y="198"/>
                </a:lnTo>
                <a:lnTo>
                  <a:pt x="49" y="198"/>
                </a:lnTo>
                <a:lnTo>
                  <a:pt x="54" y="198"/>
                </a:lnTo>
                <a:lnTo>
                  <a:pt x="60" y="197"/>
                </a:lnTo>
                <a:lnTo>
                  <a:pt x="64" y="195"/>
                </a:lnTo>
                <a:lnTo>
                  <a:pt x="69" y="190"/>
                </a:lnTo>
                <a:lnTo>
                  <a:pt x="78" y="182"/>
                </a:lnTo>
                <a:lnTo>
                  <a:pt x="85" y="169"/>
                </a:lnTo>
                <a:lnTo>
                  <a:pt x="91" y="155"/>
                </a:lnTo>
                <a:lnTo>
                  <a:pt x="96" y="138"/>
                </a:lnTo>
                <a:lnTo>
                  <a:pt x="99" y="120"/>
                </a:lnTo>
                <a:lnTo>
                  <a:pt x="99" y="99"/>
                </a:lnTo>
                <a:lnTo>
                  <a:pt x="99" y="80"/>
                </a:lnTo>
                <a:lnTo>
                  <a:pt x="96" y="60"/>
                </a:lnTo>
                <a:lnTo>
                  <a:pt x="91" y="44"/>
                </a:lnTo>
                <a:lnTo>
                  <a:pt x="85" y="29"/>
                </a:lnTo>
                <a:lnTo>
                  <a:pt x="78" y="16"/>
                </a:lnTo>
                <a:lnTo>
                  <a:pt x="69" y="8"/>
                </a:lnTo>
                <a:lnTo>
                  <a:pt x="64" y="5"/>
                </a:lnTo>
                <a:lnTo>
                  <a:pt x="60" y="2"/>
                </a:lnTo>
                <a:lnTo>
                  <a:pt x="54" y="0"/>
                </a:lnTo>
                <a:lnTo>
                  <a:pt x="49" y="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7" name="Freeform 69">
            <a:extLst>
              <a:ext uri="{FF2B5EF4-FFF2-40B4-BE49-F238E27FC236}">
                <a16:creationId xmlns:a16="http://schemas.microsoft.com/office/drawing/2014/main" id="{C81EFC70-92AE-3394-D181-879AAF65C376}"/>
              </a:ext>
            </a:extLst>
          </p:cNvPr>
          <p:cNvSpPr>
            <a:spLocks/>
          </p:cNvSpPr>
          <p:nvPr/>
        </p:nvSpPr>
        <p:spPr bwMode="auto">
          <a:xfrm>
            <a:off x="5946910" y="3681189"/>
            <a:ext cx="87235" cy="166538"/>
          </a:xfrm>
          <a:custGeom>
            <a:avLst/>
            <a:gdLst>
              <a:gd name="T0" fmla="*/ 2147483647 w 55"/>
              <a:gd name="T1" fmla="*/ 2147483647 h 105"/>
              <a:gd name="T2" fmla="*/ 2147483647 w 55"/>
              <a:gd name="T3" fmla="*/ 2147483647 h 105"/>
              <a:gd name="T4" fmla="*/ 2147483647 w 55"/>
              <a:gd name="T5" fmla="*/ 2147483647 h 105"/>
              <a:gd name="T6" fmla="*/ 2147483647 w 55"/>
              <a:gd name="T7" fmla="*/ 2147483647 h 105"/>
              <a:gd name="T8" fmla="*/ 2147483647 w 55"/>
              <a:gd name="T9" fmla="*/ 2147483647 h 105"/>
              <a:gd name="T10" fmla="*/ 2147483647 w 55"/>
              <a:gd name="T11" fmla="*/ 2147483647 h 105"/>
              <a:gd name="T12" fmla="*/ 2147483647 w 55"/>
              <a:gd name="T13" fmla="*/ 2147483647 h 105"/>
              <a:gd name="T14" fmla="*/ 2147483647 w 55"/>
              <a:gd name="T15" fmla="*/ 2147483647 h 105"/>
              <a:gd name="T16" fmla="*/ 2147483647 w 55"/>
              <a:gd name="T17" fmla="*/ 2147483647 h 105"/>
              <a:gd name="T18" fmla="*/ 2147483647 w 55"/>
              <a:gd name="T19" fmla="*/ 2147483647 h 105"/>
              <a:gd name="T20" fmla="*/ 2147483647 w 55"/>
              <a:gd name="T21" fmla="*/ 2147483647 h 105"/>
              <a:gd name="T22" fmla="*/ 2147483647 w 55"/>
              <a:gd name="T23" fmla="*/ 0 h 105"/>
              <a:gd name="T24" fmla="*/ 2147483647 w 55"/>
              <a:gd name="T25" fmla="*/ 2147483647 h 105"/>
              <a:gd name="T26" fmla="*/ 2147483647 w 55"/>
              <a:gd name="T27" fmla="*/ 2147483647 h 105"/>
              <a:gd name="T28" fmla="*/ 2147483647 w 55"/>
              <a:gd name="T29" fmla="*/ 2147483647 h 105"/>
              <a:gd name="T30" fmla="*/ 2147483647 w 55"/>
              <a:gd name="T31" fmla="*/ 2147483647 h 105"/>
              <a:gd name="T32" fmla="*/ 2147483647 w 55"/>
              <a:gd name="T33" fmla="*/ 2147483647 h 105"/>
              <a:gd name="T34" fmla="*/ 2147483647 w 55"/>
              <a:gd name="T35" fmla="*/ 2147483647 h 105"/>
              <a:gd name="T36" fmla="*/ 2147483647 w 55"/>
              <a:gd name="T37" fmla="*/ 2147483647 h 105"/>
              <a:gd name="T38" fmla="*/ 2147483647 w 55"/>
              <a:gd name="T39" fmla="*/ 2147483647 h 105"/>
              <a:gd name="T40" fmla="*/ 2147483647 w 55"/>
              <a:gd name="T41" fmla="*/ 2147483647 h 105"/>
              <a:gd name="T42" fmla="*/ 0 w 55"/>
              <a:gd name="T43" fmla="*/ 2147483647 h 105"/>
              <a:gd name="T44" fmla="*/ 2147483647 w 55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5"/>
              <a:gd name="T70" fmla="*/ 0 h 105"/>
              <a:gd name="T71" fmla="*/ 55 w 55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5" h="105">
                <a:moveTo>
                  <a:pt x="9" y="104"/>
                </a:moveTo>
                <a:lnTo>
                  <a:pt x="10" y="85"/>
                </a:lnTo>
                <a:lnTo>
                  <a:pt x="13" y="67"/>
                </a:lnTo>
                <a:lnTo>
                  <a:pt x="18" y="51"/>
                </a:lnTo>
                <a:lnTo>
                  <a:pt x="23" y="36"/>
                </a:lnTo>
                <a:lnTo>
                  <a:pt x="30" y="25"/>
                </a:lnTo>
                <a:lnTo>
                  <a:pt x="38" y="15"/>
                </a:lnTo>
                <a:lnTo>
                  <a:pt x="43" y="13"/>
                </a:lnTo>
                <a:lnTo>
                  <a:pt x="46" y="10"/>
                </a:lnTo>
                <a:lnTo>
                  <a:pt x="51" y="10"/>
                </a:lnTo>
                <a:lnTo>
                  <a:pt x="54" y="8"/>
                </a:lnTo>
                <a:lnTo>
                  <a:pt x="54" y="0"/>
                </a:lnTo>
                <a:lnTo>
                  <a:pt x="49" y="2"/>
                </a:lnTo>
                <a:lnTo>
                  <a:pt x="43" y="4"/>
                </a:lnTo>
                <a:lnTo>
                  <a:pt x="38" y="5"/>
                </a:lnTo>
                <a:lnTo>
                  <a:pt x="33" y="10"/>
                </a:lnTo>
                <a:lnTo>
                  <a:pt x="23" y="20"/>
                </a:lnTo>
                <a:lnTo>
                  <a:pt x="15" y="33"/>
                </a:lnTo>
                <a:lnTo>
                  <a:pt x="10" y="47"/>
                </a:lnTo>
                <a:lnTo>
                  <a:pt x="5" y="65"/>
                </a:lnTo>
                <a:lnTo>
                  <a:pt x="2" y="85"/>
                </a:lnTo>
                <a:lnTo>
                  <a:pt x="0" y="104"/>
                </a:lnTo>
                <a:lnTo>
                  <a:pt x="9" y="10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8" name="Freeform 70">
            <a:extLst>
              <a:ext uri="{FF2B5EF4-FFF2-40B4-BE49-F238E27FC236}">
                <a16:creationId xmlns:a16="http://schemas.microsoft.com/office/drawing/2014/main" id="{97CCA3DD-4F68-26F7-5ED7-16CCD60710B2}"/>
              </a:ext>
            </a:extLst>
          </p:cNvPr>
          <p:cNvSpPr>
            <a:spLocks/>
          </p:cNvSpPr>
          <p:nvPr/>
        </p:nvSpPr>
        <p:spPr bwMode="auto">
          <a:xfrm>
            <a:off x="5946910" y="3846141"/>
            <a:ext cx="87235" cy="166538"/>
          </a:xfrm>
          <a:custGeom>
            <a:avLst/>
            <a:gdLst>
              <a:gd name="T0" fmla="*/ 2147483647 w 55"/>
              <a:gd name="T1" fmla="*/ 2147483647 h 105"/>
              <a:gd name="T2" fmla="*/ 2147483647 w 55"/>
              <a:gd name="T3" fmla="*/ 2147483647 h 105"/>
              <a:gd name="T4" fmla="*/ 2147483647 w 55"/>
              <a:gd name="T5" fmla="*/ 2147483647 h 105"/>
              <a:gd name="T6" fmla="*/ 2147483647 w 55"/>
              <a:gd name="T7" fmla="*/ 2147483647 h 105"/>
              <a:gd name="T8" fmla="*/ 2147483647 w 55"/>
              <a:gd name="T9" fmla="*/ 2147483647 h 105"/>
              <a:gd name="T10" fmla="*/ 2147483647 w 55"/>
              <a:gd name="T11" fmla="*/ 2147483647 h 105"/>
              <a:gd name="T12" fmla="*/ 2147483647 w 55"/>
              <a:gd name="T13" fmla="*/ 2147483647 h 105"/>
              <a:gd name="T14" fmla="*/ 2147483647 w 55"/>
              <a:gd name="T15" fmla="*/ 2147483647 h 105"/>
              <a:gd name="T16" fmla="*/ 2147483647 w 55"/>
              <a:gd name="T17" fmla="*/ 2147483647 h 105"/>
              <a:gd name="T18" fmla="*/ 2147483647 w 55"/>
              <a:gd name="T19" fmla="*/ 2147483647 h 105"/>
              <a:gd name="T20" fmla="*/ 2147483647 w 55"/>
              <a:gd name="T21" fmla="*/ 0 h 105"/>
              <a:gd name="T22" fmla="*/ 0 w 55"/>
              <a:gd name="T23" fmla="*/ 0 h 105"/>
              <a:gd name="T24" fmla="*/ 2147483647 w 55"/>
              <a:gd name="T25" fmla="*/ 2147483647 h 105"/>
              <a:gd name="T26" fmla="*/ 2147483647 w 55"/>
              <a:gd name="T27" fmla="*/ 2147483647 h 105"/>
              <a:gd name="T28" fmla="*/ 2147483647 w 55"/>
              <a:gd name="T29" fmla="*/ 2147483647 h 105"/>
              <a:gd name="T30" fmla="*/ 2147483647 w 55"/>
              <a:gd name="T31" fmla="*/ 2147483647 h 105"/>
              <a:gd name="T32" fmla="*/ 2147483647 w 55"/>
              <a:gd name="T33" fmla="*/ 2147483647 h 105"/>
              <a:gd name="T34" fmla="*/ 2147483647 w 55"/>
              <a:gd name="T35" fmla="*/ 2147483647 h 105"/>
              <a:gd name="T36" fmla="*/ 2147483647 w 55"/>
              <a:gd name="T37" fmla="*/ 2147483647 h 105"/>
              <a:gd name="T38" fmla="*/ 2147483647 w 55"/>
              <a:gd name="T39" fmla="*/ 2147483647 h 105"/>
              <a:gd name="T40" fmla="*/ 2147483647 w 55"/>
              <a:gd name="T41" fmla="*/ 2147483647 h 105"/>
              <a:gd name="T42" fmla="*/ 2147483647 w 55"/>
              <a:gd name="T43" fmla="*/ 2147483647 h 105"/>
              <a:gd name="T44" fmla="*/ 2147483647 w 55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5"/>
              <a:gd name="T70" fmla="*/ 0 h 105"/>
              <a:gd name="T71" fmla="*/ 55 w 55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5" h="105">
                <a:moveTo>
                  <a:pt x="54" y="96"/>
                </a:moveTo>
                <a:lnTo>
                  <a:pt x="51" y="95"/>
                </a:lnTo>
                <a:lnTo>
                  <a:pt x="46" y="95"/>
                </a:lnTo>
                <a:lnTo>
                  <a:pt x="43" y="91"/>
                </a:lnTo>
                <a:lnTo>
                  <a:pt x="38" y="90"/>
                </a:lnTo>
                <a:lnTo>
                  <a:pt x="30" y="80"/>
                </a:lnTo>
                <a:lnTo>
                  <a:pt x="23" y="69"/>
                </a:lnTo>
                <a:lnTo>
                  <a:pt x="18" y="56"/>
                </a:lnTo>
                <a:lnTo>
                  <a:pt x="13" y="38"/>
                </a:lnTo>
                <a:lnTo>
                  <a:pt x="10" y="20"/>
                </a:lnTo>
                <a:lnTo>
                  <a:pt x="9" y="0"/>
                </a:lnTo>
                <a:lnTo>
                  <a:pt x="0" y="0"/>
                </a:lnTo>
                <a:lnTo>
                  <a:pt x="2" y="21"/>
                </a:lnTo>
                <a:lnTo>
                  <a:pt x="5" y="41"/>
                </a:lnTo>
                <a:lnTo>
                  <a:pt x="10" y="57"/>
                </a:lnTo>
                <a:lnTo>
                  <a:pt x="15" y="73"/>
                </a:lnTo>
                <a:lnTo>
                  <a:pt x="23" y="85"/>
                </a:lnTo>
                <a:lnTo>
                  <a:pt x="33" y="95"/>
                </a:lnTo>
                <a:lnTo>
                  <a:pt x="38" y="99"/>
                </a:lnTo>
                <a:lnTo>
                  <a:pt x="43" y="101"/>
                </a:lnTo>
                <a:lnTo>
                  <a:pt x="49" y="103"/>
                </a:lnTo>
                <a:lnTo>
                  <a:pt x="54" y="104"/>
                </a:lnTo>
                <a:lnTo>
                  <a:pt x="54" y="96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9" name="Freeform 71">
            <a:extLst>
              <a:ext uri="{FF2B5EF4-FFF2-40B4-BE49-F238E27FC236}">
                <a16:creationId xmlns:a16="http://schemas.microsoft.com/office/drawing/2014/main" id="{4CF34E69-EB82-7E67-1798-467FC4C7C9E7}"/>
              </a:ext>
            </a:extLst>
          </p:cNvPr>
          <p:cNvSpPr>
            <a:spLocks/>
          </p:cNvSpPr>
          <p:nvPr/>
        </p:nvSpPr>
        <p:spPr bwMode="auto">
          <a:xfrm>
            <a:off x="6032557" y="3846141"/>
            <a:ext cx="88821" cy="166538"/>
          </a:xfrm>
          <a:custGeom>
            <a:avLst/>
            <a:gdLst>
              <a:gd name="T0" fmla="*/ 2147483647 w 56"/>
              <a:gd name="T1" fmla="*/ 0 h 105"/>
              <a:gd name="T2" fmla="*/ 2147483647 w 56"/>
              <a:gd name="T3" fmla="*/ 2147483647 h 105"/>
              <a:gd name="T4" fmla="*/ 2147483647 w 56"/>
              <a:gd name="T5" fmla="*/ 2147483647 h 105"/>
              <a:gd name="T6" fmla="*/ 2147483647 w 56"/>
              <a:gd name="T7" fmla="*/ 2147483647 h 105"/>
              <a:gd name="T8" fmla="*/ 2147483647 w 56"/>
              <a:gd name="T9" fmla="*/ 2147483647 h 105"/>
              <a:gd name="T10" fmla="*/ 2147483647 w 56"/>
              <a:gd name="T11" fmla="*/ 2147483647 h 105"/>
              <a:gd name="T12" fmla="*/ 2147483647 w 56"/>
              <a:gd name="T13" fmla="*/ 2147483647 h 105"/>
              <a:gd name="T14" fmla="*/ 2147483647 w 56"/>
              <a:gd name="T15" fmla="*/ 2147483647 h 105"/>
              <a:gd name="T16" fmla="*/ 2147483647 w 56"/>
              <a:gd name="T17" fmla="*/ 2147483647 h 105"/>
              <a:gd name="T18" fmla="*/ 2147483647 w 56"/>
              <a:gd name="T19" fmla="*/ 2147483647 h 105"/>
              <a:gd name="T20" fmla="*/ 0 w 56"/>
              <a:gd name="T21" fmla="*/ 2147483647 h 105"/>
              <a:gd name="T22" fmla="*/ 0 w 56"/>
              <a:gd name="T23" fmla="*/ 2147483647 h 105"/>
              <a:gd name="T24" fmla="*/ 2147483647 w 56"/>
              <a:gd name="T25" fmla="*/ 2147483647 h 105"/>
              <a:gd name="T26" fmla="*/ 2147483647 w 56"/>
              <a:gd name="T27" fmla="*/ 2147483647 h 105"/>
              <a:gd name="T28" fmla="*/ 2147483647 w 56"/>
              <a:gd name="T29" fmla="*/ 2147483647 h 105"/>
              <a:gd name="T30" fmla="*/ 2147483647 w 56"/>
              <a:gd name="T31" fmla="*/ 2147483647 h 105"/>
              <a:gd name="T32" fmla="*/ 2147483647 w 56"/>
              <a:gd name="T33" fmla="*/ 2147483647 h 105"/>
              <a:gd name="T34" fmla="*/ 2147483647 w 56"/>
              <a:gd name="T35" fmla="*/ 2147483647 h 105"/>
              <a:gd name="T36" fmla="*/ 2147483647 w 56"/>
              <a:gd name="T37" fmla="*/ 2147483647 h 105"/>
              <a:gd name="T38" fmla="*/ 2147483647 w 56"/>
              <a:gd name="T39" fmla="*/ 2147483647 h 105"/>
              <a:gd name="T40" fmla="*/ 2147483647 w 56"/>
              <a:gd name="T41" fmla="*/ 2147483647 h 105"/>
              <a:gd name="T42" fmla="*/ 2147483647 w 56"/>
              <a:gd name="T43" fmla="*/ 0 h 105"/>
              <a:gd name="T44" fmla="*/ 2147483647 w 56"/>
              <a:gd name="T45" fmla="*/ 0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6"/>
              <a:gd name="T70" fmla="*/ 0 h 105"/>
              <a:gd name="T71" fmla="*/ 56 w 56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6" h="105">
                <a:moveTo>
                  <a:pt x="47" y="0"/>
                </a:moveTo>
                <a:lnTo>
                  <a:pt x="46" y="20"/>
                </a:lnTo>
                <a:lnTo>
                  <a:pt x="42" y="38"/>
                </a:lnTo>
                <a:lnTo>
                  <a:pt x="37" y="56"/>
                </a:lnTo>
                <a:lnTo>
                  <a:pt x="33" y="69"/>
                </a:lnTo>
                <a:lnTo>
                  <a:pt x="24" y="80"/>
                </a:lnTo>
                <a:lnTo>
                  <a:pt x="18" y="90"/>
                </a:lnTo>
                <a:lnTo>
                  <a:pt x="13" y="91"/>
                </a:lnTo>
                <a:lnTo>
                  <a:pt x="10" y="95"/>
                </a:lnTo>
                <a:lnTo>
                  <a:pt x="5" y="95"/>
                </a:lnTo>
                <a:lnTo>
                  <a:pt x="0" y="96"/>
                </a:lnTo>
                <a:lnTo>
                  <a:pt x="0" y="104"/>
                </a:lnTo>
                <a:lnTo>
                  <a:pt x="7" y="103"/>
                </a:lnTo>
                <a:lnTo>
                  <a:pt x="13" y="101"/>
                </a:lnTo>
                <a:lnTo>
                  <a:pt x="18" y="99"/>
                </a:lnTo>
                <a:lnTo>
                  <a:pt x="23" y="95"/>
                </a:lnTo>
                <a:lnTo>
                  <a:pt x="33" y="85"/>
                </a:lnTo>
                <a:lnTo>
                  <a:pt x="41" y="73"/>
                </a:lnTo>
                <a:lnTo>
                  <a:pt x="46" y="57"/>
                </a:lnTo>
                <a:lnTo>
                  <a:pt x="50" y="41"/>
                </a:lnTo>
                <a:lnTo>
                  <a:pt x="54" y="21"/>
                </a:lnTo>
                <a:lnTo>
                  <a:pt x="55" y="0"/>
                </a:lnTo>
                <a:lnTo>
                  <a:pt x="47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0" name="Freeform 72">
            <a:extLst>
              <a:ext uri="{FF2B5EF4-FFF2-40B4-BE49-F238E27FC236}">
                <a16:creationId xmlns:a16="http://schemas.microsoft.com/office/drawing/2014/main" id="{D6C22A7C-81AC-53F2-0345-02EF1BAED45B}"/>
              </a:ext>
            </a:extLst>
          </p:cNvPr>
          <p:cNvSpPr>
            <a:spLocks/>
          </p:cNvSpPr>
          <p:nvPr/>
        </p:nvSpPr>
        <p:spPr bwMode="auto">
          <a:xfrm>
            <a:off x="6032557" y="3681189"/>
            <a:ext cx="88821" cy="166538"/>
          </a:xfrm>
          <a:custGeom>
            <a:avLst/>
            <a:gdLst>
              <a:gd name="T0" fmla="*/ 0 w 56"/>
              <a:gd name="T1" fmla="*/ 2147483647 h 105"/>
              <a:gd name="T2" fmla="*/ 2147483647 w 56"/>
              <a:gd name="T3" fmla="*/ 2147483647 h 105"/>
              <a:gd name="T4" fmla="*/ 2147483647 w 56"/>
              <a:gd name="T5" fmla="*/ 2147483647 h 105"/>
              <a:gd name="T6" fmla="*/ 2147483647 w 56"/>
              <a:gd name="T7" fmla="*/ 2147483647 h 105"/>
              <a:gd name="T8" fmla="*/ 2147483647 w 56"/>
              <a:gd name="T9" fmla="*/ 2147483647 h 105"/>
              <a:gd name="T10" fmla="*/ 2147483647 w 56"/>
              <a:gd name="T11" fmla="*/ 2147483647 h 105"/>
              <a:gd name="T12" fmla="*/ 2147483647 w 56"/>
              <a:gd name="T13" fmla="*/ 2147483647 h 105"/>
              <a:gd name="T14" fmla="*/ 2147483647 w 56"/>
              <a:gd name="T15" fmla="*/ 2147483647 h 105"/>
              <a:gd name="T16" fmla="*/ 2147483647 w 56"/>
              <a:gd name="T17" fmla="*/ 2147483647 h 105"/>
              <a:gd name="T18" fmla="*/ 2147483647 w 56"/>
              <a:gd name="T19" fmla="*/ 2147483647 h 105"/>
              <a:gd name="T20" fmla="*/ 2147483647 w 56"/>
              <a:gd name="T21" fmla="*/ 2147483647 h 105"/>
              <a:gd name="T22" fmla="*/ 2147483647 w 56"/>
              <a:gd name="T23" fmla="*/ 2147483647 h 105"/>
              <a:gd name="T24" fmla="*/ 2147483647 w 56"/>
              <a:gd name="T25" fmla="*/ 2147483647 h 105"/>
              <a:gd name="T26" fmla="*/ 2147483647 w 56"/>
              <a:gd name="T27" fmla="*/ 2147483647 h 105"/>
              <a:gd name="T28" fmla="*/ 2147483647 w 56"/>
              <a:gd name="T29" fmla="*/ 2147483647 h 105"/>
              <a:gd name="T30" fmla="*/ 2147483647 w 56"/>
              <a:gd name="T31" fmla="*/ 2147483647 h 105"/>
              <a:gd name="T32" fmla="*/ 2147483647 w 56"/>
              <a:gd name="T33" fmla="*/ 2147483647 h 105"/>
              <a:gd name="T34" fmla="*/ 2147483647 w 56"/>
              <a:gd name="T35" fmla="*/ 2147483647 h 105"/>
              <a:gd name="T36" fmla="*/ 2147483647 w 56"/>
              <a:gd name="T37" fmla="*/ 2147483647 h 105"/>
              <a:gd name="T38" fmla="*/ 2147483647 w 56"/>
              <a:gd name="T39" fmla="*/ 2147483647 h 105"/>
              <a:gd name="T40" fmla="*/ 2147483647 w 56"/>
              <a:gd name="T41" fmla="*/ 2147483647 h 105"/>
              <a:gd name="T42" fmla="*/ 0 w 56"/>
              <a:gd name="T43" fmla="*/ 0 h 105"/>
              <a:gd name="T44" fmla="*/ 0 w 56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6"/>
              <a:gd name="T70" fmla="*/ 0 h 105"/>
              <a:gd name="T71" fmla="*/ 56 w 56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6" h="105">
                <a:moveTo>
                  <a:pt x="0" y="8"/>
                </a:moveTo>
                <a:lnTo>
                  <a:pt x="5" y="10"/>
                </a:lnTo>
                <a:lnTo>
                  <a:pt x="10" y="10"/>
                </a:lnTo>
                <a:lnTo>
                  <a:pt x="13" y="13"/>
                </a:lnTo>
                <a:lnTo>
                  <a:pt x="18" y="15"/>
                </a:lnTo>
                <a:lnTo>
                  <a:pt x="24" y="25"/>
                </a:lnTo>
                <a:lnTo>
                  <a:pt x="33" y="36"/>
                </a:lnTo>
                <a:lnTo>
                  <a:pt x="37" y="51"/>
                </a:lnTo>
                <a:lnTo>
                  <a:pt x="42" y="67"/>
                </a:lnTo>
                <a:lnTo>
                  <a:pt x="46" y="85"/>
                </a:lnTo>
                <a:lnTo>
                  <a:pt x="47" y="104"/>
                </a:lnTo>
                <a:lnTo>
                  <a:pt x="55" y="104"/>
                </a:lnTo>
                <a:lnTo>
                  <a:pt x="54" y="85"/>
                </a:lnTo>
                <a:lnTo>
                  <a:pt x="50" y="65"/>
                </a:lnTo>
                <a:lnTo>
                  <a:pt x="46" y="47"/>
                </a:lnTo>
                <a:lnTo>
                  <a:pt x="41" y="33"/>
                </a:lnTo>
                <a:lnTo>
                  <a:pt x="33" y="20"/>
                </a:lnTo>
                <a:lnTo>
                  <a:pt x="23" y="10"/>
                </a:lnTo>
                <a:lnTo>
                  <a:pt x="18" y="5"/>
                </a:lnTo>
                <a:lnTo>
                  <a:pt x="13" y="4"/>
                </a:lnTo>
                <a:lnTo>
                  <a:pt x="7" y="2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1" name="Text Box 73">
            <a:extLst>
              <a:ext uri="{FF2B5EF4-FFF2-40B4-BE49-F238E27FC236}">
                <a16:creationId xmlns:a16="http://schemas.microsoft.com/office/drawing/2014/main" id="{1428F573-AAE9-6ECB-4835-C4235B698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93039" y="1759911"/>
            <a:ext cx="1936749" cy="399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Bra organisation</a:t>
            </a:r>
          </a:p>
        </p:txBody>
      </p:sp>
      <p:sp>
        <p:nvSpPr>
          <p:cNvPr id="82" name="Text Box 74">
            <a:extLst>
              <a:ext uri="{FF2B5EF4-FFF2-40B4-BE49-F238E27FC236}">
                <a16:creationId xmlns:a16="http://schemas.microsoft.com/office/drawing/2014/main" id="{593F74C3-9426-9A8B-BBBD-1A2770569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6018" y="4728004"/>
            <a:ext cx="2170787" cy="707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Adekvat utbildning</a:t>
            </a:r>
          </a:p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och erfarenhet</a:t>
            </a:r>
          </a:p>
        </p:txBody>
      </p:sp>
      <p:sp>
        <p:nvSpPr>
          <p:cNvPr id="83" name="Text Box 75">
            <a:extLst>
              <a:ext uri="{FF2B5EF4-FFF2-40B4-BE49-F238E27FC236}">
                <a16:creationId xmlns:a16="http://schemas.microsoft.com/office/drawing/2014/main" id="{98C4EEED-2D6A-85AF-3735-AEC41A624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6292" y="1672526"/>
            <a:ext cx="2621231" cy="399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Adekvata PM / riktlinjer</a:t>
            </a:r>
          </a:p>
        </p:txBody>
      </p:sp>
      <p:sp>
        <p:nvSpPr>
          <p:cNvPr id="84" name="Text Box 76">
            <a:extLst>
              <a:ext uri="{FF2B5EF4-FFF2-40B4-BE49-F238E27FC236}">
                <a16:creationId xmlns:a16="http://schemas.microsoft.com/office/drawing/2014/main" id="{E0186DB5-4F4E-9518-0DE0-1F9DDB511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757" y="2459905"/>
            <a:ext cx="3127779" cy="399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God patientsäkerhetskultur</a:t>
            </a:r>
          </a:p>
        </p:txBody>
      </p:sp>
      <p:sp>
        <p:nvSpPr>
          <p:cNvPr id="85" name="Line 77">
            <a:extLst>
              <a:ext uri="{FF2B5EF4-FFF2-40B4-BE49-F238E27FC236}">
                <a16:creationId xmlns:a16="http://schemas.microsoft.com/office/drawing/2014/main" id="{9CE5F2ED-44C9-326F-9EED-8D683CD4E2A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69600" y="2900041"/>
            <a:ext cx="1065848" cy="761320"/>
          </a:xfrm>
          <a:prstGeom prst="line">
            <a:avLst/>
          </a:prstGeom>
          <a:noFill/>
          <a:ln w="38100">
            <a:solidFill>
              <a:srgbClr val="4F81B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6" name="Line 78">
            <a:extLst>
              <a:ext uri="{FF2B5EF4-FFF2-40B4-BE49-F238E27FC236}">
                <a16:creationId xmlns:a16="http://schemas.microsoft.com/office/drawing/2014/main" id="{8FD552C8-7B2D-A793-6DBA-9654DC9C3064}"/>
              </a:ext>
            </a:extLst>
          </p:cNvPr>
          <p:cNvSpPr>
            <a:spLocks noChangeShapeType="1"/>
          </p:cNvSpPr>
          <p:nvPr/>
        </p:nvSpPr>
        <p:spPr bwMode="auto">
          <a:xfrm>
            <a:off x="8081044" y="2165875"/>
            <a:ext cx="0" cy="685188"/>
          </a:xfrm>
          <a:prstGeom prst="line">
            <a:avLst/>
          </a:prstGeom>
          <a:noFill/>
          <a:ln w="38100">
            <a:solidFill>
              <a:srgbClr val="4F81B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7" name="Line 79">
            <a:extLst>
              <a:ext uri="{FF2B5EF4-FFF2-40B4-BE49-F238E27FC236}">
                <a16:creationId xmlns:a16="http://schemas.microsoft.com/office/drawing/2014/main" id="{4301CF58-5B3C-6E84-80BF-652D884A32E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237980" y="4114188"/>
            <a:ext cx="609057" cy="685188"/>
          </a:xfrm>
          <a:prstGeom prst="line">
            <a:avLst/>
          </a:prstGeom>
          <a:noFill/>
          <a:ln w="38100">
            <a:solidFill>
              <a:srgbClr val="4F81B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8" name="Line 80">
            <a:extLst>
              <a:ext uri="{FF2B5EF4-FFF2-40B4-BE49-F238E27FC236}">
                <a16:creationId xmlns:a16="http://schemas.microsoft.com/office/drawing/2014/main" id="{DCDF0A8C-F223-A925-E006-C4E8A78EA0D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5186" y="2165875"/>
            <a:ext cx="0" cy="685188"/>
          </a:xfrm>
          <a:prstGeom prst="line">
            <a:avLst/>
          </a:prstGeom>
          <a:noFill/>
          <a:ln w="38100">
            <a:solidFill>
              <a:srgbClr val="4F81B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9" name="Rectangle 117">
            <a:extLst>
              <a:ext uri="{FF2B5EF4-FFF2-40B4-BE49-F238E27FC236}">
                <a16:creationId xmlns:a16="http://schemas.microsoft.com/office/drawing/2014/main" id="{5C4CE724-3C3F-E2F3-9735-7D9C373B9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7779" y="3100550"/>
            <a:ext cx="1977940" cy="461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993" tIns="45997" rIns="91993" bIns="45997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359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23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Risk för skada</a:t>
            </a:r>
          </a:p>
        </p:txBody>
      </p:sp>
      <p:sp>
        <p:nvSpPr>
          <p:cNvPr id="90" name="Rectangle 118">
            <a:extLst>
              <a:ext uri="{FF2B5EF4-FFF2-40B4-BE49-F238E27FC236}">
                <a16:creationId xmlns:a16="http://schemas.microsoft.com/office/drawing/2014/main" id="{4893FD32-BD03-AEBD-1EC3-49E014EE1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1281" y="5267881"/>
            <a:ext cx="2122210" cy="461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993" tIns="45997" rIns="91993" bIns="45997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359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23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Inträffad skada</a:t>
            </a:r>
          </a:p>
        </p:txBody>
      </p:sp>
      <p:sp>
        <p:nvSpPr>
          <p:cNvPr id="91" name="Text Box 81">
            <a:extLst>
              <a:ext uri="{FF2B5EF4-FFF2-40B4-BE49-F238E27FC236}">
                <a16:creationId xmlns:a16="http://schemas.microsoft.com/office/drawing/2014/main" id="{3C26D52F-4A7C-382C-1DCF-DD88E9BE6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4554" y="6337878"/>
            <a:ext cx="1897700" cy="34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633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efter James Reason</a:t>
            </a:r>
          </a:p>
        </p:txBody>
      </p:sp>
    </p:spTree>
    <p:extLst>
      <p:ext uri="{BB962C8B-B14F-4D97-AF65-F5344CB8AC3E}">
        <p14:creationId xmlns:p14="http://schemas.microsoft.com/office/powerpoint/2010/main" val="22722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2" grpId="0"/>
      <p:bldP spid="83" grpId="0"/>
      <p:bldP spid="84" grpId="0"/>
      <p:bldP spid="85" grpId="0" animBg="1"/>
      <p:bldP spid="86" grpId="0" animBg="1"/>
      <p:bldP spid="87" grpId="0" animBg="1"/>
      <p:bldP spid="8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3AB613-4F8A-D67E-3AF1-178A22EFD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07EA83CA-EB93-B805-902A-A6BAF61A622E}"/>
              </a:ext>
            </a:extLst>
          </p:cNvPr>
          <p:cNvSpPr/>
          <p:nvPr/>
        </p:nvSpPr>
        <p:spPr>
          <a:xfrm>
            <a:off x="10814046" y="94894"/>
            <a:ext cx="913584" cy="603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624">
              <a:defRPr/>
            </a:pPr>
            <a:endParaRPr lang="sv-SE" sz="1799">
              <a:solidFill>
                <a:srgbClr val="FFFFFF"/>
              </a:solidFill>
              <a:latin typeface="Aptos Ligh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D08F897-025A-A7AE-434C-5F93DB029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653" y="438494"/>
            <a:ext cx="10844055" cy="1052419"/>
          </a:xfrm>
        </p:spPr>
        <p:txBody>
          <a:bodyPr anchor="t"/>
          <a:lstStyle/>
          <a:p>
            <a:r>
              <a:rPr lang="sv-SE" sz="3597" dirty="0"/>
              <a:t>Skyddsnät på patientnära nivå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3807A16-F9A9-0C81-0CB0-41E0F3F0BB79}"/>
              </a:ext>
            </a:extLst>
          </p:cNvPr>
          <p:cNvSpPr txBox="1"/>
          <p:nvPr/>
        </p:nvSpPr>
        <p:spPr>
          <a:xfrm>
            <a:off x="9279868" y="6457384"/>
            <a:ext cx="1334332" cy="26130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198405">
              <a:defRPr/>
            </a:pPr>
            <a:r>
              <a:rPr lang="sv-SE" sz="1399" dirty="0">
                <a:solidFill>
                  <a:prstClr val="black"/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Pelle Gustafson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BEA1716-7C56-DEC0-7CD5-8FCAEB963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0631" y="6340183"/>
            <a:ext cx="642491" cy="314689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65333148-CB7A-E36F-F869-39D12C64A7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871" y="6061548"/>
            <a:ext cx="642491" cy="636371"/>
          </a:xfrm>
          <a:prstGeom prst="rect">
            <a:avLst/>
          </a:prstGeom>
        </p:spPr>
      </p:pic>
      <p:cxnSp>
        <p:nvCxnSpPr>
          <p:cNvPr id="8" name="Rak 145">
            <a:extLst>
              <a:ext uri="{FF2B5EF4-FFF2-40B4-BE49-F238E27FC236}">
                <a16:creationId xmlns:a16="http://schemas.microsoft.com/office/drawing/2014/main" id="{F5FC35D5-4665-8E16-BE9D-56107F1E44E2}"/>
              </a:ext>
            </a:extLst>
          </p:cNvPr>
          <p:cNvCxnSpPr/>
          <p:nvPr/>
        </p:nvCxnSpPr>
        <p:spPr bwMode="auto">
          <a:xfrm flipH="1">
            <a:off x="8614031" y="3285114"/>
            <a:ext cx="275978" cy="126886"/>
          </a:xfrm>
          <a:prstGeom prst="line">
            <a:avLst/>
          </a:prstGeom>
          <a:noFill/>
          <a:ln w="1270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Freeform 3">
            <a:extLst>
              <a:ext uri="{FF2B5EF4-FFF2-40B4-BE49-F238E27FC236}">
                <a16:creationId xmlns:a16="http://schemas.microsoft.com/office/drawing/2014/main" id="{CCB92B3E-0D88-1E8D-2C47-A8C27F746AD9}"/>
              </a:ext>
            </a:extLst>
          </p:cNvPr>
          <p:cNvSpPr>
            <a:spLocks/>
          </p:cNvSpPr>
          <p:nvPr/>
        </p:nvSpPr>
        <p:spPr bwMode="auto">
          <a:xfrm>
            <a:off x="7564715" y="2734295"/>
            <a:ext cx="880277" cy="1497263"/>
          </a:xfrm>
          <a:custGeom>
            <a:avLst/>
            <a:gdLst>
              <a:gd name="T0" fmla="*/ 2147483647 w 555"/>
              <a:gd name="T1" fmla="*/ 2147483647 h 944"/>
              <a:gd name="T2" fmla="*/ 2147483647 w 555"/>
              <a:gd name="T3" fmla="*/ 2147483647 h 944"/>
              <a:gd name="T4" fmla="*/ 2147483647 w 555"/>
              <a:gd name="T5" fmla="*/ 2147483647 h 944"/>
              <a:gd name="T6" fmla="*/ 2147483647 w 555"/>
              <a:gd name="T7" fmla="*/ 2147483647 h 944"/>
              <a:gd name="T8" fmla="*/ 2147483647 w 555"/>
              <a:gd name="T9" fmla="*/ 2147483647 h 944"/>
              <a:gd name="T10" fmla="*/ 2147483647 w 555"/>
              <a:gd name="T11" fmla="*/ 2147483647 h 944"/>
              <a:gd name="T12" fmla="*/ 2147483647 w 555"/>
              <a:gd name="T13" fmla="*/ 2147483647 h 944"/>
              <a:gd name="T14" fmla="*/ 2147483647 w 555"/>
              <a:gd name="T15" fmla="*/ 2147483647 h 944"/>
              <a:gd name="T16" fmla="*/ 2147483647 w 555"/>
              <a:gd name="T17" fmla="*/ 2147483647 h 944"/>
              <a:gd name="T18" fmla="*/ 2147483647 w 555"/>
              <a:gd name="T19" fmla="*/ 2147483647 h 944"/>
              <a:gd name="T20" fmla="*/ 2147483647 w 555"/>
              <a:gd name="T21" fmla="*/ 2147483647 h 944"/>
              <a:gd name="T22" fmla="*/ 2147483647 w 555"/>
              <a:gd name="T23" fmla="*/ 2147483647 h 944"/>
              <a:gd name="T24" fmla="*/ 2147483647 w 555"/>
              <a:gd name="T25" fmla="*/ 2147483647 h 944"/>
              <a:gd name="T26" fmla="*/ 2147483647 w 555"/>
              <a:gd name="T27" fmla="*/ 2147483647 h 944"/>
              <a:gd name="T28" fmla="*/ 2147483647 w 555"/>
              <a:gd name="T29" fmla="*/ 2147483647 h 944"/>
              <a:gd name="T30" fmla="*/ 2147483647 w 555"/>
              <a:gd name="T31" fmla="*/ 2147483647 h 944"/>
              <a:gd name="T32" fmla="*/ 2147483647 w 555"/>
              <a:gd name="T33" fmla="*/ 2147483647 h 944"/>
              <a:gd name="T34" fmla="*/ 2147483647 w 555"/>
              <a:gd name="T35" fmla="*/ 2147483647 h 944"/>
              <a:gd name="T36" fmla="*/ 2147483647 w 555"/>
              <a:gd name="T37" fmla="*/ 2147483647 h 944"/>
              <a:gd name="T38" fmla="*/ 2147483647 w 555"/>
              <a:gd name="T39" fmla="*/ 2147483647 h 944"/>
              <a:gd name="T40" fmla="*/ 2147483647 w 555"/>
              <a:gd name="T41" fmla="*/ 2147483647 h 944"/>
              <a:gd name="T42" fmla="*/ 2147483647 w 555"/>
              <a:gd name="T43" fmla="*/ 2147483647 h 944"/>
              <a:gd name="T44" fmla="*/ 2147483647 w 555"/>
              <a:gd name="T45" fmla="*/ 2147483647 h 944"/>
              <a:gd name="T46" fmla="*/ 2147483647 w 555"/>
              <a:gd name="T47" fmla="*/ 2147483647 h 944"/>
              <a:gd name="T48" fmla="*/ 2147483647 w 555"/>
              <a:gd name="T49" fmla="*/ 2147483647 h 944"/>
              <a:gd name="T50" fmla="*/ 2147483647 w 555"/>
              <a:gd name="T51" fmla="*/ 2147483647 h 944"/>
              <a:gd name="T52" fmla="*/ 2147483647 w 555"/>
              <a:gd name="T53" fmla="*/ 2147483647 h 944"/>
              <a:gd name="T54" fmla="*/ 2147483647 w 555"/>
              <a:gd name="T55" fmla="*/ 2147483647 h 944"/>
              <a:gd name="T56" fmla="*/ 2147483647 w 555"/>
              <a:gd name="T57" fmla="*/ 2147483647 h 944"/>
              <a:gd name="T58" fmla="*/ 2147483647 w 555"/>
              <a:gd name="T59" fmla="*/ 2147483647 h 944"/>
              <a:gd name="T60" fmla="*/ 2147483647 w 555"/>
              <a:gd name="T61" fmla="*/ 2147483647 h 944"/>
              <a:gd name="T62" fmla="*/ 2147483647 w 555"/>
              <a:gd name="T63" fmla="*/ 2147483647 h 944"/>
              <a:gd name="T64" fmla="*/ 2147483647 w 555"/>
              <a:gd name="T65" fmla="*/ 2147483647 h 944"/>
              <a:gd name="T66" fmla="*/ 2147483647 w 555"/>
              <a:gd name="T67" fmla="*/ 2147483647 h 944"/>
              <a:gd name="T68" fmla="*/ 2147483647 w 555"/>
              <a:gd name="T69" fmla="*/ 2147483647 h 944"/>
              <a:gd name="T70" fmla="*/ 2147483647 w 555"/>
              <a:gd name="T71" fmla="*/ 2147483647 h 944"/>
              <a:gd name="T72" fmla="*/ 2147483647 w 555"/>
              <a:gd name="T73" fmla="*/ 2147483647 h 944"/>
              <a:gd name="T74" fmla="*/ 2147483647 w 555"/>
              <a:gd name="T75" fmla="*/ 2147483647 h 944"/>
              <a:gd name="T76" fmla="*/ 2147483647 w 555"/>
              <a:gd name="T77" fmla="*/ 2147483647 h 944"/>
              <a:gd name="T78" fmla="*/ 2147483647 w 555"/>
              <a:gd name="T79" fmla="*/ 2147483647 h 944"/>
              <a:gd name="T80" fmla="*/ 2147483647 w 555"/>
              <a:gd name="T81" fmla="*/ 2147483647 h 944"/>
              <a:gd name="T82" fmla="*/ 2147483647 w 555"/>
              <a:gd name="T83" fmla="*/ 2147483647 h 944"/>
              <a:gd name="T84" fmla="*/ 2147483647 w 555"/>
              <a:gd name="T85" fmla="*/ 2147483647 h 944"/>
              <a:gd name="T86" fmla="*/ 2147483647 w 555"/>
              <a:gd name="T87" fmla="*/ 2147483647 h 944"/>
              <a:gd name="T88" fmla="*/ 2147483647 w 555"/>
              <a:gd name="T89" fmla="*/ 2147483647 h 944"/>
              <a:gd name="T90" fmla="*/ 2147483647 w 555"/>
              <a:gd name="T91" fmla="*/ 2147483647 h 944"/>
              <a:gd name="T92" fmla="*/ 2147483647 w 555"/>
              <a:gd name="T93" fmla="*/ 2147483647 h 944"/>
              <a:gd name="T94" fmla="*/ 2147483647 w 555"/>
              <a:gd name="T95" fmla="*/ 2147483647 h 944"/>
              <a:gd name="T96" fmla="*/ 2147483647 w 555"/>
              <a:gd name="T97" fmla="*/ 2147483647 h 944"/>
              <a:gd name="T98" fmla="*/ 2147483647 w 555"/>
              <a:gd name="T99" fmla="*/ 2147483647 h 944"/>
              <a:gd name="T100" fmla="*/ 2147483647 w 555"/>
              <a:gd name="T101" fmla="*/ 2147483647 h 944"/>
              <a:gd name="T102" fmla="*/ 2147483647 w 555"/>
              <a:gd name="T103" fmla="*/ 2147483647 h 944"/>
              <a:gd name="T104" fmla="*/ 2147483647 w 555"/>
              <a:gd name="T105" fmla="*/ 2147483647 h 944"/>
              <a:gd name="T106" fmla="*/ 2147483647 w 555"/>
              <a:gd name="T107" fmla="*/ 2147483647 h 944"/>
              <a:gd name="T108" fmla="*/ 2147483647 w 555"/>
              <a:gd name="T109" fmla="*/ 2147483647 h 944"/>
              <a:gd name="T110" fmla="*/ 2147483647 w 555"/>
              <a:gd name="T111" fmla="*/ 2147483647 h 944"/>
              <a:gd name="T112" fmla="*/ 2147483647 w 555"/>
              <a:gd name="T113" fmla="*/ 2147483647 h 944"/>
              <a:gd name="T114" fmla="*/ 2147483647 w 555"/>
              <a:gd name="T115" fmla="*/ 2147483647 h 944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55"/>
              <a:gd name="T175" fmla="*/ 0 h 944"/>
              <a:gd name="T176" fmla="*/ 555 w 555"/>
              <a:gd name="T177" fmla="*/ 944 h 944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55" h="944">
                <a:moveTo>
                  <a:pt x="512" y="0"/>
                </a:moveTo>
                <a:lnTo>
                  <a:pt x="474" y="8"/>
                </a:lnTo>
                <a:lnTo>
                  <a:pt x="433" y="21"/>
                </a:lnTo>
                <a:lnTo>
                  <a:pt x="391" y="34"/>
                </a:lnTo>
                <a:lnTo>
                  <a:pt x="347" y="51"/>
                </a:lnTo>
                <a:lnTo>
                  <a:pt x="303" y="68"/>
                </a:lnTo>
                <a:lnTo>
                  <a:pt x="261" y="85"/>
                </a:lnTo>
                <a:lnTo>
                  <a:pt x="221" y="103"/>
                </a:lnTo>
                <a:lnTo>
                  <a:pt x="185" y="120"/>
                </a:lnTo>
                <a:lnTo>
                  <a:pt x="186" y="130"/>
                </a:lnTo>
                <a:lnTo>
                  <a:pt x="186" y="140"/>
                </a:lnTo>
                <a:lnTo>
                  <a:pt x="185" y="148"/>
                </a:lnTo>
                <a:lnTo>
                  <a:pt x="182" y="156"/>
                </a:lnTo>
                <a:lnTo>
                  <a:pt x="178" y="163"/>
                </a:lnTo>
                <a:lnTo>
                  <a:pt x="172" y="169"/>
                </a:lnTo>
                <a:lnTo>
                  <a:pt x="165" y="174"/>
                </a:lnTo>
                <a:lnTo>
                  <a:pt x="159" y="179"/>
                </a:lnTo>
                <a:lnTo>
                  <a:pt x="151" y="182"/>
                </a:lnTo>
                <a:lnTo>
                  <a:pt x="143" y="185"/>
                </a:lnTo>
                <a:lnTo>
                  <a:pt x="134" y="185"/>
                </a:lnTo>
                <a:lnTo>
                  <a:pt x="126" y="185"/>
                </a:lnTo>
                <a:lnTo>
                  <a:pt x="120" y="185"/>
                </a:lnTo>
                <a:lnTo>
                  <a:pt x="112" y="182"/>
                </a:lnTo>
                <a:lnTo>
                  <a:pt x="105" y="179"/>
                </a:lnTo>
                <a:lnTo>
                  <a:pt x="100" y="174"/>
                </a:lnTo>
                <a:lnTo>
                  <a:pt x="86" y="182"/>
                </a:lnTo>
                <a:lnTo>
                  <a:pt x="73" y="192"/>
                </a:lnTo>
                <a:lnTo>
                  <a:pt x="58" y="202"/>
                </a:lnTo>
                <a:lnTo>
                  <a:pt x="47" y="211"/>
                </a:lnTo>
                <a:lnTo>
                  <a:pt x="34" y="221"/>
                </a:lnTo>
                <a:lnTo>
                  <a:pt x="22" y="229"/>
                </a:lnTo>
                <a:lnTo>
                  <a:pt x="11" y="239"/>
                </a:lnTo>
                <a:lnTo>
                  <a:pt x="0" y="249"/>
                </a:lnTo>
                <a:lnTo>
                  <a:pt x="8" y="283"/>
                </a:lnTo>
                <a:lnTo>
                  <a:pt x="16" y="319"/>
                </a:lnTo>
                <a:lnTo>
                  <a:pt x="21" y="353"/>
                </a:lnTo>
                <a:lnTo>
                  <a:pt x="27" y="387"/>
                </a:lnTo>
                <a:lnTo>
                  <a:pt x="32" y="421"/>
                </a:lnTo>
                <a:lnTo>
                  <a:pt x="37" y="455"/>
                </a:lnTo>
                <a:lnTo>
                  <a:pt x="42" y="488"/>
                </a:lnTo>
                <a:lnTo>
                  <a:pt x="48" y="522"/>
                </a:lnTo>
                <a:lnTo>
                  <a:pt x="60" y="525"/>
                </a:lnTo>
                <a:lnTo>
                  <a:pt x="71" y="530"/>
                </a:lnTo>
                <a:lnTo>
                  <a:pt x="81" y="536"/>
                </a:lnTo>
                <a:lnTo>
                  <a:pt x="89" y="543"/>
                </a:lnTo>
                <a:lnTo>
                  <a:pt x="94" y="553"/>
                </a:lnTo>
                <a:lnTo>
                  <a:pt x="99" y="562"/>
                </a:lnTo>
                <a:lnTo>
                  <a:pt x="100" y="572"/>
                </a:lnTo>
                <a:lnTo>
                  <a:pt x="102" y="582"/>
                </a:lnTo>
                <a:lnTo>
                  <a:pt x="102" y="593"/>
                </a:lnTo>
                <a:lnTo>
                  <a:pt x="99" y="603"/>
                </a:lnTo>
                <a:lnTo>
                  <a:pt x="95" y="613"/>
                </a:lnTo>
                <a:lnTo>
                  <a:pt x="91" y="623"/>
                </a:lnTo>
                <a:lnTo>
                  <a:pt x="84" y="631"/>
                </a:lnTo>
                <a:lnTo>
                  <a:pt x="76" y="639"/>
                </a:lnTo>
                <a:lnTo>
                  <a:pt x="66" y="644"/>
                </a:lnTo>
                <a:lnTo>
                  <a:pt x="56" y="649"/>
                </a:lnTo>
                <a:lnTo>
                  <a:pt x="56" y="670"/>
                </a:lnTo>
                <a:lnTo>
                  <a:pt x="56" y="691"/>
                </a:lnTo>
                <a:lnTo>
                  <a:pt x="58" y="714"/>
                </a:lnTo>
                <a:lnTo>
                  <a:pt x="58" y="738"/>
                </a:lnTo>
                <a:lnTo>
                  <a:pt x="60" y="762"/>
                </a:lnTo>
                <a:lnTo>
                  <a:pt x="60" y="787"/>
                </a:lnTo>
                <a:lnTo>
                  <a:pt x="60" y="811"/>
                </a:lnTo>
                <a:lnTo>
                  <a:pt x="60" y="834"/>
                </a:lnTo>
                <a:lnTo>
                  <a:pt x="104" y="844"/>
                </a:lnTo>
                <a:lnTo>
                  <a:pt x="149" y="855"/>
                </a:lnTo>
                <a:lnTo>
                  <a:pt x="196" y="865"/>
                </a:lnTo>
                <a:lnTo>
                  <a:pt x="247" y="878"/>
                </a:lnTo>
                <a:lnTo>
                  <a:pt x="302" y="891"/>
                </a:lnTo>
                <a:lnTo>
                  <a:pt x="362" y="907"/>
                </a:lnTo>
                <a:lnTo>
                  <a:pt x="429" y="923"/>
                </a:lnTo>
                <a:lnTo>
                  <a:pt x="502" y="943"/>
                </a:lnTo>
                <a:lnTo>
                  <a:pt x="512" y="897"/>
                </a:lnTo>
                <a:lnTo>
                  <a:pt x="521" y="847"/>
                </a:lnTo>
                <a:lnTo>
                  <a:pt x="529" y="795"/>
                </a:lnTo>
                <a:lnTo>
                  <a:pt x="536" y="738"/>
                </a:lnTo>
                <a:lnTo>
                  <a:pt x="541" y="681"/>
                </a:lnTo>
                <a:lnTo>
                  <a:pt x="546" y="621"/>
                </a:lnTo>
                <a:lnTo>
                  <a:pt x="549" y="558"/>
                </a:lnTo>
                <a:lnTo>
                  <a:pt x="551" y="496"/>
                </a:lnTo>
                <a:lnTo>
                  <a:pt x="552" y="480"/>
                </a:lnTo>
                <a:lnTo>
                  <a:pt x="552" y="468"/>
                </a:lnTo>
                <a:lnTo>
                  <a:pt x="552" y="455"/>
                </a:lnTo>
                <a:lnTo>
                  <a:pt x="552" y="445"/>
                </a:lnTo>
                <a:lnTo>
                  <a:pt x="552" y="434"/>
                </a:lnTo>
                <a:lnTo>
                  <a:pt x="554" y="423"/>
                </a:lnTo>
                <a:lnTo>
                  <a:pt x="552" y="410"/>
                </a:lnTo>
                <a:lnTo>
                  <a:pt x="552" y="393"/>
                </a:lnTo>
                <a:lnTo>
                  <a:pt x="546" y="393"/>
                </a:lnTo>
                <a:lnTo>
                  <a:pt x="538" y="392"/>
                </a:lnTo>
                <a:lnTo>
                  <a:pt x="531" y="389"/>
                </a:lnTo>
                <a:lnTo>
                  <a:pt x="525" y="385"/>
                </a:lnTo>
                <a:lnTo>
                  <a:pt x="515" y="377"/>
                </a:lnTo>
                <a:lnTo>
                  <a:pt x="507" y="366"/>
                </a:lnTo>
                <a:lnTo>
                  <a:pt x="500" y="354"/>
                </a:lnTo>
                <a:lnTo>
                  <a:pt x="495" y="341"/>
                </a:lnTo>
                <a:lnTo>
                  <a:pt x="494" y="327"/>
                </a:lnTo>
                <a:lnTo>
                  <a:pt x="492" y="312"/>
                </a:lnTo>
                <a:lnTo>
                  <a:pt x="494" y="298"/>
                </a:lnTo>
                <a:lnTo>
                  <a:pt x="497" y="283"/>
                </a:lnTo>
                <a:lnTo>
                  <a:pt x="500" y="270"/>
                </a:lnTo>
                <a:lnTo>
                  <a:pt x="507" y="259"/>
                </a:lnTo>
                <a:lnTo>
                  <a:pt x="515" y="247"/>
                </a:lnTo>
                <a:lnTo>
                  <a:pt x="523" y="241"/>
                </a:lnTo>
                <a:lnTo>
                  <a:pt x="528" y="237"/>
                </a:lnTo>
                <a:lnTo>
                  <a:pt x="533" y="234"/>
                </a:lnTo>
                <a:lnTo>
                  <a:pt x="539" y="233"/>
                </a:lnTo>
                <a:lnTo>
                  <a:pt x="544" y="233"/>
                </a:lnTo>
                <a:lnTo>
                  <a:pt x="542" y="202"/>
                </a:lnTo>
                <a:lnTo>
                  <a:pt x="539" y="171"/>
                </a:lnTo>
                <a:lnTo>
                  <a:pt x="536" y="142"/>
                </a:lnTo>
                <a:lnTo>
                  <a:pt x="533" y="112"/>
                </a:lnTo>
                <a:lnTo>
                  <a:pt x="528" y="85"/>
                </a:lnTo>
                <a:lnTo>
                  <a:pt x="523" y="55"/>
                </a:lnTo>
                <a:lnTo>
                  <a:pt x="518" y="28"/>
                </a:lnTo>
                <a:lnTo>
                  <a:pt x="512" y="0"/>
                </a:lnTo>
              </a:path>
            </a:pathLst>
          </a:custGeom>
          <a:solidFill>
            <a:srgbClr val="FAF0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2" name="Freeform 4">
            <a:extLst>
              <a:ext uri="{FF2B5EF4-FFF2-40B4-BE49-F238E27FC236}">
                <a16:creationId xmlns:a16="http://schemas.microsoft.com/office/drawing/2014/main" id="{2AA1E9B3-A628-C3C9-DCA5-053FE348C5DC}"/>
              </a:ext>
            </a:extLst>
          </p:cNvPr>
          <p:cNvSpPr>
            <a:spLocks/>
          </p:cNvSpPr>
          <p:nvPr/>
        </p:nvSpPr>
        <p:spPr bwMode="auto">
          <a:xfrm>
            <a:off x="7564715" y="2734295"/>
            <a:ext cx="880277" cy="1497263"/>
          </a:xfrm>
          <a:custGeom>
            <a:avLst/>
            <a:gdLst>
              <a:gd name="T0" fmla="*/ 2147483647 w 555"/>
              <a:gd name="T1" fmla="*/ 2147483647 h 944"/>
              <a:gd name="T2" fmla="*/ 2147483647 w 555"/>
              <a:gd name="T3" fmla="*/ 2147483647 h 944"/>
              <a:gd name="T4" fmla="*/ 2147483647 w 555"/>
              <a:gd name="T5" fmla="*/ 2147483647 h 944"/>
              <a:gd name="T6" fmla="*/ 2147483647 w 555"/>
              <a:gd name="T7" fmla="*/ 2147483647 h 944"/>
              <a:gd name="T8" fmla="*/ 2147483647 w 555"/>
              <a:gd name="T9" fmla="*/ 2147483647 h 944"/>
              <a:gd name="T10" fmla="*/ 2147483647 w 555"/>
              <a:gd name="T11" fmla="*/ 2147483647 h 944"/>
              <a:gd name="T12" fmla="*/ 2147483647 w 555"/>
              <a:gd name="T13" fmla="*/ 2147483647 h 944"/>
              <a:gd name="T14" fmla="*/ 2147483647 w 555"/>
              <a:gd name="T15" fmla="*/ 2147483647 h 944"/>
              <a:gd name="T16" fmla="*/ 2147483647 w 555"/>
              <a:gd name="T17" fmla="*/ 2147483647 h 944"/>
              <a:gd name="T18" fmla="*/ 2147483647 w 555"/>
              <a:gd name="T19" fmla="*/ 2147483647 h 944"/>
              <a:gd name="T20" fmla="*/ 2147483647 w 555"/>
              <a:gd name="T21" fmla="*/ 2147483647 h 944"/>
              <a:gd name="T22" fmla="*/ 2147483647 w 555"/>
              <a:gd name="T23" fmla="*/ 2147483647 h 944"/>
              <a:gd name="T24" fmla="*/ 2147483647 w 555"/>
              <a:gd name="T25" fmla="*/ 2147483647 h 944"/>
              <a:gd name="T26" fmla="*/ 2147483647 w 555"/>
              <a:gd name="T27" fmla="*/ 2147483647 h 944"/>
              <a:gd name="T28" fmla="*/ 2147483647 w 555"/>
              <a:gd name="T29" fmla="*/ 2147483647 h 944"/>
              <a:gd name="T30" fmla="*/ 2147483647 w 555"/>
              <a:gd name="T31" fmla="*/ 2147483647 h 944"/>
              <a:gd name="T32" fmla="*/ 2147483647 w 555"/>
              <a:gd name="T33" fmla="*/ 2147483647 h 944"/>
              <a:gd name="T34" fmla="*/ 2147483647 w 555"/>
              <a:gd name="T35" fmla="*/ 2147483647 h 944"/>
              <a:gd name="T36" fmla="*/ 2147483647 w 555"/>
              <a:gd name="T37" fmla="*/ 2147483647 h 944"/>
              <a:gd name="T38" fmla="*/ 2147483647 w 555"/>
              <a:gd name="T39" fmla="*/ 2147483647 h 944"/>
              <a:gd name="T40" fmla="*/ 2147483647 w 555"/>
              <a:gd name="T41" fmla="*/ 2147483647 h 944"/>
              <a:gd name="T42" fmla="*/ 2147483647 w 555"/>
              <a:gd name="T43" fmla="*/ 2147483647 h 944"/>
              <a:gd name="T44" fmla="*/ 2147483647 w 555"/>
              <a:gd name="T45" fmla="*/ 2147483647 h 944"/>
              <a:gd name="T46" fmla="*/ 2147483647 w 555"/>
              <a:gd name="T47" fmla="*/ 2147483647 h 944"/>
              <a:gd name="T48" fmla="*/ 2147483647 w 555"/>
              <a:gd name="T49" fmla="*/ 2147483647 h 944"/>
              <a:gd name="T50" fmla="*/ 2147483647 w 555"/>
              <a:gd name="T51" fmla="*/ 2147483647 h 944"/>
              <a:gd name="T52" fmla="*/ 2147483647 w 555"/>
              <a:gd name="T53" fmla="*/ 2147483647 h 944"/>
              <a:gd name="T54" fmla="*/ 2147483647 w 555"/>
              <a:gd name="T55" fmla="*/ 2147483647 h 944"/>
              <a:gd name="T56" fmla="*/ 2147483647 w 555"/>
              <a:gd name="T57" fmla="*/ 2147483647 h 944"/>
              <a:gd name="T58" fmla="*/ 2147483647 w 555"/>
              <a:gd name="T59" fmla="*/ 2147483647 h 944"/>
              <a:gd name="T60" fmla="*/ 2147483647 w 555"/>
              <a:gd name="T61" fmla="*/ 2147483647 h 944"/>
              <a:gd name="T62" fmla="*/ 2147483647 w 555"/>
              <a:gd name="T63" fmla="*/ 2147483647 h 944"/>
              <a:gd name="T64" fmla="*/ 2147483647 w 555"/>
              <a:gd name="T65" fmla="*/ 2147483647 h 944"/>
              <a:gd name="T66" fmla="*/ 2147483647 w 555"/>
              <a:gd name="T67" fmla="*/ 2147483647 h 944"/>
              <a:gd name="T68" fmla="*/ 2147483647 w 555"/>
              <a:gd name="T69" fmla="*/ 2147483647 h 944"/>
              <a:gd name="T70" fmla="*/ 2147483647 w 555"/>
              <a:gd name="T71" fmla="*/ 2147483647 h 944"/>
              <a:gd name="T72" fmla="*/ 2147483647 w 555"/>
              <a:gd name="T73" fmla="*/ 2147483647 h 944"/>
              <a:gd name="T74" fmla="*/ 2147483647 w 555"/>
              <a:gd name="T75" fmla="*/ 2147483647 h 944"/>
              <a:gd name="T76" fmla="*/ 2147483647 w 555"/>
              <a:gd name="T77" fmla="*/ 2147483647 h 944"/>
              <a:gd name="T78" fmla="*/ 2147483647 w 555"/>
              <a:gd name="T79" fmla="*/ 2147483647 h 944"/>
              <a:gd name="T80" fmla="*/ 2147483647 w 555"/>
              <a:gd name="T81" fmla="*/ 2147483647 h 944"/>
              <a:gd name="T82" fmla="*/ 2147483647 w 555"/>
              <a:gd name="T83" fmla="*/ 2147483647 h 944"/>
              <a:gd name="T84" fmla="*/ 2147483647 w 555"/>
              <a:gd name="T85" fmla="*/ 2147483647 h 944"/>
              <a:gd name="T86" fmla="*/ 2147483647 w 555"/>
              <a:gd name="T87" fmla="*/ 2147483647 h 944"/>
              <a:gd name="T88" fmla="*/ 2147483647 w 555"/>
              <a:gd name="T89" fmla="*/ 2147483647 h 944"/>
              <a:gd name="T90" fmla="*/ 2147483647 w 555"/>
              <a:gd name="T91" fmla="*/ 2147483647 h 944"/>
              <a:gd name="T92" fmla="*/ 2147483647 w 555"/>
              <a:gd name="T93" fmla="*/ 2147483647 h 944"/>
              <a:gd name="T94" fmla="*/ 2147483647 w 555"/>
              <a:gd name="T95" fmla="*/ 2147483647 h 944"/>
              <a:gd name="T96" fmla="*/ 2147483647 w 555"/>
              <a:gd name="T97" fmla="*/ 2147483647 h 944"/>
              <a:gd name="T98" fmla="*/ 2147483647 w 555"/>
              <a:gd name="T99" fmla="*/ 2147483647 h 944"/>
              <a:gd name="T100" fmla="*/ 2147483647 w 555"/>
              <a:gd name="T101" fmla="*/ 2147483647 h 944"/>
              <a:gd name="T102" fmla="*/ 2147483647 w 555"/>
              <a:gd name="T103" fmla="*/ 2147483647 h 944"/>
              <a:gd name="T104" fmla="*/ 2147483647 w 555"/>
              <a:gd name="T105" fmla="*/ 2147483647 h 944"/>
              <a:gd name="T106" fmla="*/ 2147483647 w 555"/>
              <a:gd name="T107" fmla="*/ 2147483647 h 944"/>
              <a:gd name="T108" fmla="*/ 2147483647 w 555"/>
              <a:gd name="T109" fmla="*/ 2147483647 h 944"/>
              <a:gd name="T110" fmla="*/ 2147483647 w 555"/>
              <a:gd name="T111" fmla="*/ 2147483647 h 944"/>
              <a:gd name="T112" fmla="*/ 2147483647 w 555"/>
              <a:gd name="T113" fmla="*/ 2147483647 h 944"/>
              <a:gd name="T114" fmla="*/ 2147483647 w 555"/>
              <a:gd name="T115" fmla="*/ 2147483647 h 944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55"/>
              <a:gd name="T175" fmla="*/ 0 h 944"/>
              <a:gd name="T176" fmla="*/ 555 w 555"/>
              <a:gd name="T177" fmla="*/ 944 h 944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55" h="944">
                <a:moveTo>
                  <a:pt x="512" y="0"/>
                </a:moveTo>
                <a:lnTo>
                  <a:pt x="474" y="8"/>
                </a:lnTo>
                <a:lnTo>
                  <a:pt x="433" y="21"/>
                </a:lnTo>
                <a:lnTo>
                  <a:pt x="391" y="34"/>
                </a:lnTo>
                <a:lnTo>
                  <a:pt x="347" y="51"/>
                </a:lnTo>
                <a:lnTo>
                  <a:pt x="303" y="68"/>
                </a:lnTo>
                <a:lnTo>
                  <a:pt x="261" y="85"/>
                </a:lnTo>
                <a:lnTo>
                  <a:pt x="221" y="103"/>
                </a:lnTo>
                <a:lnTo>
                  <a:pt x="185" y="120"/>
                </a:lnTo>
                <a:lnTo>
                  <a:pt x="186" y="130"/>
                </a:lnTo>
                <a:lnTo>
                  <a:pt x="186" y="140"/>
                </a:lnTo>
                <a:lnTo>
                  <a:pt x="185" y="148"/>
                </a:lnTo>
                <a:lnTo>
                  <a:pt x="182" y="156"/>
                </a:lnTo>
                <a:lnTo>
                  <a:pt x="178" y="163"/>
                </a:lnTo>
                <a:lnTo>
                  <a:pt x="172" y="169"/>
                </a:lnTo>
                <a:lnTo>
                  <a:pt x="165" y="174"/>
                </a:lnTo>
                <a:lnTo>
                  <a:pt x="159" y="179"/>
                </a:lnTo>
                <a:lnTo>
                  <a:pt x="151" y="182"/>
                </a:lnTo>
                <a:lnTo>
                  <a:pt x="143" y="185"/>
                </a:lnTo>
                <a:lnTo>
                  <a:pt x="134" y="185"/>
                </a:lnTo>
                <a:lnTo>
                  <a:pt x="126" y="185"/>
                </a:lnTo>
                <a:lnTo>
                  <a:pt x="120" y="185"/>
                </a:lnTo>
                <a:lnTo>
                  <a:pt x="112" y="182"/>
                </a:lnTo>
                <a:lnTo>
                  <a:pt x="105" y="179"/>
                </a:lnTo>
                <a:lnTo>
                  <a:pt x="100" y="174"/>
                </a:lnTo>
                <a:lnTo>
                  <a:pt x="86" y="182"/>
                </a:lnTo>
                <a:lnTo>
                  <a:pt x="73" y="192"/>
                </a:lnTo>
                <a:lnTo>
                  <a:pt x="58" y="202"/>
                </a:lnTo>
                <a:lnTo>
                  <a:pt x="47" y="211"/>
                </a:lnTo>
                <a:lnTo>
                  <a:pt x="34" y="221"/>
                </a:lnTo>
                <a:lnTo>
                  <a:pt x="22" y="229"/>
                </a:lnTo>
                <a:lnTo>
                  <a:pt x="11" y="239"/>
                </a:lnTo>
                <a:lnTo>
                  <a:pt x="0" y="249"/>
                </a:lnTo>
                <a:lnTo>
                  <a:pt x="8" y="283"/>
                </a:lnTo>
                <a:lnTo>
                  <a:pt x="16" y="319"/>
                </a:lnTo>
                <a:lnTo>
                  <a:pt x="21" y="353"/>
                </a:lnTo>
                <a:lnTo>
                  <a:pt x="27" y="387"/>
                </a:lnTo>
                <a:lnTo>
                  <a:pt x="32" y="421"/>
                </a:lnTo>
                <a:lnTo>
                  <a:pt x="37" y="455"/>
                </a:lnTo>
                <a:lnTo>
                  <a:pt x="42" y="488"/>
                </a:lnTo>
                <a:lnTo>
                  <a:pt x="48" y="522"/>
                </a:lnTo>
                <a:lnTo>
                  <a:pt x="60" y="525"/>
                </a:lnTo>
                <a:lnTo>
                  <a:pt x="71" y="530"/>
                </a:lnTo>
                <a:lnTo>
                  <a:pt x="81" y="536"/>
                </a:lnTo>
                <a:lnTo>
                  <a:pt x="89" y="543"/>
                </a:lnTo>
                <a:lnTo>
                  <a:pt x="94" y="553"/>
                </a:lnTo>
                <a:lnTo>
                  <a:pt x="99" y="562"/>
                </a:lnTo>
                <a:lnTo>
                  <a:pt x="100" y="572"/>
                </a:lnTo>
                <a:lnTo>
                  <a:pt x="102" y="582"/>
                </a:lnTo>
                <a:lnTo>
                  <a:pt x="102" y="593"/>
                </a:lnTo>
                <a:lnTo>
                  <a:pt x="99" y="603"/>
                </a:lnTo>
                <a:lnTo>
                  <a:pt x="95" y="613"/>
                </a:lnTo>
                <a:lnTo>
                  <a:pt x="91" y="623"/>
                </a:lnTo>
                <a:lnTo>
                  <a:pt x="84" y="631"/>
                </a:lnTo>
                <a:lnTo>
                  <a:pt x="76" y="639"/>
                </a:lnTo>
                <a:lnTo>
                  <a:pt x="66" y="644"/>
                </a:lnTo>
                <a:lnTo>
                  <a:pt x="56" y="649"/>
                </a:lnTo>
                <a:lnTo>
                  <a:pt x="56" y="670"/>
                </a:lnTo>
                <a:lnTo>
                  <a:pt x="56" y="691"/>
                </a:lnTo>
                <a:lnTo>
                  <a:pt x="58" y="714"/>
                </a:lnTo>
                <a:lnTo>
                  <a:pt x="58" y="738"/>
                </a:lnTo>
                <a:lnTo>
                  <a:pt x="60" y="762"/>
                </a:lnTo>
                <a:lnTo>
                  <a:pt x="60" y="787"/>
                </a:lnTo>
                <a:lnTo>
                  <a:pt x="60" y="811"/>
                </a:lnTo>
                <a:lnTo>
                  <a:pt x="60" y="834"/>
                </a:lnTo>
                <a:lnTo>
                  <a:pt x="104" y="844"/>
                </a:lnTo>
                <a:lnTo>
                  <a:pt x="149" y="855"/>
                </a:lnTo>
                <a:lnTo>
                  <a:pt x="196" y="865"/>
                </a:lnTo>
                <a:lnTo>
                  <a:pt x="247" y="878"/>
                </a:lnTo>
                <a:lnTo>
                  <a:pt x="302" y="891"/>
                </a:lnTo>
                <a:lnTo>
                  <a:pt x="362" y="907"/>
                </a:lnTo>
                <a:lnTo>
                  <a:pt x="429" y="923"/>
                </a:lnTo>
                <a:lnTo>
                  <a:pt x="502" y="943"/>
                </a:lnTo>
                <a:lnTo>
                  <a:pt x="512" y="897"/>
                </a:lnTo>
                <a:lnTo>
                  <a:pt x="521" y="847"/>
                </a:lnTo>
                <a:lnTo>
                  <a:pt x="529" y="795"/>
                </a:lnTo>
                <a:lnTo>
                  <a:pt x="536" y="738"/>
                </a:lnTo>
                <a:lnTo>
                  <a:pt x="541" y="681"/>
                </a:lnTo>
                <a:lnTo>
                  <a:pt x="546" y="621"/>
                </a:lnTo>
                <a:lnTo>
                  <a:pt x="549" y="558"/>
                </a:lnTo>
                <a:lnTo>
                  <a:pt x="551" y="496"/>
                </a:lnTo>
                <a:lnTo>
                  <a:pt x="552" y="480"/>
                </a:lnTo>
                <a:lnTo>
                  <a:pt x="552" y="468"/>
                </a:lnTo>
                <a:lnTo>
                  <a:pt x="552" y="455"/>
                </a:lnTo>
                <a:lnTo>
                  <a:pt x="552" y="445"/>
                </a:lnTo>
                <a:lnTo>
                  <a:pt x="552" y="434"/>
                </a:lnTo>
                <a:lnTo>
                  <a:pt x="554" y="423"/>
                </a:lnTo>
                <a:lnTo>
                  <a:pt x="552" y="410"/>
                </a:lnTo>
                <a:lnTo>
                  <a:pt x="552" y="393"/>
                </a:lnTo>
                <a:lnTo>
                  <a:pt x="546" y="393"/>
                </a:lnTo>
                <a:lnTo>
                  <a:pt x="538" y="392"/>
                </a:lnTo>
                <a:lnTo>
                  <a:pt x="531" y="389"/>
                </a:lnTo>
                <a:lnTo>
                  <a:pt x="525" y="385"/>
                </a:lnTo>
                <a:lnTo>
                  <a:pt x="515" y="377"/>
                </a:lnTo>
                <a:lnTo>
                  <a:pt x="507" y="366"/>
                </a:lnTo>
                <a:lnTo>
                  <a:pt x="500" y="354"/>
                </a:lnTo>
                <a:lnTo>
                  <a:pt x="495" y="341"/>
                </a:lnTo>
                <a:lnTo>
                  <a:pt x="494" y="327"/>
                </a:lnTo>
                <a:lnTo>
                  <a:pt x="492" y="312"/>
                </a:lnTo>
                <a:lnTo>
                  <a:pt x="494" y="298"/>
                </a:lnTo>
                <a:lnTo>
                  <a:pt x="497" y="283"/>
                </a:lnTo>
                <a:lnTo>
                  <a:pt x="500" y="270"/>
                </a:lnTo>
                <a:lnTo>
                  <a:pt x="507" y="259"/>
                </a:lnTo>
                <a:lnTo>
                  <a:pt x="515" y="247"/>
                </a:lnTo>
                <a:lnTo>
                  <a:pt x="523" y="241"/>
                </a:lnTo>
                <a:lnTo>
                  <a:pt x="528" y="237"/>
                </a:lnTo>
                <a:lnTo>
                  <a:pt x="533" y="234"/>
                </a:lnTo>
                <a:lnTo>
                  <a:pt x="539" y="233"/>
                </a:lnTo>
                <a:lnTo>
                  <a:pt x="544" y="233"/>
                </a:lnTo>
                <a:lnTo>
                  <a:pt x="542" y="202"/>
                </a:lnTo>
                <a:lnTo>
                  <a:pt x="539" y="171"/>
                </a:lnTo>
                <a:lnTo>
                  <a:pt x="536" y="142"/>
                </a:lnTo>
                <a:lnTo>
                  <a:pt x="533" y="112"/>
                </a:lnTo>
                <a:lnTo>
                  <a:pt x="528" y="85"/>
                </a:lnTo>
                <a:lnTo>
                  <a:pt x="523" y="55"/>
                </a:lnTo>
                <a:lnTo>
                  <a:pt x="518" y="28"/>
                </a:lnTo>
                <a:lnTo>
                  <a:pt x="51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3" name="Freeform 5">
            <a:extLst>
              <a:ext uri="{FF2B5EF4-FFF2-40B4-BE49-F238E27FC236}">
                <a16:creationId xmlns:a16="http://schemas.microsoft.com/office/drawing/2014/main" id="{0C979FC3-8F98-002F-A12D-4A83B645BE10}"/>
              </a:ext>
            </a:extLst>
          </p:cNvPr>
          <p:cNvSpPr>
            <a:spLocks/>
          </p:cNvSpPr>
          <p:nvPr/>
        </p:nvSpPr>
        <p:spPr bwMode="auto">
          <a:xfrm>
            <a:off x="8345067" y="2734295"/>
            <a:ext cx="328320" cy="1497263"/>
          </a:xfrm>
          <a:custGeom>
            <a:avLst/>
            <a:gdLst>
              <a:gd name="T0" fmla="*/ 2147483647 w 207"/>
              <a:gd name="T1" fmla="*/ 2147483647 h 944"/>
              <a:gd name="T2" fmla="*/ 2147483647 w 207"/>
              <a:gd name="T3" fmla="*/ 2147483647 h 944"/>
              <a:gd name="T4" fmla="*/ 2147483647 w 207"/>
              <a:gd name="T5" fmla="*/ 2147483647 h 944"/>
              <a:gd name="T6" fmla="*/ 2147483647 w 207"/>
              <a:gd name="T7" fmla="*/ 2147483647 h 944"/>
              <a:gd name="T8" fmla="*/ 2147483647 w 207"/>
              <a:gd name="T9" fmla="*/ 2147483647 h 944"/>
              <a:gd name="T10" fmla="*/ 2147483647 w 207"/>
              <a:gd name="T11" fmla="*/ 2147483647 h 944"/>
              <a:gd name="T12" fmla="*/ 2147483647 w 207"/>
              <a:gd name="T13" fmla="*/ 2147483647 h 944"/>
              <a:gd name="T14" fmla="*/ 2147483647 w 207"/>
              <a:gd name="T15" fmla="*/ 2147483647 h 944"/>
              <a:gd name="T16" fmla="*/ 2147483647 w 207"/>
              <a:gd name="T17" fmla="*/ 2147483647 h 944"/>
              <a:gd name="T18" fmla="*/ 2147483647 w 207"/>
              <a:gd name="T19" fmla="*/ 2147483647 h 944"/>
              <a:gd name="T20" fmla="*/ 2147483647 w 207"/>
              <a:gd name="T21" fmla="*/ 2147483647 h 944"/>
              <a:gd name="T22" fmla="*/ 2147483647 w 207"/>
              <a:gd name="T23" fmla="*/ 2147483647 h 944"/>
              <a:gd name="T24" fmla="*/ 2147483647 w 207"/>
              <a:gd name="T25" fmla="*/ 2147483647 h 944"/>
              <a:gd name="T26" fmla="*/ 2147483647 w 207"/>
              <a:gd name="T27" fmla="*/ 2147483647 h 944"/>
              <a:gd name="T28" fmla="*/ 2147483647 w 207"/>
              <a:gd name="T29" fmla="*/ 2147483647 h 944"/>
              <a:gd name="T30" fmla="*/ 2147483647 w 207"/>
              <a:gd name="T31" fmla="*/ 2147483647 h 944"/>
              <a:gd name="T32" fmla="*/ 2147483647 w 207"/>
              <a:gd name="T33" fmla="*/ 2147483647 h 944"/>
              <a:gd name="T34" fmla="*/ 2147483647 w 207"/>
              <a:gd name="T35" fmla="*/ 2147483647 h 944"/>
              <a:gd name="T36" fmla="*/ 2147483647 w 207"/>
              <a:gd name="T37" fmla="*/ 2147483647 h 944"/>
              <a:gd name="T38" fmla="*/ 2147483647 w 207"/>
              <a:gd name="T39" fmla="*/ 2147483647 h 944"/>
              <a:gd name="T40" fmla="*/ 2147483647 w 207"/>
              <a:gd name="T41" fmla="*/ 2147483647 h 944"/>
              <a:gd name="T42" fmla="*/ 2147483647 w 207"/>
              <a:gd name="T43" fmla="*/ 2147483647 h 944"/>
              <a:gd name="T44" fmla="*/ 2147483647 w 207"/>
              <a:gd name="T45" fmla="*/ 2147483647 h 944"/>
              <a:gd name="T46" fmla="*/ 2147483647 w 207"/>
              <a:gd name="T47" fmla="*/ 2147483647 h 944"/>
              <a:gd name="T48" fmla="*/ 2147483647 w 207"/>
              <a:gd name="T49" fmla="*/ 2147483647 h 944"/>
              <a:gd name="T50" fmla="*/ 2147483647 w 207"/>
              <a:gd name="T51" fmla="*/ 2147483647 h 944"/>
              <a:gd name="T52" fmla="*/ 2147483647 w 207"/>
              <a:gd name="T53" fmla="*/ 2147483647 h 944"/>
              <a:gd name="T54" fmla="*/ 2147483647 w 207"/>
              <a:gd name="T55" fmla="*/ 2147483647 h 944"/>
              <a:gd name="T56" fmla="*/ 2147483647 w 207"/>
              <a:gd name="T57" fmla="*/ 2147483647 h 944"/>
              <a:gd name="T58" fmla="*/ 2147483647 w 207"/>
              <a:gd name="T59" fmla="*/ 2147483647 h 944"/>
              <a:gd name="T60" fmla="*/ 2147483647 w 207"/>
              <a:gd name="T61" fmla="*/ 2147483647 h 944"/>
              <a:gd name="T62" fmla="*/ 2147483647 w 207"/>
              <a:gd name="T63" fmla="*/ 2147483647 h 944"/>
              <a:gd name="T64" fmla="*/ 2147483647 w 207"/>
              <a:gd name="T65" fmla="*/ 2147483647 h 944"/>
              <a:gd name="T66" fmla="*/ 2147483647 w 207"/>
              <a:gd name="T67" fmla="*/ 2147483647 h 944"/>
              <a:gd name="T68" fmla="*/ 2147483647 w 207"/>
              <a:gd name="T69" fmla="*/ 2147483647 h 944"/>
              <a:gd name="T70" fmla="*/ 2147483647 w 207"/>
              <a:gd name="T71" fmla="*/ 2147483647 h 944"/>
              <a:gd name="T72" fmla="*/ 2147483647 w 207"/>
              <a:gd name="T73" fmla="*/ 2147483647 h 944"/>
              <a:gd name="T74" fmla="*/ 2147483647 w 207"/>
              <a:gd name="T75" fmla="*/ 2147483647 h 944"/>
              <a:gd name="T76" fmla="*/ 2147483647 w 207"/>
              <a:gd name="T77" fmla="*/ 2147483647 h 944"/>
              <a:gd name="T78" fmla="*/ 2147483647 w 207"/>
              <a:gd name="T79" fmla="*/ 2147483647 h 944"/>
              <a:gd name="T80" fmla="*/ 2147483647 w 207"/>
              <a:gd name="T81" fmla="*/ 2147483647 h 944"/>
              <a:gd name="T82" fmla="*/ 2147483647 w 207"/>
              <a:gd name="T83" fmla="*/ 2147483647 h 944"/>
              <a:gd name="T84" fmla="*/ 2147483647 w 207"/>
              <a:gd name="T85" fmla="*/ 2147483647 h 944"/>
              <a:gd name="T86" fmla="*/ 2147483647 w 207"/>
              <a:gd name="T87" fmla="*/ 2147483647 h 944"/>
              <a:gd name="T88" fmla="*/ 2147483647 w 207"/>
              <a:gd name="T89" fmla="*/ 2147483647 h 944"/>
              <a:gd name="T90" fmla="*/ 2147483647 w 207"/>
              <a:gd name="T91" fmla="*/ 2147483647 h 944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207"/>
              <a:gd name="T139" fmla="*/ 0 h 944"/>
              <a:gd name="T140" fmla="*/ 207 w 207"/>
              <a:gd name="T141" fmla="*/ 944 h 944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207" h="944">
                <a:moveTo>
                  <a:pt x="20" y="0"/>
                </a:moveTo>
                <a:lnTo>
                  <a:pt x="49" y="21"/>
                </a:lnTo>
                <a:lnTo>
                  <a:pt x="70" y="41"/>
                </a:lnTo>
                <a:lnTo>
                  <a:pt x="89" y="57"/>
                </a:lnTo>
                <a:lnTo>
                  <a:pt x="106" y="75"/>
                </a:lnTo>
                <a:lnTo>
                  <a:pt x="124" y="94"/>
                </a:lnTo>
                <a:lnTo>
                  <a:pt x="145" y="117"/>
                </a:lnTo>
                <a:lnTo>
                  <a:pt x="172" y="148"/>
                </a:lnTo>
                <a:lnTo>
                  <a:pt x="206" y="185"/>
                </a:lnTo>
                <a:lnTo>
                  <a:pt x="206" y="231"/>
                </a:lnTo>
                <a:lnTo>
                  <a:pt x="205" y="276"/>
                </a:lnTo>
                <a:lnTo>
                  <a:pt x="203" y="324"/>
                </a:lnTo>
                <a:lnTo>
                  <a:pt x="202" y="369"/>
                </a:lnTo>
                <a:lnTo>
                  <a:pt x="198" y="415"/>
                </a:lnTo>
                <a:lnTo>
                  <a:pt x="195" y="458"/>
                </a:lnTo>
                <a:lnTo>
                  <a:pt x="192" y="502"/>
                </a:lnTo>
                <a:lnTo>
                  <a:pt x="187" y="543"/>
                </a:lnTo>
                <a:lnTo>
                  <a:pt x="180" y="546"/>
                </a:lnTo>
                <a:lnTo>
                  <a:pt x="174" y="551"/>
                </a:lnTo>
                <a:lnTo>
                  <a:pt x="169" y="556"/>
                </a:lnTo>
                <a:lnTo>
                  <a:pt x="164" y="561"/>
                </a:lnTo>
                <a:lnTo>
                  <a:pt x="161" y="567"/>
                </a:lnTo>
                <a:lnTo>
                  <a:pt x="158" y="574"/>
                </a:lnTo>
                <a:lnTo>
                  <a:pt x="156" y="580"/>
                </a:lnTo>
                <a:lnTo>
                  <a:pt x="156" y="587"/>
                </a:lnTo>
                <a:lnTo>
                  <a:pt x="154" y="593"/>
                </a:lnTo>
                <a:lnTo>
                  <a:pt x="156" y="601"/>
                </a:lnTo>
                <a:lnTo>
                  <a:pt x="158" y="608"/>
                </a:lnTo>
                <a:lnTo>
                  <a:pt x="159" y="614"/>
                </a:lnTo>
                <a:lnTo>
                  <a:pt x="163" y="621"/>
                </a:lnTo>
                <a:lnTo>
                  <a:pt x="167" y="627"/>
                </a:lnTo>
                <a:lnTo>
                  <a:pt x="172" y="634"/>
                </a:lnTo>
                <a:lnTo>
                  <a:pt x="179" y="639"/>
                </a:lnTo>
                <a:lnTo>
                  <a:pt x="179" y="665"/>
                </a:lnTo>
                <a:lnTo>
                  <a:pt x="177" y="692"/>
                </a:lnTo>
                <a:lnTo>
                  <a:pt x="176" y="723"/>
                </a:lnTo>
                <a:lnTo>
                  <a:pt x="174" y="754"/>
                </a:lnTo>
                <a:lnTo>
                  <a:pt x="172" y="785"/>
                </a:lnTo>
                <a:lnTo>
                  <a:pt x="171" y="816"/>
                </a:lnTo>
                <a:lnTo>
                  <a:pt x="169" y="845"/>
                </a:lnTo>
                <a:lnTo>
                  <a:pt x="169" y="871"/>
                </a:lnTo>
                <a:lnTo>
                  <a:pt x="150" y="883"/>
                </a:lnTo>
                <a:lnTo>
                  <a:pt x="132" y="892"/>
                </a:lnTo>
                <a:lnTo>
                  <a:pt x="112" y="902"/>
                </a:lnTo>
                <a:lnTo>
                  <a:pt x="93" y="910"/>
                </a:lnTo>
                <a:lnTo>
                  <a:pt x="73" y="920"/>
                </a:lnTo>
                <a:lnTo>
                  <a:pt x="52" y="928"/>
                </a:lnTo>
                <a:lnTo>
                  <a:pt x="31" y="936"/>
                </a:lnTo>
                <a:lnTo>
                  <a:pt x="10" y="943"/>
                </a:lnTo>
                <a:lnTo>
                  <a:pt x="21" y="886"/>
                </a:lnTo>
                <a:lnTo>
                  <a:pt x="31" y="827"/>
                </a:lnTo>
                <a:lnTo>
                  <a:pt x="39" y="769"/>
                </a:lnTo>
                <a:lnTo>
                  <a:pt x="47" y="707"/>
                </a:lnTo>
                <a:lnTo>
                  <a:pt x="52" y="645"/>
                </a:lnTo>
                <a:lnTo>
                  <a:pt x="57" y="584"/>
                </a:lnTo>
                <a:lnTo>
                  <a:pt x="59" y="522"/>
                </a:lnTo>
                <a:lnTo>
                  <a:pt x="60" y="460"/>
                </a:lnTo>
                <a:lnTo>
                  <a:pt x="60" y="447"/>
                </a:lnTo>
                <a:lnTo>
                  <a:pt x="60" y="437"/>
                </a:lnTo>
                <a:lnTo>
                  <a:pt x="62" y="431"/>
                </a:lnTo>
                <a:lnTo>
                  <a:pt x="62" y="426"/>
                </a:lnTo>
                <a:lnTo>
                  <a:pt x="62" y="421"/>
                </a:lnTo>
                <a:lnTo>
                  <a:pt x="62" y="416"/>
                </a:lnTo>
                <a:lnTo>
                  <a:pt x="62" y="406"/>
                </a:lnTo>
                <a:lnTo>
                  <a:pt x="60" y="393"/>
                </a:lnTo>
                <a:lnTo>
                  <a:pt x="54" y="393"/>
                </a:lnTo>
                <a:lnTo>
                  <a:pt x="47" y="392"/>
                </a:lnTo>
                <a:lnTo>
                  <a:pt x="41" y="390"/>
                </a:lnTo>
                <a:lnTo>
                  <a:pt x="34" y="387"/>
                </a:lnTo>
                <a:lnTo>
                  <a:pt x="24" y="379"/>
                </a:lnTo>
                <a:lnTo>
                  <a:pt x="15" y="369"/>
                </a:lnTo>
                <a:lnTo>
                  <a:pt x="8" y="356"/>
                </a:lnTo>
                <a:lnTo>
                  <a:pt x="5" y="343"/>
                </a:lnTo>
                <a:lnTo>
                  <a:pt x="2" y="330"/>
                </a:lnTo>
                <a:lnTo>
                  <a:pt x="0" y="315"/>
                </a:lnTo>
                <a:lnTo>
                  <a:pt x="2" y="301"/>
                </a:lnTo>
                <a:lnTo>
                  <a:pt x="3" y="286"/>
                </a:lnTo>
                <a:lnTo>
                  <a:pt x="8" y="273"/>
                </a:lnTo>
                <a:lnTo>
                  <a:pt x="13" y="260"/>
                </a:lnTo>
                <a:lnTo>
                  <a:pt x="21" y="250"/>
                </a:lnTo>
                <a:lnTo>
                  <a:pt x="31" y="241"/>
                </a:lnTo>
                <a:lnTo>
                  <a:pt x="36" y="237"/>
                </a:lnTo>
                <a:lnTo>
                  <a:pt x="41" y="236"/>
                </a:lnTo>
                <a:lnTo>
                  <a:pt x="47" y="233"/>
                </a:lnTo>
                <a:lnTo>
                  <a:pt x="54" y="233"/>
                </a:lnTo>
                <a:lnTo>
                  <a:pt x="50" y="203"/>
                </a:lnTo>
                <a:lnTo>
                  <a:pt x="47" y="172"/>
                </a:lnTo>
                <a:lnTo>
                  <a:pt x="44" y="142"/>
                </a:lnTo>
                <a:lnTo>
                  <a:pt x="39" y="112"/>
                </a:lnTo>
                <a:lnTo>
                  <a:pt x="36" y="83"/>
                </a:lnTo>
                <a:lnTo>
                  <a:pt x="31" y="54"/>
                </a:lnTo>
                <a:lnTo>
                  <a:pt x="24" y="26"/>
                </a:lnTo>
                <a:lnTo>
                  <a:pt x="20" y="0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C31698B0-1DC0-F32A-B2EE-EEDC19CF647A}"/>
              </a:ext>
            </a:extLst>
          </p:cNvPr>
          <p:cNvSpPr>
            <a:spLocks/>
          </p:cNvSpPr>
          <p:nvPr/>
        </p:nvSpPr>
        <p:spPr bwMode="auto">
          <a:xfrm>
            <a:off x="8345067" y="2734295"/>
            <a:ext cx="328320" cy="1497263"/>
          </a:xfrm>
          <a:custGeom>
            <a:avLst/>
            <a:gdLst>
              <a:gd name="T0" fmla="*/ 2147483647 w 207"/>
              <a:gd name="T1" fmla="*/ 2147483647 h 944"/>
              <a:gd name="T2" fmla="*/ 2147483647 w 207"/>
              <a:gd name="T3" fmla="*/ 2147483647 h 944"/>
              <a:gd name="T4" fmla="*/ 2147483647 w 207"/>
              <a:gd name="T5" fmla="*/ 2147483647 h 944"/>
              <a:gd name="T6" fmla="*/ 2147483647 w 207"/>
              <a:gd name="T7" fmla="*/ 2147483647 h 944"/>
              <a:gd name="T8" fmla="*/ 2147483647 w 207"/>
              <a:gd name="T9" fmla="*/ 2147483647 h 944"/>
              <a:gd name="T10" fmla="*/ 2147483647 w 207"/>
              <a:gd name="T11" fmla="*/ 2147483647 h 944"/>
              <a:gd name="T12" fmla="*/ 2147483647 w 207"/>
              <a:gd name="T13" fmla="*/ 2147483647 h 944"/>
              <a:gd name="T14" fmla="*/ 2147483647 w 207"/>
              <a:gd name="T15" fmla="*/ 2147483647 h 944"/>
              <a:gd name="T16" fmla="*/ 2147483647 w 207"/>
              <a:gd name="T17" fmla="*/ 2147483647 h 944"/>
              <a:gd name="T18" fmla="*/ 2147483647 w 207"/>
              <a:gd name="T19" fmla="*/ 2147483647 h 944"/>
              <a:gd name="T20" fmla="*/ 2147483647 w 207"/>
              <a:gd name="T21" fmla="*/ 2147483647 h 944"/>
              <a:gd name="T22" fmla="*/ 2147483647 w 207"/>
              <a:gd name="T23" fmla="*/ 2147483647 h 944"/>
              <a:gd name="T24" fmla="*/ 2147483647 w 207"/>
              <a:gd name="T25" fmla="*/ 2147483647 h 944"/>
              <a:gd name="T26" fmla="*/ 2147483647 w 207"/>
              <a:gd name="T27" fmla="*/ 2147483647 h 944"/>
              <a:gd name="T28" fmla="*/ 2147483647 w 207"/>
              <a:gd name="T29" fmla="*/ 2147483647 h 944"/>
              <a:gd name="T30" fmla="*/ 2147483647 w 207"/>
              <a:gd name="T31" fmla="*/ 2147483647 h 944"/>
              <a:gd name="T32" fmla="*/ 2147483647 w 207"/>
              <a:gd name="T33" fmla="*/ 2147483647 h 944"/>
              <a:gd name="T34" fmla="*/ 2147483647 w 207"/>
              <a:gd name="T35" fmla="*/ 2147483647 h 944"/>
              <a:gd name="T36" fmla="*/ 2147483647 w 207"/>
              <a:gd name="T37" fmla="*/ 2147483647 h 944"/>
              <a:gd name="T38" fmla="*/ 2147483647 w 207"/>
              <a:gd name="T39" fmla="*/ 2147483647 h 944"/>
              <a:gd name="T40" fmla="*/ 2147483647 w 207"/>
              <a:gd name="T41" fmla="*/ 2147483647 h 944"/>
              <a:gd name="T42" fmla="*/ 2147483647 w 207"/>
              <a:gd name="T43" fmla="*/ 2147483647 h 944"/>
              <a:gd name="T44" fmla="*/ 2147483647 w 207"/>
              <a:gd name="T45" fmla="*/ 2147483647 h 944"/>
              <a:gd name="T46" fmla="*/ 2147483647 w 207"/>
              <a:gd name="T47" fmla="*/ 2147483647 h 944"/>
              <a:gd name="T48" fmla="*/ 2147483647 w 207"/>
              <a:gd name="T49" fmla="*/ 2147483647 h 944"/>
              <a:gd name="T50" fmla="*/ 2147483647 w 207"/>
              <a:gd name="T51" fmla="*/ 2147483647 h 944"/>
              <a:gd name="T52" fmla="*/ 2147483647 w 207"/>
              <a:gd name="T53" fmla="*/ 2147483647 h 944"/>
              <a:gd name="T54" fmla="*/ 2147483647 w 207"/>
              <a:gd name="T55" fmla="*/ 2147483647 h 944"/>
              <a:gd name="T56" fmla="*/ 2147483647 w 207"/>
              <a:gd name="T57" fmla="*/ 2147483647 h 944"/>
              <a:gd name="T58" fmla="*/ 2147483647 w 207"/>
              <a:gd name="T59" fmla="*/ 2147483647 h 944"/>
              <a:gd name="T60" fmla="*/ 2147483647 w 207"/>
              <a:gd name="T61" fmla="*/ 2147483647 h 944"/>
              <a:gd name="T62" fmla="*/ 2147483647 w 207"/>
              <a:gd name="T63" fmla="*/ 2147483647 h 944"/>
              <a:gd name="T64" fmla="*/ 2147483647 w 207"/>
              <a:gd name="T65" fmla="*/ 2147483647 h 944"/>
              <a:gd name="T66" fmla="*/ 2147483647 w 207"/>
              <a:gd name="T67" fmla="*/ 2147483647 h 944"/>
              <a:gd name="T68" fmla="*/ 2147483647 w 207"/>
              <a:gd name="T69" fmla="*/ 2147483647 h 944"/>
              <a:gd name="T70" fmla="*/ 2147483647 w 207"/>
              <a:gd name="T71" fmla="*/ 2147483647 h 944"/>
              <a:gd name="T72" fmla="*/ 2147483647 w 207"/>
              <a:gd name="T73" fmla="*/ 2147483647 h 944"/>
              <a:gd name="T74" fmla="*/ 2147483647 w 207"/>
              <a:gd name="T75" fmla="*/ 2147483647 h 944"/>
              <a:gd name="T76" fmla="*/ 2147483647 w 207"/>
              <a:gd name="T77" fmla="*/ 2147483647 h 944"/>
              <a:gd name="T78" fmla="*/ 2147483647 w 207"/>
              <a:gd name="T79" fmla="*/ 2147483647 h 944"/>
              <a:gd name="T80" fmla="*/ 2147483647 w 207"/>
              <a:gd name="T81" fmla="*/ 2147483647 h 944"/>
              <a:gd name="T82" fmla="*/ 2147483647 w 207"/>
              <a:gd name="T83" fmla="*/ 2147483647 h 944"/>
              <a:gd name="T84" fmla="*/ 2147483647 w 207"/>
              <a:gd name="T85" fmla="*/ 2147483647 h 944"/>
              <a:gd name="T86" fmla="*/ 2147483647 w 207"/>
              <a:gd name="T87" fmla="*/ 2147483647 h 944"/>
              <a:gd name="T88" fmla="*/ 2147483647 w 207"/>
              <a:gd name="T89" fmla="*/ 2147483647 h 944"/>
              <a:gd name="T90" fmla="*/ 2147483647 w 207"/>
              <a:gd name="T91" fmla="*/ 2147483647 h 944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207"/>
              <a:gd name="T139" fmla="*/ 0 h 944"/>
              <a:gd name="T140" fmla="*/ 207 w 207"/>
              <a:gd name="T141" fmla="*/ 944 h 944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207" h="944">
                <a:moveTo>
                  <a:pt x="20" y="0"/>
                </a:moveTo>
                <a:lnTo>
                  <a:pt x="49" y="21"/>
                </a:lnTo>
                <a:lnTo>
                  <a:pt x="70" y="41"/>
                </a:lnTo>
                <a:lnTo>
                  <a:pt x="89" y="57"/>
                </a:lnTo>
                <a:lnTo>
                  <a:pt x="106" y="75"/>
                </a:lnTo>
                <a:lnTo>
                  <a:pt x="124" y="94"/>
                </a:lnTo>
                <a:lnTo>
                  <a:pt x="145" y="117"/>
                </a:lnTo>
                <a:lnTo>
                  <a:pt x="172" y="148"/>
                </a:lnTo>
                <a:lnTo>
                  <a:pt x="206" y="185"/>
                </a:lnTo>
                <a:lnTo>
                  <a:pt x="206" y="231"/>
                </a:lnTo>
                <a:lnTo>
                  <a:pt x="205" y="276"/>
                </a:lnTo>
                <a:lnTo>
                  <a:pt x="203" y="324"/>
                </a:lnTo>
                <a:lnTo>
                  <a:pt x="202" y="369"/>
                </a:lnTo>
                <a:lnTo>
                  <a:pt x="198" y="415"/>
                </a:lnTo>
                <a:lnTo>
                  <a:pt x="195" y="458"/>
                </a:lnTo>
                <a:lnTo>
                  <a:pt x="192" y="502"/>
                </a:lnTo>
                <a:lnTo>
                  <a:pt x="187" y="543"/>
                </a:lnTo>
                <a:lnTo>
                  <a:pt x="180" y="546"/>
                </a:lnTo>
                <a:lnTo>
                  <a:pt x="174" y="551"/>
                </a:lnTo>
                <a:lnTo>
                  <a:pt x="169" y="556"/>
                </a:lnTo>
                <a:lnTo>
                  <a:pt x="164" y="561"/>
                </a:lnTo>
                <a:lnTo>
                  <a:pt x="161" y="567"/>
                </a:lnTo>
                <a:lnTo>
                  <a:pt x="158" y="574"/>
                </a:lnTo>
                <a:lnTo>
                  <a:pt x="156" y="580"/>
                </a:lnTo>
                <a:lnTo>
                  <a:pt x="156" y="587"/>
                </a:lnTo>
                <a:lnTo>
                  <a:pt x="154" y="593"/>
                </a:lnTo>
                <a:lnTo>
                  <a:pt x="156" y="601"/>
                </a:lnTo>
                <a:lnTo>
                  <a:pt x="158" y="608"/>
                </a:lnTo>
                <a:lnTo>
                  <a:pt x="159" y="614"/>
                </a:lnTo>
                <a:lnTo>
                  <a:pt x="163" y="621"/>
                </a:lnTo>
                <a:lnTo>
                  <a:pt x="167" y="627"/>
                </a:lnTo>
                <a:lnTo>
                  <a:pt x="172" y="634"/>
                </a:lnTo>
                <a:lnTo>
                  <a:pt x="179" y="639"/>
                </a:lnTo>
                <a:lnTo>
                  <a:pt x="179" y="665"/>
                </a:lnTo>
                <a:lnTo>
                  <a:pt x="177" y="692"/>
                </a:lnTo>
                <a:lnTo>
                  <a:pt x="176" y="723"/>
                </a:lnTo>
                <a:lnTo>
                  <a:pt x="174" y="754"/>
                </a:lnTo>
                <a:lnTo>
                  <a:pt x="172" y="785"/>
                </a:lnTo>
                <a:lnTo>
                  <a:pt x="171" y="816"/>
                </a:lnTo>
                <a:lnTo>
                  <a:pt x="169" y="845"/>
                </a:lnTo>
                <a:lnTo>
                  <a:pt x="169" y="871"/>
                </a:lnTo>
                <a:lnTo>
                  <a:pt x="150" y="883"/>
                </a:lnTo>
                <a:lnTo>
                  <a:pt x="132" y="892"/>
                </a:lnTo>
                <a:lnTo>
                  <a:pt x="112" y="902"/>
                </a:lnTo>
                <a:lnTo>
                  <a:pt x="93" y="910"/>
                </a:lnTo>
                <a:lnTo>
                  <a:pt x="73" y="920"/>
                </a:lnTo>
                <a:lnTo>
                  <a:pt x="52" y="928"/>
                </a:lnTo>
                <a:lnTo>
                  <a:pt x="31" y="936"/>
                </a:lnTo>
                <a:lnTo>
                  <a:pt x="10" y="943"/>
                </a:lnTo>
                <a:lnTo>
                  <a:pt x="21" y="886"/>
                </a:lnTo>
                <a:lnTo>
                  <a:pt x="31" y="827"/>
                </a:lnTo>
                <a:lnTo>
                  <a:pt x="39" y="769"/>
                </a:lnTo>
                <a:lnTo>
                  <a:pt x="47" y="707"/>
                </a:lnTo>
                <a:lnTo>
                  <a:pt x="52" y="645"/>
                </a:lnTo>
                <a:lnTo>
                  <a:pt x="57" y="584"/>
                </a:lnTo>
                <a:lnTo>
                  <a:pt x="59" y="522"/>
                </a:lnTo>
                <a:lnTo>
                  <a:pt x="60" y="460"/>
                </a:lnTo>
                <a:lnTo>
                  <a:pt x="60" y="447"/>
                </a:lnTo>
                <a:lnTo>
                  <a:pt x="60" y="437"/>
                </a:lnTo>
                <a:lnTo>
                  <a:pt x="62" y="431"/>
                </a:lnTo>
                <a:lnTo>
                  <a:pt x="62" y="426"/>
                </a:lnTo>
                <a:lnTo>
                  <a:pt x="62" y="421"/>
                </a:lnTo>
                <a:lnTo>
                  <a:pt x="62" y="416"/>
                </a:lnTo>
                <a:lnTo>
                  <a:pt x="62" y="406"/>
                </a:lnTo>
                <a:lnTo>
                  <a:pt x="60" y="393"/>
                </a:lnTo>
                <a:lnTo>
                  <a:pt x="54" y="393"/>
                </a:lnTo>
                <a:lnTo>
                  <a:pt x="47" y="392"/>
                </a:lnTo>
                <a:lnTo>
                  <a:pt x="41" y="390"/>
                </a:lnTo>
                <a:lnTo>
                  <a:pt x="34" y="387"/>
                </a:lnTo>
                <a:lnTo>
                  <a:pt x="24" y="379"/>
                </a:lnTo>
                <a:lnTo>
                  <a:pt x="15" y="369"/>
                </a:lnTo>
                <a:lnTo>
                  <a:pt x="8" y="356"/>
                </a:lnTo>
                <a:lnTo>
                  <a:pt x="5" y="343"/>
                </a:lnTo>
                <a:lnTo>
                  <a:pt x="2" y="330"/>
                </a:lnTo>
                <a:lnTo>
                  <a:pt x="0" y="315"/>
                </a:lnTo>
                <a:lnTo>
                  <a:pt x="2" y="301"/>
                </a:lnTo>
                <a:lnTo>
                  <a:pt x="3" y="286"/>
                </a:lnTo>
                <a:lnTo>
                  <a:pt x="8" y="273"/>
                </a:lnTo>
                <a:lnTo>
                  <a:pt x="13" y="260"/>
                </a:lnTo>
                <a:lnTo>
                  <a:pt x="21" y="250"/>
                </a:lnTo>
                <a:lnTo>
                  <a:pt x="31" y="241"/>
                </a:lnTo>
                <a:lnTo>
                  <a:pt x="36" y="237"/>
                </a:lnTo>
                <a:lnTo>
                  <a:pt x="41" y="236"/>
                </a:lnTo>
                <a:lnTo>
                  <a:pt x="47" y="233"/>
                </a:lnTo>
                <a:lnTo>
                  <a:pt x="54" y="233"/>
                </a:lnTo>
                <a:lnTo>
                  <a:pt x="50" y="203"/>
                </a:lnTo>
                <a:lnTo>
                  <a:pt x="47" y="172"/>
                </a:lnTo>
                <a:lnTo>
                  <a:pt x="44" y="142"/>
                </a:lnTo>
                <a:lnTo>
                  <a:pt x="39" y="112"/>
                </a:lnTo>
                <a:lnTo>
                  <a:pt x="36" y="83"/>
                </a:lnTo>
                <a:lnTo>
                  <a:pt x="31" y="54"/>
                </a:lnTo>
                <a:lnTo>
                  <a:pt x="24" y="26"/>
                </a:lnTo>
                <a:lnTo>
                  <a:pt x="2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5" name="Freeform 7">
            <a:extLst>
              <a:ext uri="{FF2B5EF4-FFF2-40B4-BE49-F238E27FC236}">
                <a16:creationId xmlns:a16="http://schemas.microsoft.com/office/drawing/2014/main" id="{10D242B6-D030-F353-92F5-86389ABEB31F}"/>
              </a:ext>
            </a:extLst>
          </p:cNvPr>
          <p:cNvSpPr>
            <a:spLocks/>
          </p:cNvSpPr>
          <p:nvPr/>
        </p:nvSpPr>
        <p:spPr bwMode="auto">
          <a:xfrm>
            <a:off x="7791523" y="3770009"/>
            <a:ext cx="152264" cy="214121"/>
          </a:xfrm>
          <a:custGeom>
            <a:avLst/>
            <a:gdLst>
              <a:gd name="T0" fmla="*/ 2147483647 w 96"/>
              <a:gd name="T1" fmla="*/ 0 h 135"/>
              <a:gd name="T2" fmla="*/ 2147483647 w 96"/>
              <a:gd name="T3" fmla="*/ 2147483647 h 135"/>
              <a:gd name="T4" fmla="*/ 2147483647 w 96"/>
              <a:gd name="T5" fmla="*/ 2147483647 h 135"/>
              <a:gd name="T6" fmla="*/ 2147483647 w 96"/>
              <a:gd name="T7" fmla="*/ 2147483647 h 135"/>
              <a:gd name="T8" fmla="*/ 2147483647 w 96"/>
              <a:gd name="T9" fmla="*/ 2147483647 h 135"/>
              <a:gd name="T10" fmla="*/ 2147483647 w 96"/>
              <a:gd name="T11" fmla="*/ 2147483647 h 135"/>
              <a:gd name="T12" fmla="*/ 2147483647 w 96"/>
              <a:gd name="T13" fmla="*/ 2147483647 h 135"/>
              <a:gd name="T14" fmla="*/ 0 w 96"/>
              <a:gd name="T15" fmla="*/ 2147483647 h 135"/>
              <a:gd name="T16" fmla="*/ 0 w 96"/>
              <a:gd name="T17" fmla="*/ 2147483647 h 135"/>
              <a:gd name="T18" fmla="*/ 0 w 96"/>
              <a:gd name="T19" fmla="*/ 2147483647 h 135"/>
              <a:gd name="T20" fmla="*/ 2147483647 w 96"/>
              <a:gd name="T21" fmla="*/ 2147483647 h 135"/>
              <a:gd name="T22" fmla="*/ 2147483647 w 96"/>
              <a:gd name="T23" fmla="*/ 2147483647 h 135"/>
              <a:gd name="T24" fmla="*/ 2147483647 w 96"/>
              <a:gd name="T25" fmla="*/ 2147483647 h 135"/>
              <a:gd name="T26" fmla="*/ 2147483647 w 96"/>
              <a:gd name="T27" fmla="*/ 2147483647 h 135"/>
              <a:gd name="T28" fmla="*/ 2147483647 w 96"/>
              <a:gd name="T29" fmla="*/ 2147483647 h 135"/>
              <a:gd name="T30" fmla="*/ 2147483647 w 96"/>
              <a:gd name="T31" fmla="*/ 2147483647 h 135"/>
              <a:gd name="T32" fmla="*/ 2147483647 w 96"/>
              <a:gd name="T33" fmla="*/ 2147483647 h 135"/>
              <a:gd name="T34" fmla="*/ 2147483647 w 96"/>
              <a:gd name="T35" fmla="*/ 2147483647 h 135"/>
              <a:gd name="T36" fmla="*/ 2147483647 w 96"/>
              <a:gd name="T37" fmla="*/ 2147483647 h 135"/>
              <a:gd name="T38" fmla="*/ 2147483647 w 96"/>
              <a:gd name="T39" fmla="*/ 2147483647 h 135"/>
              <a:gd name="T40" fmla="*/ 2147483647 w 96"/>
              <a:gd name="T41" fmla="*/ 2147483647 h 135"/>
              <a:gd name="T42" fmla="*/ 2147483647 w 96"/>
              <a:gd name="T43" fmla="*/ 2147483647 h 135"/>
              <a:gd name="T44" fmla="*/ 2147483647 w 96"/>
              <a:gd name="T45" fmla="*/ 2147483647 h 135"/>
              <a:gd name="T46" fmla="*/ 2147483647 w 96"/>
              <a:gd name="T47" fmla="*/ 2147483647 h 135"/>
              <a:gd name="T48" fmla="*/ 2147483647 w 96"/>
              <a:gd name="T49" fmla="*/ 2147483647 h 135"/>
              <a:gd name="T50" fmla="*/ 2147483647 w 96"/>
              <a:gd name="T51" fmla="*/ 2147483647 h 135"/>
              <a:gd name="T52" fmla="*/ 2147483647 w 96"/>
              <a:gd name="T53" fmla="*/ 2147483647 h 135"/>
              <a:gd name="T54" fmla="*/ 2147483647 w 96"/>
              <a:gd name="T55" fmla="*/ 2147483647 h 135"/>
              <a:gd name="T56" fmla="*/ 2147483647 w 96"/>
              <a:gd name="T57" fmla="*/ 2147483647 h 135"/>
              <a:gd name="T58" fmla="*/ 2147483647 w 96"/>
              <a:gd name="T59" fmla="*/ 2147483647 h 135"/>
              <a:gd name="T60" fmla="*/ 2147483647 w 96"/>
              <a:gd name="T61" fmla="*/ 2147483647 h 135"/>
              <a:gd name="T62" fmla="*/ 2147483647 w 96"/>
              <a:gd name="T63" fmla="*/ 2147483647 h 135"/>
              <a:gd name="T64" fmla="*/ 2147483647 w 96"/>
              <a:gd name="T65" fmla="*/ 0 h 13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96"/>
              <a:gd name="T100" fmla="*/ 0 h 135"/>
              <a:gd name="T101" fmla="*/ 96 w 96"/>
              <a:gd name="T102" fmla="*/ 135 h 13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96" h="135">
                <a:moveTo>
                  <a:pt x="47" y="0"/>
                </a:moveTo>
                <a:lnTo>
                  <a:pt x="37" y="2"/>
                </a:lnTo>
                <a:lnTo>
                  <a:pt x="29" y="5"/>
                </a:lnTo>
                <a:lnTo>
                  <a:pt x="21" y="12"/>
                </a:lnTo>
                <a:lnTo>
                  <a:pt x="13" y="20"/>
                </a:lnTo>
                <a:lnTo>
                  <a:pt x="8" y="30"/>
                </a:lnTo>
                <a:lnTo>
                  <a:pt x="3" y="41"/>
                </a:lnTo>
                <a:lnTo>
                  <a:pt x="0" y="54"/>
                </a:lnTo>
                <a:lnTo>
                  <a:pt x="0" y="67"/>
                </a:lnTo>
                <a:lnTo>
                  <a:pt x="0" y="80"/>
                </a:lnTo>
                <a:lnTo>
                  <a:pt x="3" y="93"/>
                </a:lnTo>
                <a:lnTo>
                  <a:pt x="8" y="104"/>
                </a:lnTo>
                <a:lnTo>
                  <a:pt x="13" y="114"/>
                </a:lnTo>
                <a:lnTo>
                  <a:pt x="21" y="122"/>
                </a:lnTo>
                <a:lnTo>
                  <a:pt x="29" y="129"/>
                </a:lnTo>
                <a:lnTo>
                  <a:pt x="37" y="132"/>
                </a:lnTo>
                <a:lnTo>
                  <a:pt x="47" y="134"/>
                </a:lnTo>
                <a:lnTo>
                  <a:pt x="56" y="132"/>
                </a:lnTo>
                <a:lnTo>
                  <a:pt x="66" y="129"/>
                </a:lnTo>
                <a:lnTo>
                  <a:pt x="74" y="122"/>
                </a:lnTo>
                <a:lnTo>
                  <a:pt x="81" y="114"/>
                </a:lnTo>
                <a:lnTo>
                  <a:pt x="87" y="104"/>
                </a:lnTo>
                <a:lnTo>
                  <a:pt x="91" y="93"/>
                </a:lnTo>
                <a:lnTo>
                  <a:pt x="94" y="80"/>
                </a:lnTo>
                <a:lnTo>
                  <a:pt x="95" y="67"/>
                </a:lnTo>
                <a:lnTo>
                  <a:pt x="94" y="54"/>
                </a:lnTo>
                <a:lnTo>
                  <a:pt x="91" y="41"/>
                </a:lnTo>
                <a:lnTo>
                  <a:pt x="87" y="30"/>
                </a:lnTo>
                <a:lnTo>
                  <a:pt x="81" y="20"/>
                </a:lnTo>
                <a:lnTo>
                  <a:pt x="74" y="12"/>
                </a:lnTo>
                <a:lnTo>
                  <a:pt x="66" y="5"/>
                </a:lnTo>
                <a:lnTo>
                  <a:pt x="56" y="2"/>
                </a:lnTo>
                <a:lnTo>
                  <a:pt x="47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6" name="Freeform 8">
            <a:extLst>
              <a:ext uri="{FF2B5EF4-FFF2-40B4-BE49-F238E27FC236}">
                <a16:creationId xmlns:a16="http://schemas.microsoft.com/office/drawing/2014/main" id="{5B7F7BE0-A880-63C3-8E1A-AE43E9B42D1B}"/>
              </a:ext>
            </a:extLst>
          </p:cNvPr>
          <p:cNvSpPr>
            <a:spLocks/>
          </p:cNvSpPr>
          <p:nvPr/>
        </p:nvSpPr>
        <p:spPr bwMode="auto">
          <a:xfrm>
            <a:off x="7785181" y="3283082"/>
            <a:ext cx="128473" cy="174469"/>
          </a:xfrm>
          <a:custGeom>
            <a:avLst/>
            <a:gdLst>
              <a:gd name="T0" fmla="*/ 2147483647 w 81"/>
              <a:gd name="T1" fmla="*/ 0 h 110"/>
              <a:gd name="T2" fmla="*/ 2147483647 w 81"/>
              <a:gd name="T3" fmla="*/ 0 h 110"/>
              <a:gd name="T4" fmla="*/ 2147483647 w 81"/>
              <a:gd name="T5" fmla="*/ 2147483647 h 110"/>
              <a:gd name="T6" fmla="*/ 2147483647 w 81"/>
              <a:gd name="T7" fmla="*/ 2147483647 h 110"/>
              <a:gd name="T8" fmla="*/ 2147483647 w 81"/>
              <a:gd name="T9" fmla="*/ 2147483647 h 110"/>
              <a:gd name="T10" fmla="*/ 2147483647 w 81"/>
              <a:gd name="T11" fmla="*/ 2147483647 h 110"/>
              <a:gd name="T12" fmla="*/ 2147483647 w 81"/>
              <a:gd name="T13" fmla="*/ 2147483647 h 110"/>
              <a:gd name="T14" fmla="*/ 2147483647 w 81"/>
              <a:gd name="T15" fmla="*/ 2147483647 h 110"/>
              <a:gd name="T16" fmla="*/ 0 w 81"/>
              <a:gd name="T17" fmla="*/ 2147483647 h 110"/>
              <a:gd name="T18" fmla="*/ 2147483647 w 81"/>
              <a:gd name="T19" fmla="*/ 2147483647 h 110"/>
              <a:gd name="T20" fmla="*/ 2147483647 w 81"/>
              <a:gd name="T21" fmla="*/ 2147483647 h 110"/>
              <a:gd name="T22" fmla="*/ 2147483647 w 81"/>
              <a:gd name="T23" fmla="*/ 2147483647 h 110"/>
              <a:gd name="T24" fmla="*/ 2147483647 w 81"/>
              <a:gd name="T25" fmla="*/ 2147483647 h 110"/>
              <a:gd name="T26" fmla="*/ 2147483647 w 81"/>
              <a:gd name="T27" fmla="*/ 2147483647 h 110"/>
              <a:gd name="T28" fmla="*/ 2147483647 w 81"/>
              <a:gd name="T29" fmla="*/ 2147483647 h 110"/>
              <a:gd name="T30" fmla="*/ 2147483647 w 81"/>
              <a:gd name="T31" fmla="*/ 2147483647 h 110"/>
              <a:gd name="T32" fmla="*/ 2147483647 w 81"/>
              <a:gd name="T33" fmla="*/ 2147483647 h 110"/>
              <a:gd name="T34" fmla="*/ 2147483647 w 81"/>
              <a:gd name="T35" fmla="*/ 2147483647 h 110"/>
              <a:gd name="T36" fmla="*/ 2147483647 w 81"/>
              <a:gd name="T37" fmla="*/ 2147483647 h 110"/>
              <a:gd name="T38" fmla="*/ 2147483647 w 81"/>
              <a:gd name="T39" fmla="*/ 2147483647 h 110"/>
              <a:gd name="T40" fmla="*/ 2147483647 w 81"/>
              <a:gd name="T41" fmla="*/ 2147483647 h 110"/>
              <a:gd name="T42" fmla="*/ 2147483647 w 81"/>
              <a:gd name="T43" fmla="*/ 2147483647 h 110"/>
              <a:gd name="T44" fmla="*/ 2147483647 w 81"/>
              <a:gd name="T45" fmla="*/ 2147483647 h 110"/>
              <a:gd name="T46" fmla="*/ 2147483647 w 81"/>
              <a:gd name="T47" fmla="*/ 2147483647 h 110"/>
              <a:gd name="T48" fmla="*/ 2147483647 w 81"/>
              <a:gd name="T49" fmla="*/ 2147483647 h 110"/>
              <a:gd name="T50" fmla="*/ 2147483647 w 81"/>
              <a:gd name="T51" fmla="*/ 2147483647 h 110"/>
              <a:gd name="T52" fmla="*/ 2147483647 w 81"/>
              <a:gd name="T53" fmla="*/ 2147483647 h 110"/>
              <a:gd name="T54" fmla="*/ 2147483647 w 81"/>
              <a:gd name="T55" fmla="*/ 2147483647 h 110"/>
              <a:gd name="T56" fmla="*/ 2147483647 w 81"/>
              <a:gd name="T57" fmla="*/ 2147483647 h 110"/>
              <a:gd name="T58" fmla="*/ 2147483647 w 81"/>
              <a:gd name="T59" fmla="*/ 2147483647 h 110"/>
              <a:gd name="T60" fmla="*/ 2147483647 w 81"/>
              <a:gd name="T61" fmla="*/ 2147483647 h 110"/>
              <a:gd name="T62" fmla="*/ 2147483647 w 81"/>
              <a:gd name="T63" fmla="*/ 0 h 110"/>
              <a:gd name="T64" fmla="*/ 2147483647 w 81"/>
              <a:gd name="T65" fmla="*/ 0 h 11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81"/>
              <a:gd name="T100" fmla="*/ 0 h 110"/>
              <a:gd name="T101" fmla="*/ 81 w 81"/>
              <a:gd name="T102" fmla="*/ 110 h 11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81" h="110">
                <a:moveTo>
                  <a:pt x="41" y="0"/>
                </a:moveTo>
                <a:lnTo>
                  <a:pt x="33" y="0"/>
                </a:lnTo>
                <a:lnTo>
                  <a:pt x="25" y="4"/>
                </a:lnTo>
                <a:lnTo>
                  <a:pt x="18" y="8"/>
                </a:lnTo>
                <a:lnTo>
                  <a:pt x="13" y="17"/>
                </a:lnTo>
                <a:lnTo>
                  <a:pt x="8" y="25"/>
                </a:lnTo>
                <a:lnTo>
                  <a:pt x="4" y="33"/>
                </a:lnTo>
                <a:lnTo>
                  <a:pt x="2" y="44"/>
                </a:lnTo>
                <a:lnTo>
                  <a:pt x="0" y="54"/>
                </a:lnTo>
                <a:lnTo>
                  <a:pt x="2" y="65"/>
                </a:lnTo>
                <a:lnTo>
                  <a:pt x="4" y="77"/>
                </a:lnTo>
                <a:lnTo>
                  <a:pt x="8" y="85"/>
                </a:lnTo>
                <a:lnTo>
                  <a:pt x="13" y="93"/>
                </a:lnTo>
                <a:lnTo>
                  <a:pt x="18" y="99"/>
                </a:lnTo>
                <a:lnTo>
                  <a:pt x="25" y="106"/>
                </a:lnTo>
                <a:lnTo>
                  <a:pt x="33" y="108"/>
                </a:lnTo>
                <a:lnTo>
                  <a:pt x="41" y="109"/>
                </a:lnTo>
                <a:lnTo>
                  <a:pt x="49" y="108"/>
                </a:lnTo>
                <a:lnTo>
                  <a:pt x="56" y="106"/>
                </a:lnTo>
                <a:lnTo>
                  <a:pt x="62" y="99"/>
                </a:lnTo>
                <a:lnTo>
                  <a:pt x="69" y="93"/>
                </a:lnTo>
                <a:lnTo>
                  <a:pt x="73" y="85"/>
                </a:lnTo>
                <a:lnTo>
                  <a:pt x="77" y="77"/>
                </a:lnTo>
                <a:lnTo>
                  <a:pt x="78" y="65"/>
                </a:lnTo>
                <a:lnTo>
                  <a:pt x="80" y="54"/>
                </a:lnTo>
                <a:lnTo>
                  <a:pt x="78" y="44"/>
                </a:lnTo>
                <a:lnTo>
                  <a:pt x="77" y="33"/>
                </a:lnTo>
                <a:lnTo>
                  <a:pt x="73" y="25"/>
                </a:lnTo>
                <a:lnTo>
                  <a:pt x="69" y="17"/>
                </a:lnTo>
                <a:lnTo>
                  <a:pt x="62" y="8"/>
                </a:lnTo>
                <a:lnTo>
                  <a:pt x="56" y="4"/>
                </a:lnTo>
                <a:lnTo>
                  <a:pt x="49" y="0"/>
                </a:lnTo>
                <a:lnTo>
                  <a:pt x="4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7" name="Freeform 9">
            <a:extLst>
              <a:ext uri="{FF2B5EF4-FFF2-40B4-BE49-F238E27FC236}">
                <a16:creationId xmlns:a16="http://schemas.microsoft.com/office/drawing/2014/main" id="{7068F59D-CFA2-C0C1-3FCA-F1ED136AC40C}"/>
              </a:ext>
            </a:extLst>
          </p:cNvPr>
          <p:cNvSpPr>
            <a:spLocks/>
          </p:cNvSpPr>
          <p:nvPr/>
        </p:nvSpPr>
        <p:spPr bwMode="auto">
          <a:xfrm>
            <a:off x="8406925" y="2773950"/>
            <a:ext cx="253773" cy="666155"/>
          </a:xfrm>
          <a:custGeom>
            <a:avLst/>
            <a:gdLst>
              <a:gd name="T0" fmla="*/ 0 w 160"/>
              <a:gd name="T1" fmla="*/ 0 h 420"/>
              <a:gd name="T2" fmla="*/ 2147483647 w 160"/>
              <a:gd name="T3" fmla="*/ 2147483647 h 420"/>
              <a:gd name="T4" fmla="*/ 2147483647 w 160"/>
              <a:gd name="T5" fmla="*/ 2147483647 h 420"/>
              <a:gd name="T6" fmla="*/ 2147483647 w 160"/>
              <a:gd name="T7" fmla="*/ 2147483647 h 420"/>
              <a:gd name="T8" fmla="*/ 2147483647 w 160"/>
              <a:gd name="T9" fmla="*/ 2147483647 h 420"/>
              <a:gd name="T10" fmla="*/ 2147483647 w 160"/>
              <a:gd name="T11" fmla="*/ 2147483647 h 420"/>
              <a:gd name="T12" fmla="*/ 2147483647 w 160"/>
              <a:gd name="T13" fmla="*/ 2147483647 h 420"/>
              <a:gd name="T14" fmla="*/ 2147483647 w 160"/>
              <a:gd name="T15" fmla="*/ 2147483647 h 420"/>
              <a:gd name="T16" fmla="*/ 2147483647 w 160"/>
              <a:gd name="T17" fmla="*/ 2147483647 h 420"/>
              <a:gd name="T18" fmla="*/ 2147483647 w 160"/>
              <a:gd name="T19" fmla="*/ 2147483647 h 420"/>
              <a:gd name="T20" fmla="*/ 2147483647 w 160"/>
              <a:gd name="T21" fmla="*/ 2147483647 h 420"/>
              <a:gd name="T22" fmla="*/ 2147483647 w 160"/>
              <a:gd name="T23" fmla="*/ 2147483647 h 420"/>
              <a:gd name="T24" fmla="*/ 2147483647 w 160"/>
              <a:gd name="T25" fmla="*/ 2147483647 h 420"/>
              <a:gd name="T26" fmla="*/ 2147483647 w 160"/>
              <a:gd name="T27" fmla="*/ 2147483647 h 420"/>
              <a:gd name="T28" fmla="*/ 2147483647 w 160"/>
              <a:gd name="T29" fmla="*/ 2147483647 h 420"/>
              <a:gd name="T30" fmla="*/ 2147483647 w 160"/>
              <a:gd name="T31" fmla="*/ 2147483647 h 420"/>
              <a:gd name="T32" fmla="*/ 2147483647 w 160"/>
              <a:gd name="T33" fmla="*/ 2147483647 h 420"/>
              <a:gd name="T34" fmla="*/ 2147483647 w 160"/>
              <a:gd name="T35" fmla="*/ 2147483647 h 420"/>
              <a:gd name="T36" fmla="*/ 2147483647 w 160"/>
              <a:gd name="T37" fmla="*/ 2147483647 h 420"/>
              <a:gd name="T38" fmla="*/ 2147483647 w 160"/>
              <a:gd name="T39" fmla="*/ 2147483647 h 420"/>
              <a:gd name="T40" fmla="*/ 2147483647 w 160"/>
              <a:gd name="T41" fmla="*/ 2147483647 h 420"/>
              <a:gd name="T42" fmla="*/ 2147483647 w 160"/>
              <a:gd name="T43" fmla="*/ 2147483647 h 420"/>
              <a:gd name="T44" fmla="*/ 2147483647 w 160"/>
              <a:gd name="T45" fmla="*/ 2147483647 h 420"/>
              <a:gd name="T46" fmla="*/ 2147483647 w 160"/>
              <a:gd name="T47" fmla="*/ 2147483647 h 420"/>
              <a:gd name="T48" fmla="*/ 2147483647 w 160"/>
              <a:gd name="T49" fmla="*/ 2147483647 h 420"/>
              <a:gd name="T50" fmla="*/ 2147483647 w 160"/>
              <a:gd name="T51" fmla="*/ 2147483647 h 420"/>
              <a:gd name="T52" fmla="*/ 2147483647 w 160"/>
              <a:gd name="T53" fmla="*/ 2147483647 h 420"/>
              <a:gd name="T54" fmla="*/ 2147483647 w 160"/>
              <a:gd name="T55" fmla="*/ 2147483647 h 420"/>
              <a:gd name="T56" fmla="*/ 2147483647 w 160"/>
              <a:gd name="T57" fmla="*/ 2147483647 h 420"/>
              <a:gd name="T58" fmla="*/ 2147483647 w 160"/>
              <a:gd name="T59" fmla="*/ 2147483647 h 420"/>
              <a:gd name="T60" fmla="*/ 2147483647 w 160"/>
              <a:gd name="T61" fmla="*/ 2147483647 h 420"/>
              <a:gd name="T62" fmla="*/ 2147483647 w 160"/>
              <a:gd name="T63" fmla="*/ 2147483647 h 420"/>
              <a:gd name="T64" fmla="*/ 0 w 160"/>
              <a:gd name="T65" fmla="*/ 0 h 42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60"/>
              <a:gd name="T100" fmla="*/ 0 h 420"/>
              <a:gd name="T101" fmla="*/ 160 w 160"/>
              <a:gd name="T102" fmla="*/ 420 h 42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60" h="420">
                <a:moveTo>
                  <a:pt x="0" y="0"/>
                </a:moveTo>
                <a:lnTo>
                  <a:pt x="20" y="17"/>
                </a:lnTo>
                <a:lnTo>
                  <a:pt x="41" y="37"/>
                </a:lnTo>
                <a:lnTo>
                  <a:pt x="60" y="56"/>
                </a:lnTo>
                <a:lnTo>
                  <a:pt x="81" y="79"/>
                </a:lnTo>
                <a:lnTo>
                  <a:pt x="101" y="100"/>
                </a:lnTo>
                <a:lnTo>
                  <a:pt x="120" y="123"/>
                </a:lnTo>
                <a:lnTo>
                  <a:pt x="140" y="144"/>
                </a:lnTo>
                <a:lnTo>
                  <a:pt x="159" y="165"/>
                </a:lnTo>
                <a:lnTo>
                  <a:pt x="159" y="196"/>
                </a:lnTo>
                <a:lnTo>
                  <a:pt x="159" y="227"/>
                </a:lnTo>
                <a:lnTo>
                  <a:pt x="158" y="260"/>
                </a:lnTo>
                <a:lnTo>
                  <a:pt x="156" y="290"/>
                </a:lnTo>
                <a:lnTo>
                  <a:pt x="154" y="323"/>
                </a:lnTo>
                <a:lnTo>
                  <a:pt x="153" y="354"/>
                </a:lnTo>
                <a:lnTo>
                  <a:pt x="151" y="386"/>
                </a:lnTo>
                <a:lnTo>
                  <a:pt x="150" y="419"/>
                </a:lnTo>
                <a:lnTo>
                  <a:pt x="148" y="386"/>
                </a:lnTo>
                <a:lnTo>
                  <a:pt x="145" y="354"/>
                </a:lnTo>
                <a:lnTo>
                  <a:pt x="143" y="320"/>
                </a:lnTo>
                <a:lnTo>
                  <a:pt x="140" y="287"/>
                </a:lnTo>
                <a:lnTo>
                  <a:pt x="137" y="255"/>
                </a:lnTo>
                <a:lnTo>
                  <a:pt x="133" y="224"/>
                </a:lnTo>
                <a:lnTo>
                  <a:pt x="128" y="193"/>
                </a:lnTo>
                <a:lnTo>
                  <a:pt x="124" y="164"/>
                </a:lnTo>
                <a:lnTo>
                  <a:pt x="109" y="141"/>
                </a:lnTo>
                <a:lnTo>
                  <a:pt x="93" y="120"/>
                </a:lnTo>
                <a:lnTo>
                  <a:pt x="78" y="99"/>
                </a:lnTo>
                <a:lnTo>
                  <a:pt x="63" y="79"/>
                </a:lnTo>
                <a:lnTo>
                  <a:pt x="47" y="58"/>
                </a:lnTo>
                <a:lnTo>
                  <a:pt x="33" y="39"/>
                </a:lnTo>
                <a:lnTo>
                  <a:pt x="16" y="19"/>
                </a:lnTo>
                <a:lnTo>
                  <a:pt x="0" y="0"/>
                </a:lnTo>
              </a:path>
            </a:pathLst>
          </a:custGeom>
          <a:solidFill>
            <a:srgbClr val="E0BC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8" name="Freeform 10">
            <a:extLst>
              <a:ext uri="{FF2B5EF4-FFF2-40B4-BE49-F238E27FC236}">
                <a16:creationId xmlns:a16="http://schemas.microsoft.com/office/drawing/2014/main" id="{3DEC27F3-82AA-CD24-B645-59142F883BF2}"/>
              </a:ext>
            </a:extLst>
          </p:cNvPr>
          <p:cNvSpPr>
            <a:spLocks/>
          </p:cNvSpPr>
          <p:nvPr/>
        </p:nvSpPr>
        <p:spPr bwMode="auto">
          <a:xfrm>
            <a:off x="8319689" y="3103855"/>
            <a:ext cx="120543" cy="255359"/>
          </a:xfrm>
          <a:custGeom>
            <a:avLst/>
            <a:gdLst>
              <a:gd name="T0" fmla="*/ 2147483647 w 76"/>
              <a:gd name="T1" fmla="*/ 0 h 161"/>
              <a:gd name="T2" fmla="*/ 2147483647 w 76"/>
              <a:gd name="T3" fmla="*/ 2147483647 h 161"/>
              <a:gd name="T4" fmla="*/ 2147483647 w 76"/>
              <a:gd name="T5" fmla="*/ 2147483647 h 161"/>
              <a:gd name="T6" fmla="*/ 2147483647 w 76"/>
              <a:gd name="T7" fmla="*/ 2147483647 h 161"/>
              <a:gd name="T8" fmla="*/ 2147483647 w 76"/>
              <a:gd name="T9" fmla="*/ 2147483647 h 161"/>
              <a:gd name="T10" fmla="*/ 2147483647 w 76"/>
              <a:gd name="T11" fmla="*/ 2147483647 h 161"/>
              <a:gd name="T12" fmla="*/ 2147483647 w 76"/>
              <a:gd name="T13" fmla="*/ 2147483647 h 161"/>
              <a:gd name="T14" fmla="*/ 2147483647 w 76"/>
              <a:gd name="T15" fmla="*/ 2147483647 h 161"/>
              <a:gd name="T16" fmla="*/ 2147483647 w 76"/>
              <a:gd name="T17" fmla="*/ 2147483647 h 161"/>
              <a:gd name="T18" fmla="*/ 2147483647 w 76"/>
              <a:gd name="T19" fmla="*/ 2147483647 h 161"/>
              <a:gd name="T20" fmla="*/ 2147483647 w 76"/>
              <a:gd name="T21" fmla="*/ 2147483647 h 161"/>
              <a:gd name="T22" fmla="*/ 2147483647 w 76"/>
              <a:gd name="T23" fmla="*/ 2147483647 h 161"/>
              <a:gd name="T24" fmla="*/ 2147483647 w 76"/>
              <a:gd name="T25" fmla="*/ 2147483647 h 161"/>
              <a:gd name="T26" fmla="*/ 2147483647 w 76"/>
              <a:gd name="T27" fmla="*/ 2147483647 h 161"/>
              <a:gd name="T28" fmla="*/ 2147483647 w 76"/>
              <a:gd name="T29" fmla="*/ 2147483647 h 161"/>
              <a:gd name="T30" fmla="*/ 2147483647 w 76"/>
              <a:gd name="T31" fmla="*/ 2147483647 h 161"/>
              <a:gd name="T32" fmla="*/ 2147483647 w 76"/>
              <a:gd name="T33" fmla="*/ 2147483647 h 161"/>
              <a:gd name="T34" fmla="*/ 2147483647 w 76"/>
              <a:gd name="T35" fmla="*/ 2147483647 h 161"/>
              <a:gd name="T36" fmla="*/ 2147483647 w 76"/>
              <a:gd name="T37" fmla="*/ 2147483647 h 161"/>
              <a:gd name="T38" fmla="*/ 2147483647 w 76"/>
              <a:gd name="T39" fmla="*/ 2147483647 h 161"/>
              <a:gd name="T40" fmla="*/ 2147483647 w 76"/>
              <a:gd name="T41" fmla="*/ 2147483647 h 161"/>
              <a:gd name="T42" fmla="*/ 2147483647 w 76"/>
              <a:gd name="T43" fmla="*/ 2147483647 h 161"/>
              <a:gd name="T44" fmla="*/ 2147483647 w 76"/>
              <a:gd name="T45" fmla="*/ 2147483647 h 161"/>
              <a:gd name="T46" fmla="*/ 2147483647 w 76"/>
              <a:gd name="T47" fmla="*/ 2147483647 h 161"/>
              <a:gd name="T48" fmla="*/ 2147483647 w 76"/>
              <a:gd name="T49" fmla="*/ 2147483647 h 161"/>
              <a:gd name="T50" fmla="*/ 2147483647 w 76"/>
              <a:gd name="T51" fmla="*/ 2147483647 h 161"/>
              <a:gd name="T52" fmla="*/ 2147483647 w 76"/>
              <a:gd name="T53" fmla="*/ 2147483647 h 161"/>
              <a:gd name="T54" fmla="*/ 2147483647 w 76"/>
              <a:gd name="T55" fmla="*/ 2147483647 h 161"/>
              <a:gd name="T56" fmla="*/ 0 w 76"/>
              <a:gd name="T57" fmla="*/ 2147483647 h 161"/>
              <a:gd name="T58" fmla="*/ 2147483647 w 76"/>
              <a:gd name="T59" fmla="*/ 2147483647 h 161"/>
              <a:gd name="T60" fmla="*/ 2147483647 w 76"/>
              <a:gd name="T61" fmla="*/ 2147483647 h 161"/>
              <a:gd name="T62" fmla="*/ 2147483647 w 76"/>
              <a:gd name="T63" fmla="*/ 2147483647 h 161"/>
              <a:gd name="T64" fmla="*/ 2147483647 w 76"/>
              <a:gd name="T65" fmla="*/ 2147483647 h 161"/>
              <a:gd name="T66" fmla="*/ 2147483647 w 76"/>
              <a:gd name="T67" fmla="*/ 2147483647 h 161"/>
              <a:gd name="T68" fmla="*/ 2147483647 w 76"/>
              <a:gd name="T69" fmla="*/ 2147483647 h 161"/>
              <a:gd name="T70" fmla="*/ 2147483647 w 76"/>
              <a:gd name="T71" fmla="*/ 2147483647 h 161"/>
              <a:gd name="T72" fmla="*/ 2147483647 w 76"/>
              <a:gd name="T73" fmla="*/ 0 h 161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6"/>
              <a:gd name="T112" fmla="*/ 0 h 161"/>
              <a:gd name="T113" fmla="*/ 76 w 76"/>
              <a:gd name="T114" fmla="*/ 161 h 161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6" h="161">
                <a:moveTo>
                  <a:pt x="70" y="0"/>
                </a:moveTo>
                <a:lnTo>
                  <a:pt x="62" y="6"/>
                </a:lnTo>
                <a:lnTo>
                  <a:pt x="57" y="14"/>
                </a:lnTo>
                <a:lnTo>
                  <a:pt x="52" y="27"/>
                </a:lnTo>
                <a:lnTo>
                  <a:pt x="49" y="40"/>
                </a:lnTo>
                <a:lnTo>
                  <a:pt x="47" y="53"/>
                </a:lnTo>
                <a:lnTo>
                  <a:pt x="45" y="65"/>
                </a:lnTo>
                <a:lnTo>
                  <a:pt x="45" y="76"/>
                </a:lnTo>
                <a:lnTo>
                  <a:pt x="45" y="84"/>
                </a:lnTo>
                <a:lnTo>
                  <a:pt x="45" y="94"/>
                </a:lnTo>
                <a:lnTo>
                  <a:pt x="47" y="104"/>
                </a:lnTo>
                <a:lnTo>
                  <a:pt x="49" y="115"/>
                </a:lnTo>
                <a:lnTo>
                  <a:pt x="50" y="126"/>
                </a:lnTo>
                <a:lnTo>
                  <a:pt x="55" y="138"/>
                </a:lnTo>
                <a:lnTo>
                  <a:pt x="60" y="147"/>
                </a:lnTo>
                <a:lnTo>
                  <a:pt x="66" y="156"/>
                </a:lnTo>
                <a:lnTo>
                  <a:pt x="75" y="160"/>
                </a:lnTo>
                <a:lnTo>
                  <a:pt x="66" y="160"/>
                </a:lnTo>
                <a:lnTo>
                  <a:pt x="58" y="160"/>
                </a:lnTo>
                <a:lnTo>
                  <a:pt x="52" y="159"/>
                </a:lnTo>
                <a:lnTo>
                  <a:pt x="45" y="156"/>
                </a:lnTo>
                <a:lnTo>
                  <a:pt x="39" y="152"/>
                </a:lnTo>
                <a:lnTo>
                  <a:pt x="32" y="147"/>
                </a:lnTo>
                <a:lnTo>
                  <a:pt x="26" y="143"/>
                </a:lnTo>
                <a:lnTo>
                  <a:pt x="21" y="138"/>
                </a:lnTo>
                <a:lnTo>
                  <a:pt x="13" y="125"/>
                </a:lnTo>
                <a:lnTo>
                  <a:pt x="6" y="110"/>
                </a:lnTo>
                <a:lnTo>
                  <a:pt x="1" y="95"/>
                </a:lnTo>
                <a:lnTo>
                  <a:pt x="0" y="79"/>
                </a:lnTo>
                <a:lnTo>
                  <a:pt x="1" y="63"/>
                </a:lnTo>
                <a:lnTo>
                  <a:pt x="5" y="48"/>
                </a:lnTo>
                <a:lnTo>
                  <a:pt x="11" y="34"/>
                </a:lnTo>
                <a:lnTo>
                  <a:pt x="19" y="22"/>
                </a:lnTo>
                <a:lnTo>
                  <a:pt x="29" y="13"/>
                </a:lnTo>
                <a:lnTo>
                  <a:pt x="42" y="6"/>
                </a:lnTo>
                <a:lnTo>
                  <a:pt x="55" y="1"/>
                </a:lnTo>
                <a:lnTo>
                  <a:pt x="70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19" name="Freeform 11">
            <a:extLst>
              <a:ext uri="{FF2B5EF4-FFF2-40B4-BE49-F238E27FC236}">
                <a16:creationId xmlns:a16="http://schemas.microsoft.com/office/drawing/2014/main" id="{90D0ADBE-11C3-32D3-06B6-AF645057A13D}"/>
              </a:ext>
            </a:extLst>
          </p:cNvPr>
          <p:cNvSpPr>
            <a:spLocks/>
          </p:cNvSpPr>
          <p:nvPr/>
        </p:nvSpPr>
        <p:spPr bwMode="auto">
          <a:xfrm>
            <a:off x="8319689" y="3103855"/>
            <a:ext cx="120543" cy="255359"/>
          </a:xfrm>
          <a:custGeom>
            <a:avLst/>
            <a:gdLst>
              <a:gd name="T0" fmla="*/ 2147483647 w 76"/>
              <a:gd name="T1" fmla="*/ 0 h 161"/>
              <a:gd name="T2" fmla="*/ 2147483647 w 76"/>
              <a:gd name="T3" fmla="*/ 2147483647 h 161"/>
              <a:gd name="T4" fmla="*/ 2147483647 w 76"/>
              <a:gd name="T5" fmla="*/ 2147483647 h 161"/>
              <a:gd name="T6" fmla="*/ 2147483647 w 76"/>
              <a:gd name="T7" fmla="*/ 2147483647 h 161"/>
              <a:gd name="T8" fmla="*/ 2147483647 w 76"/>
              <a:gd name="T9" fmla="*/ 2147483647 h 161"/>
              <a:gd name="T10" fmla="*/ 2147483647 w 76"/>
              <a:gd name="T11" fmla="*/ 2147483647 h 161"/>
              <a:gd name="T12" fmla="*/ 2147483647 w 76"/>
              <a:gd name="T13" fmla="*/ 2147483647 h 161"/>
              <a:gd name="T14" fmla="*/ 2147483647 w 76"/>
              <a:gd name="T15" fmla="*/ 2147483647 h 161"/>
              <a:gd name="T16" fmla="*/ 2147483647 w 76"/>
              <a:gd name="T17" fmla="*/ 2147483647 h 161"/>
              <a:gd name="T18" fmla="*/ 2147483647 w 76"/>
              <a:gd name="T19" fmla="*/ 2147483647 h 161"/>
              <a:gd name="T20" fmla="*/ 2147483647 w 76"/>
              <a:gd name="T21" fmla="*/ 2147483647 h 161"/>
              <a:gd name="T22" fmla="*/ 2147483647 w 76"/>
              <a:gd name="T23" fmla="*/ 2147483647 h 161"/>
              <a:gd name="T24" fmla="*/ 2147483647 w 76"/>
              <a:gd name="T25" fmla="*/ 2147483647 h 161"/>
              <a:gd name="T26" fmla="*/ 2147483647 w 76"/>
              <a:gd name="T27" fmla="*/ 2147483647 h 161"/>
              <a:gd name="T28" fmla="*/ 2147483647 w 76"/>
              <a:gd name="T29" fmla="*/ 2147483647 h 161"/>
              <a:gd name="T30" fmla="*/ 2147483647 w 76"/>
              <a:gd name="T31" fmla="*/ 2147483647 h 161"/>
              <a:gd name="T32" fmla="*/ 2147483647 w 76"/>
              <a:gd name="T33" fmla="*/ 2147483647 h 161"/>
              <a:gd name="T34" fmla="*/ 2147483647 w 76"/>
              <a:gd name="T35" fmla="*/ 2147483647 h 161"/>
              <a:gd name="T36" fmla="*/ 2147483647 w 76"/>
              <a:gd name="T37" fmla="*/ 2147483647 h 161"/>
              <a:gd name="T38" fmla="*/ 2147483647 w 76"/>
              <a:gd name="T39" fmla="*/ 2147483647 h 161"/>
              <a:gd name="T40" fmla="*/ 2147483647 w 76"/>
              <a:gd name="T41" fmla="*/ 2147483647 h 161"/>
              <a:gd name="T42" fmla="*/ 2147483647 w 76"/>
              <a:gd name="T43" fmla="*/ 2147483647 h 161"/>
              <a:gd name="T44" fmla="*/ 2147483647 w 76"/>
              <a:gd name="T45" fmla="*/ 2147483647 h 161"/>
              <a:gd name="T46" fmla="*/ 2147483647 w 76"/>
              <a:gd name="T47" fmla="*/ 2147483647 h 161"/>
              <a:gd name="T48" fmla="*/ 2147483647 w 76"/>
              <a:gd name="T49" fmla="*/ 2147483647 h 161"/>
              <a:gd name="T50" fmla="*/ 2147483647 w 76"/>
              <a:gd name="T51" fmla="*/ 2147483647 h 161"/>
              <a:gd name="T52" fmla="*/ 2147483647 w 76"/>
              <a:gd name="T53" fmla="*/ 2147483647 h 161"/>
              <a:gd name="T54" fmla="*/ 2147483647 w 76"/>
              <a:gd name="T55" fmla="*/ 2147483647 h 161"/>
              <a:gd name="T56" fmla="*/ 0 w 76"/>
              <a:gd name="T57" fmla="*/ 2147483647 h 161"/>
              <a:gd name="T58" fmla="*/ 2147483647 w 76"/>
              <a:gd name="T59" fmla="*/ 2147483647 h 161"/>
              <a:gd name="T60" fmla="*/ 2147483647 w 76"/>
              <a:gd name="T61" fmla="*/ 2147483647 h 161"/>
              <a:gd name="T62" fmla="*/ 2147483647 w 76"/>
              <a:gd name="T63" fmla="*/ 2147483647 h 161"/>
              <a:gd name="T64" fmla="*/ 2147483647 w 76"/>
              <a:gd name="T65" fmla="*/ 2147483647 h 161"/>
              <a:gd name="T66" fmla="*/ 2147483647 w 76"/>
              <a:gd name="T67" fmla="*/ 2147483647 h 161"/>
              <a:gd name="T68" fmla="*/ 2147483647 w 76"/>
              <a:gd name="T69" fmla="*/ 2147483647 h 161"/>
              <a:gd name="T70" fmla="*/ 2147483647 w 76"/>
              <a:gd name="T71" fmla="*/ 2147483647 h 161"/>
              <a:gd name="T72" fmla="*/ 2147483647 w 76"/>
              <a:gd name="T73" fmla="*/ 0 h 161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6"/>
              <a:gd name="T112" fmla="*/ 0 h 161"/>
              <a:gd name="T113" fmla="*/ 76 w 76"/>
              <a:gd name="T114" fmla="*/ 161 h 161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6" h="161">
                <a:moveTo>
                  <a:pt x="70" y="0"/>
                </a:moveTo>
                <a:lnTo>
                  <a:pt x="62" y="6"/>
                </a:lnTo>
                <a:lnTo>
                  <a:pt x="57" y="14"/>
                </a:lnTo>
                <a:lnTo>
                  <a:pt x="52" y="27"/>
                </a:lnTo>
                <a:lnTo>
                  <a:pt x="49" y="40"/>
                </a:lnTo>
                <a:lnTo>
                  <a:pt x="47" y="53"/>
                </a:lnTo>
                <a:lnTo>
                  <a:pt x="45" y="65"/>
                </a:lnTo>
                <a:lnTo>
                  <a:pt x="45" y="76"/>
                </a:lnTo>
                <a:lnTo>
                  <a:pt x="45" y="84"/>
                </a:lnTo>
                <a:lnTo>
                  <a:pt x="45" y="94"/>
                </a:lnTo>
                <a:lnTo>
                  <a:pt x="47" y="104"/>
                </a:lnTo>
                <a:lnTo>
                  <a:pt x="49" y="115"/>
                </a:lnTo>
                <a:lnTo>
                  <a:pt x="50" y="126"/>
                </a:lnTo>
                <a:lnTo>
                  <a:pt x="55" y="138"/>
                </a:lnTo>
                <a:lnTo>
                  <a:pt x="60" y="147"/>
                </a:lnTo>
                <a:lnTo>
                  <a:pt x="66" y="156"/>
                </a:lnTo>
                <a:lnTo>
                  <a:pt x="75" y="160"/>
                </a:lnTo>
                <a:lnTo>
                  <a:pt x="66" y="160"/>
                </a:lnTo>
                <a:lnTo>
                  <a:pt x="58" y="160"/>
                </a:lnTo>
                <a:lnTo>
                  <a:pt x="52" y="159"/>
                </a:lnTo>
                <a:lnTo>
                  <a:pt x="45" y="156"/>
                </a:lnTo>
                <a:lnTo>
                  <a:pt x="39" y="152"/>
                </a:lnTo>
                <a:lnTo>
                  <a:pt x="32" y="147"/>
                </a:lnTo>
                <a:lnTo>
                  <a:pt x="26" y="143"/>
                </a:lnTo>
                <a:lnTo>
                  <a:pt x="21" y="138"/>
                </a:lnTo>
                <a:lnTo>
                  <a:pt x="13" y="125"/>
                </a:lnTo>
                <a:lnTo>
                  <a:pt x="6" y="110"/>
                </a:lnTo>
                <a:lnTo>
                  <a:pt x="1" y="95"/>
                </a:lnTo>
                <a:lnTo>
                  <a:pt x="0" y="79"/>
                </a:lnTo>
                <a:lnTo>
                  <a:pt x="1" y="63"/>
                </a:lnTo>
                <a:lnTo>
                  <a:pt x="5" y="48"/>
                </a:lnTo>
                <a:lnTo>
                  <a:pt x="11" y="34"/>
                </a:lnTo>
                <a:lnTo>
                  <a:pt x="19" y="22"/>
                </a:lnTo>
                <a:lnTo>
                  <a:pt x="29" y="13"/>
                </a:lnTo>
                <a:lnTo>
                  <a:pt x="42" y="6"/>
                </a:lnTo>
                <a:lnTo>
                  <a:pt x="55" y="1"/>
                </a:lnTo>
                <a:lnTo>
                  <a:pt x="7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0" name="Freeform 12">
            <a:extLst>
              <a:ext uri="{FF2B5EF4-FFF2-40B4-BE49-F238E27FC236}">
                <a16:creationId xmlns:a16="http://schemas.microsoft.com/office/drawing/2014/main" id="{E44EC520-F618-3966-AA15-F44A3AC4878C}"/>
              </a:ext>
            </a:extLst>
          </p:cNvPr>
          <p:cNvSpPr>
            <a:spLocks/>
          </p:cNvSpPr>
          <p:nvPr/>
        </p:nvSpPr>
        <p:spPr bwMode="auto">
          <a:xfrm>
            <a:off x="7847037" y="3306874"/>
            <a:ext cx="66616" cy="128473"/>
          </a:xfrm>
          <a:custGeom>
            <a:avLst/>
            <a:gdLst>
              <a:gd name="T0" fmla="*/ 2147483647 w 42"/>
              <a:gd name="T1" fmla="*/ 0 h 81"/>
              <a:gd name="T2" fmla="*/ 2147483647 w 42"/>
              <a:gd name="T3" fmla="*/ 0 h 81"/>
              <a:gd name="T4" fmla="*/ 2147483647 w 42"/>
              <a:gd name="T5" fmla="*/ 2147483647 h 81"/>
              <a:gd name="T6" fmla="*/ 2147483647 w 42"/>
              <a:gd name="T7" fmla="*/ 2147483647 h 81"/>
              <a:gd name="T8" fmla="*/ 2147483647 w 42"/>
              <a:gd name="T9" fmla="*/ 2147483647 h 81"/>
              <a:gd name="T10" fmla="*/ 2147483647 w 42"/>
              <a:gd name="T11" fmla="*/ 2147483647 h 81"/>
              <a:gd name="T12" fmla="*/ 2147483647 w 42"/>
              <a:gd name="T13" fmla="*/ 2147483647 h 81"/>
              <a:gd name="T14" fmla="*/ 0 w 42"/>
              <a:gd name="T15" fmla="*/ 2147483647 h 81"/>
              <a:gd name="T16" fmla="*/ 0 w 42"/>
              <a:gd name="T17" fmla="*/ 2147483647 h 81"/>
              <a:gd name="T18" fmla="*/ 0 w 42"/>
              <a:gd name="T19" fmla="*/ 2147483647 h 81"/>
              <a:gd name="T20" fmla="*/ 2147483647 w 42"/>
              <a:gd name="T21" fmla="*/ 2147483647 h 81"/>
              <a:gd name="T22" fmla="*/ 2147483647 w 42"/>
              <a:gd name="T23" fmla="*/ 2147483647 h 81"/>
              <a:gd name="T24" fmla="*/ 2147483647 w 42"/>
              <a:gd name="T25" fmla="*/ 2147483647 h 81"/>
              <a:gd name="T26" fmla="*/ 2147483647 w 42"/>
              <a:gd name="T27" fmla="*/ 2147483647 h 81"/>
              <a:gd name="T28" fmla="*/ 2147483647 w 42"/>
              <a:gd name="T29" fmla="*/ 2147483647 h 81"/>
              <a:gd name="T30" fmla="*/ 2147483647 w 42"/>
              <a:gd name="T31" fmla="*/ 2147483647 h 81"/>
              <a:gd name="T32" fmla="*/ 2147483647 w 42"/>
              <a:gd name="T33" fmla="*/ 2147483647 h 81"/>
              <a:gd name="T34" fmla="*/ 2147483647 w 42"/>
              <a:gd name="T35" fmla="*/ 2147483647 h 81"/>
              <a:gd name="T36" fmla="*/ 2147483647 w 42"/>
              <a:gd name="T37" fmla="*/ 2147483647 h 81"/>
              <a:gd name="T38" fmla="*/ 2147483647 w 42"/>
              <a:gd name="T39" fmla="*/ 2147483647 h 81"/>
              <a:gd name="T40" fmla="*/ 2147483647 w 42"/>
              <a:gd name="T41" fmla="*/ 2147483647 h 81"/>
              <a:gd name="T42" fmla="*/ 2147483647 w 42"/>
              <a:gd name="T43" fmla="*/ 2147483647 h 81"/>
              <a:gd name="T44" fmla="*/ 2147483647 w 42"/>
              <a:gd name="T45" fmla="*/ 2147483647 h 81"/>
              <a:gd name="T46" fmla="*/ 2147483647 w 42"/>
              <a:gd name="T47" fmla="*/ 2147483647 h 81"/>
              <a:gd name="T48" fmla="*/ 2147483647 w 42"/>
              <a:gd name="T49" fmla="*/ 2147483647 h 81"/>
              <a:gd name="T50" fmla="*/ 2147483647 w 42"/>
              <a:gd name="T51" fmla="*/ 2147483647 h 81"/>
              <a:gd name="T52" fmla="*/ 2147483647 w 42"/>
              <a:gd name="T53" fmla="*/ 2147483647 h 81"/>
              <a:gd name="T54" fmla="*/ 2147483647 w 42"/>
              <a:gd name="T55" fmla="*/ 2147483647 h 81"/>
              <a:gd name="T56" fmla="*/ 2147483647 w 42"/>
              <a:gd name="T57" fmla="*/ 2147483647 h 81"/>
              <a:gd name="T58" fmla="*/ 2147483647 w 42"/>
              <a:gd name="T59" fmla="*/ 2147483647 h 81"/>
              <a:gd name="T60" fmla="*/ 2147483647 w 42"/>
              <a:gd name="T61" fmla="*/ 2147483647 h 81"/>
              <a:gd name="T62" fmla="*/ 2147483647 w 42"/>
              <a:gd name="T63" fmla="*/ 0 h 81"/>
              <a:gd name="T64" fmla="*/ 2147483647 w 42"/>
              <a:gd name="T65" fmla="*/ 0 h 8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2"/>
              <a:gd name="T100" fmla="*/ 0 h 81"/>
              <a:gd name="T101" fmla="*/ 42 w 42"/>
              <a:gd name="T102" fmla="*/ 81 h 8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2" h="81">
                <a:moveTo>
                  <a:pt x="21" y="0"/>
                </a:moveTo>
                <a:lnTo>
                  <a:pt x="17" y="0"/>
                </a:lnTo>
                <a:lnTo>
                  <a:pt x="13" y="3"/>
                </a:lnTo>
                <a:lnTo>
                  <a:pt x="10" y="6"/>
                </a:lnTo>
                <a:lnTo>
                  <a:pt x="7" y="11"/>
                </a:lnTo>
                <a:lnTo>
                  <a:pt x="4" y="18"/>
                </a:lnTo>
                <a:lnTo>
                  <a:pt x="2" y="24"/>
                </a:lnTo>
                <a:lnTo>
                  <a:pt x="0" y="32"/>
                </a:lnTo>
                <a:lnTo>
                  <a:pt x="0" y="41"/>
                </a:lnTo>
                <a:lnTo>
                  <a:pt x="0" y="47"/>
                </a:lnTo>
                <a:lnTo>
                  <a:pt x="2" y="55"/>
                </a:lnTo>
                <a:lnTo>
                  <a:pt x="4" y="62"/>
                </a:lnTo>
                <a:lnTo>
                  <a:pt x="7" y="68"/>
                </a:lnTo>
                <a:lnTo>
                  <a:pt x="10" y="73"/>
                </a:lnTo>
                <a:lnTo>
                  <a:pt x="13" y="76"/>
                </a:lnTo>
                <a:lnTo>
                  <a:pt x="17" y="78"/>
                </a:lnTo>
                <a:lnTo>
                  <a:pt x="21" y="80"/>
                </a:lnTo>
                <a:lnTo>
                  <a:pt x="25" y="78"/>
                </a:lnTo>
                <a:lnTo>
                  <a:pt x="28" y="76"/>
                </a:lnTo>
                <a:lnTo>
                  <a:pt x="31" y="73"/>
                </a:lnTo>
                <a:lnTo>
                  <a:pt x="34" y="68"/>
                </a:lnTo>
                <a:lnTo>
                  <a:pt x="38" y="62"/>
                </a:lnTo>
                <a:lnTo>
                  <a:pt x="39" y="55"/>
                </a:lnTo>
                <a:lnTo>
                  <a:pt x="41" y="47"/>
                </a:lnTo>
                <a:lnTo>
                  <a:pt x="41" y="41"/>
                </a:lnTo>
                <a:lnTo>
                  <a:pt x="41" y="32"/>
                </a:lnTo>
                <a:lnTo>
                  <a:pt x="39" y="24"/>
                </a:lnTo>
                <a:lnTo>
                  <a:pt x="38" y="18"/>
                </a:lnTo>
                <a:lnTo>
                  <a:pt x="34" y="11"/>
                </a:lnTo>
                <a:lnTo>
                  <a:pt x="31" y="6"/>
                </a:lnTo>
                <a:lnTo>
                  <a:pt x="28" y="3"/>
                </a:lnTo>
                <a:lnTo>
                  <a:pt x="25" y="0"/>
                </a:lnTo>
                <a:lnTo>
                  <a:pt x="21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1" name="Freeform 13">
            <a:extLst>
              <a:ext uri="{FF2B5EF4-FFF2-40B4-BE49-F238E27FC236}">
                <a16:creationId xmlns:a16="http://schemas.microsoft.com/office/drawing/2014/main" id="{518C034D-7667-457E-720E-20F23B1A9454}"/>
              </a:ext>
            </a:extLst>
          </p:cNvPr>
          <p:cNvSpPr>
            <a:spLocks/>
          </p:cNvSpPr>
          <p:nvPr/>
        </p:nvSpPr>
        <p:spPr bwMode="auto">
          <a:xfrm>
            <a:off x="7847037" y="3306874"/>
            <a:ext cx="66616" cy="128473"/>
          </a:xfrm>
          <a:custGeom>
            <a:avLst/>
            <a:gdLst>
              <a:gd name="T0" fmla="*/ 2147483647 w 42"/>
              <a:gd name="T1" fmla="*/ 0 h 81"/>
              <a:gd name="T2" fmla="*/ 2147483647 w 42"/>
              <a:gd name="T3" fmla="*/ 0 h 81"/>
              <a:gd name="T4" fmla="*/ 2147483647 w 42"/>
              <a:gd name="T5" fmla="*/ 2147483647 h 81"/>
              <a:gd name="T6" fmla="*/ 2147483647 w 42"/>
              <a:gd name="T7" fmla="*/ 2147483647 h 81"/>
              <a:gd name="T8" fmla="*/ 2147483647 w 42"/>
              <a:gd name="T9" fmla="*/ 2147483647 h 81"/>
              <a:gd name="T10" fmla="*/ 2147483647 w 42"/>
              <a:gd name="T11" fmla="*/ 2147483647 h 81"/>
              <a:gd name="T12" fmla="*/ 2147483647 w 42"/>
              <a:gd name="T13" fmla="*/ 2147483647 h 81"/>
              <a:gd name="T14" fmla="*/ 0 w 42"/>
              <a:gd name="T15" fmla="*/ 2147483647 h 81"/>
              <a:gd name="T16" fmla="*/ 0 w 42"/>
              <a:gd name="T17" fmla="*/ 2147483647 h 81"/>
              <a:gd name="T18" fmla="*/ 0 w 42"/>
              <a:gd name="T19" fmla="*/ 2147483647 h 81"/>
              <a:gd name="T20" fmla="*/ 2147483647 w 42"/>
              <a:gd name="T21" fmla="*/ 2147483647 h 81"/>
              <a:gd name="T22" fmla="*/ 2147483647 w 42"/>
              <a:gd name="T23" fmla="*/ 2147483647 h 81"/>
              <a:gd name="T24" fmla="*/ 2147483647 w 42"/>
              <a:gd name="T25" fmla="*/ 2147483647 h 81"/>
              <a:gd name="T26" fmla="*/ 2147483647 w 42"/>
              <a:gd name="T27" fmla="*/ 2147483647 h 81"/>
              <a:gd name="T28" fmla="*/ 2147483647 w 42"/>
              <a:gd name="T29" fmla="*/ 2147483647 h 81"/>
              <a:gd name="T30" fmla="*/ 2147483647 w 42"/>
              <a:gd name="T31" fmla="*/ 2147483647 h 81"/>
              <a:gd name="T32" fmla="*/ 2147483647 w 42"/>
              <a:gd name="T33" fmla="*/ 2147483647 h 81"/>
              <a:gd name="T34" fmla="*/ 2147483647 w 42"/>
              <a:gd name="T35" fmla="*/ 2147483647 h 81"/>
              <a:gd name="T36" fmla="*/ 2147483647 w 42"/>
              <a:gd name="T37" fmla="*/ 2147483647 h 81"/>
              <a:gd name="T38" fmla="*/ 2147483647 w 42"/>
              <a:gd name="T39" fmla="*/ 2147483647 h 81"/>
              <a:gd name="T40" fmla="*/ 2147483647 w 42"/>
              <a:gd name="T41" fmla="*/ 2147483647 h 81"/>
              <a:gd name="T42" fmla="*/ 2147483647 w 42"/>
              <a:gd name="T43" fmla="*/ 2147483647 h 81"/>
              <a:gd name="T44" fmla="*/ 2147483647 w 42"/>
              <a:gd name="T45" fmla="*/ 2147483647 h 81"/>
              <a:gd name="T46" fmla="*/ 2147483647 w 42"/>
              <a:gd name="T47" fmla="*/ 2147483647 h 81"/>
              <a:gd name="T48" fmla="*/ 2147483647 w 42"/>
              <a:gd name="T49" fmla="*/ 2147483647 h 81"/>
              <a:gd name="T50" fmla="*/ 2147483647 w 42"/>
              <a:gd name="T51" fmla="*/ 2147483647 h 81"/>
              <a:gd name="T52" fmla="*/ 2147483647 w 42"/>
              <a:gd name="T53" fmla="*/ 2147483647 h 81"/>
              <a:gd name="T54" fmla="*/ 2147483647 w 42"/>
              <a:gd name="T55" fmla="*/ 2147483647 h 81"/>
              <a:gd name="T56" fmla="*/ 2147483647 w 42"/>
              <a:gd name="T57" fmla="*/ 2147483647 h 81"/>
              <a:gd name="T58" fmla="*/ 2147483647 w 42"/>
              <a:gd name="T59" fmla="*/ 2147483647 h 81"/>
              <a:gd name="T60" fmla="*/ 2147483647 w 42"/>
              <a:gd name="T61" fmla="*/ 2147483647 h 81"/>
              <a:gd name="T62" fmla="*/ 2147483647 w 42"/>
              <a:gd name="T63" fmla="*/ 0 h 81"/>
              <a:gd name="T64" fmla="*/ 2147483647 w 42"/>
              <a:gd name="T65" fmla="*/ 0 h 8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2"/>
              <a:gd name="T100" fmla="*/ 0 h 81"/>
              <a:gd name="T101" fmla="*/ 42 w 42"/>
              <a:gd name="T102" fmla="*/ 81 h 8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2" h="81">
                <a:moveTo>
                  <a:pt x="21" y="0"/>
                </a:moveTo>
                <a:lnTo>
                  <a:pt x="17" y="0"/>
                </a:lnTo>
                <a:lnTo>
                  <a:pt x="13" y="3"/>
                </a:lnTo>
                <a:lnTo>
                  <a:pt x="10" y="6"/>
                </a:lnTo>
                <a:lnTo>
                  <a:pt x="7" y="11"/>
                </a:lnTo>
                <a:lnTo>
                  <a:pt x="4" y="18"/>
                </a:lnTo>
                <a:lnTo>
                  <a:pt x="2" y="24"/>
                </a:lnTo>
                <a:lnTo>
                  <a:pt x="0" y="32"/>
                </a:lnTo>
                <a:lnTo>
                  <a:pt x="0" y="41"/>
                </a:lnTo>
                <a:lnTo>
                  <a:pt x="0" y="47"/>
                </a:lnTo>
                <a:lnTo>
                  <a:pt x="2" y="55"/>
                </a:lnTo>
                <a:lnTo>
                  <a:pt x="4" y="62"/>
                </a:lnTo>
                <a:lnTo>
                  <a:pt x="7" y="68"/>
                </a:lnTo>
                <a:lnTo>
                  <a:pt x="10" y="73"/>
                </a:lnTo>
                <a:lnTo>
                  <a:pt x="13" y="76"/>
                </a:lnTo>
                <a:lnTo>
                  <a:pt x="17" y="78"/>
                </a:lnTo>
                <a:lnTo>
                  <a:pt x="21" y="80"/>
                </a:lnTo>
                <a:lnTo>
                  <a:pt x="25" y="78"/>
                </a:lnTo>
                <a:lnTo>
                  <a:pt x="28" y="76"/>
                </a:lnTo>
                <a:lnTo>
                  <a:pt x="31" y="73"/>
                </a:lnTo>
                <a:lnTo>
                  <a:pt x="34" y="68"/>
                </a:lnTo>
                <a:lnTo>
                  <a:pt x="38" y="62"/>
                </a:lnTo>
                <a:lnTo>
                  <a:pt x="39" y="55"/>
                </a:lnTo>
                <a:lnTo>
                  <a:pt x="41" y="47"/>
                </a:lnTo>
                <a:lnTo>
                  <a:pt x="41" y="41"/>
                </a:lnTo>
                <a:lnTo>
                  <a:pt x="41" y="32"/>
                </a:lnTo>
                <a:lnTo>
                  <a:pt x="39" y="24"/>
                </a:lnTo>
                <a:lnTo>
                  <a:pt x="38" y="18"/>
                </a:lnTo>
                <a:lnTo>
                  <a:pt x="34" y="11"/>
                </a:lnTo>
                <a:lnTo>
                  <a:pt x="31" y="6"/>
                </a:lnTo>
                <a:lnTo>
                  <a:pt x="28" y="3"/>
                </a:lnTo>
                <a:lnTo>
                  <a:pt x="25" y="0"/>
                </a:lnTo>
                <a:lnTo>
                  <a:pt x="21" y="0"/>
                </a:lnTo>
              </a:path>
            </a:pathLst>
          </a:custGeom>
          <a:solidFill>
            <a:srgbClr val="C0504D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2" name="Freeform 14">
            <a:extLst>
              <a:ext uri="{FF2B5EF4-FFF2-40B4-BE49-F238E27FC236}">
                <a16:creationId xmlns:a16="http://schemas.microsoft.com/office/drawing/2014/main" id="{61149706-451D-F53B-8897-C02DA1F46759}"/>
              </a:ext>
            </a:extLst>
          </p:cNvPr>
          <p:cNvSpPr>
            <a:spLocks/>
          </p:cNvSpPr>
          <p:nvPr/>
        </p:nvSpPr>
        <p:spPr bwMode="auto">
          <a:xfrm>
            <a:off x="7866069" y="3798558"/>
            <a:ext cx="77718" cy="157022"/>
          </a:xfrm>
          <a:custGeom>
            <a:avLst/>
            <a:gdLst>
              <a:gd name="T0" fmla="*/ 2147483647 w 49"/>
              <a:gd name="T1" fmla="*/ 0 h 99"/>
              <a:gd name="T2" fmla="*/ 2147483647 w 49"/>
              <a:gd name="T3" fmla="*/ 2147483647 h 99"/>
              <a:gd name="T4" fmla="*/ 2147483647 w 49"/>
              <a:gd name="T5" fmla="*/ 2147483647 h 99"/>
              <a:gd name="T6" fmla="*/ 2147483647 w 49"/>
              <a:gd name="T7" fmla="*/ 2147483647 h 99"/>
              <a:gd name="T8" fmla="*/ 2147483647 w 49"/>
              <a:gd name="T9" fmla="*/ 2147483647 h 99"/>
              <a:gd name="T10" fmla="*/ 2147483647 w 49"/>
              <a:gd name="T11" fmla="*/ 2147483647 h 99"/>
              <a:gd name="T12" fmla="*/ 2147483647 w 49"/>
              <a:gd name="T13" fmla="*/ 2147483647 h 99"/>
              <a:gd name="T14" fmla="*/ 0 w 49"/>
              <a:gd name="T15" fmla="*/ 2147483647 h 99"/>
              <a:gd name="T16" fmla="*/ 0 w 49"/>
              <a:gd name="T17" fmla="*/ 2147483647 h 99"/>
              <a:gd name="T18" fmla="*/ 0 w 49"/>
              <a:gd name="T19" fmla="*/ 2147483647 h 99"/>
              <a:gd name="T20" fmla="*/ 2147483647 w 49"/>
              <a:gd name="T21" fmla="*/ 2147483647 h 99"/>
              <a:gd name="T22" fmla="*/ 2147483647 w 49"/>
              <a:gd name="T23" fmla="*/ 2147483647 h 99"/>
              <a:gd name="T24" fmla="*/ 2147483647 w 49"/>
              <a:gd name="T25" fmla="*/ 2147483647 h 99"/>
              <a:gd name="T26" fmla="*/ 2147483647 w 49"/>
              <a:gd name="T27" fmla="*/ 2147483647 h 99"/>
              <a:gd name="T28" fmla="*/ 2147483647 w 49"/>
              <a:gd name="T29" fmla="*/ 2147483647 h 99"/>
              <a:gd name="T30" fmla="*/ 2147483647 w 49"/>
              <a:gd name="T31" fmla="*/ 2147483647 h 99"/>
              <a:gd name="T32" fmla="*/ 2147483647 w 49"/>
              <a:gd name="T33" fmla="*/ 2147483647 h 99"/>
              <a:gd name="T34" fmla="*/ 2147483647 w 49"/>
              <a:gd name="T35" fmla="*/ 2147483647 h 99"/>
              <a:gd name="T36" fmla="*/ 2147483647 w 49"/>
              <a:gd name="T37" fmla="*/ 2147483647 h 99"/>
              <a:gd name="T38" fmla="*/ 2147483647 w 49"/>
              <a:gd name="T39" fmla="*/ 2147483647 h 99"/>
              <a:gd name="T40" fmla="*/ 2147483647 w 49"/>
              <a:gd name="T41" fmla="*/ 2147483647 h 99"/>
              <a:gd name="T42" fmla="*/ 2147483647 w 49"/>
              <a:gd name="T43" fmla="*/ 2147483647 h 99"/>
              <a:gd name="T44" fmla="*/ 2147483647 w 49"/>
              <a:gd name="T45" fmla="*/ 2147483647 h 99"/>
              <a:gd name="T46" fmla="*/ 2147483647 w 49"/>
              <a:gd name="T47" fmla="*/ 2147483647 h 99"/>
              <a:gd name="T48" fmla="*/ 2147483647 w 49"/>
              <a:gd name="T49" fmla="*/ 2147483647 h 99"/>
              <a:gd name="T50" fmla="*/ 2147483647 w 49"/>
              <a:gd name="T51" fmla="*/ 2147483647 h 99"/>
              <a:gd name="T52" fmla="*/ 2147483647 w 49"/>
              <a:gd name="T53" fmla="*/ 2147483647 h 99"/>
              <a:gd name="T54" fmla="*/ 2147483647 w 49"/>
              <a:gd name="T55" fmla="*/ 2147483647 h 99"/>
              <a:gd name="T56" fmla="*/ 2147483647 w 49"/>
              <a:gd name="T57" fmla="*/ 2147483647 h 99"/>
              <a:gd name="T58" fmla="*/ 2147483647 w 49"/>
              <a:gd name="T59" fmla="*/ 2147483647 h 99"/>
              <a:gd name="T60" fmla="*/ 2147483647 w 49"/>
              <a:gd name="T61" fmla="*/ 2147483647 h 99"/>
              <a:gd name="T62" fmla="*/ 2147483647 w 49"/>
              <a:gd name="T63" fmla="*/ 2147483647 h 99"/>
              <a:gd name="T64" fmla="*/ 2147483647 w 49"/>
              <a:gd name="T65" fmla="*/ 0 h 9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9"/>
              <a:gd name="T100" fmla="*/ 0 h 99"/>
              <a:gd name="T101" fmla="*/ 49 w 49"/>
              <a:gd name="T102" fmla="*/ 99 h 9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9" h="99">
                <a:moveTo>
                  <a:pt x="24" y="0"/>
                </a:moveTo>
                <a:lnTo>
                  <a:pt x="19" y="2"/>
                </a:lnTo>
                <a:lnTo>
                  <a:pt x="14" y="4"/>
                </a:lnTo>
                <a:lnTo>
                  <a:pt x="9" y="8"/>
                </a:lnTo>
                <a:lnTo>
                  <a:pt x="6" y="15"/>
                </a:lnTo>
                <a:lnTo>
                  <a:pt x="3" y="21"/>
                </a:lnTo>
                <a:lnTo>
                  <a:pt x="1" y="30"/>
                </a:lnTo>
                <a:lnTo>
                  <a:pt x="0" y="39"/>
                </a:lnTo>
                <a:lnTo>
                  <a:pt x="0" y="49"/>
                </a:lnTo>
                <a:lnTo>
                  <a:pt x="0" y="59"/>
                </a:lnTo>
                <a:lnTo>
                  <a:pt x="1" y="67"/>
                </a:lnTo>
                <a:lnTo>
                  <a:pt x="3" y="77"/>
                </a:lnTo>
                <a:lnTo>
                  <a:pt x="6" y="83"/>
                </a:lnTo>
                <a:lnTo>
                  <a:pt x="9" y="90"/>
                </a:lnTo>
                <a:lnTo>
                  <a:pt x="14" y="93"/>
                </a:lnTo>
                <a:lnTo>
                  <a:pt x="19" y="96"/>
                </a:lnTo>
                <a:lnTo>
                  <a:pt x="24" y="98"/>
                </a:lnTo>
                <a:lnTo>
                  <a:pt x="29" y="96"/>
                </a:lnTo>
                <a:lnTo>
                  <a:pt x="32" y="93"/>
                </a:lnTo>
                <a:lnTo>
                  <a:pt x="37" y="90"/>
                </a:lnTo>
                <a:lnTo>
                  <a:pt x="40" y="83"/>
                </a:lnTo>
                <a:lnTo>
                  <a:pt x="44" y="77"/>
                </a:lnTo>
                <a:lnTo>
                  <a:pt x="45" y="67"/>
                </a:lnTo>
                <a:lnTo>
                  <a:pt x="47" y="59"/>
                </a:lnTo>
                <a:lnTo>
                  <a:pt x="48" y="49"/>
                </a:lnTo>
                <a:lnTo>
                  <a:pt x="47" y="39"/>
                </a:lnTo>
                <a:lnTo>
                  <a:pt x="45" y="30"/>
                </a:lnTo>
                <a:lnTo>
                  <a:pt x="44" y="21"/>
                </a:lnTo>
                <a:lnTo>
                  <a:pt x="40" y="15"/>
                </a:lnTo>
                <a:lnTo>
                  <a:pt x="37" y="8"/>
                </a:lnTo>
                <a:lnTo>
                  <a:pt x="32" y="4"/>
                </a:lnTo>
                <a:lnTo>
                  <a:pt x="29" y="2"/>
                </a:lnTo>
                <a:lnTo>
                  <a:pt x="24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3" name="Freeform 15">
            <a:extLst>
              <a:ext uri="{FF2B5EF4-FFF2-40B4-BE49-F238E27FC236}">
                <a16:creationId xmlns:a16="http://schemas.microsoft.com/office/drawing/2014/main" id="{5C124815-46F2-37A5-514D-79029A3E259D}"/>
              </a:ext>
            </a:extLst>
          </p:cNvPr>
          <p:cNvSpPr>
            <a:spLocks/>
          </p:cNvSpPr>
          <p:nvPr/>
        </p:nvSpPr>
        <p:spPr bwMode="auto">
          <a:xfrm>
            <a:off x="7866069" y="3798558"/>
            <a:ext cx="77718" cy="157022"/>
          </a:xfrm>
          <a:custGeom>
            <a:avLst/>
            <a:gdLst>
              <a:gd name="T0" fmla="*/ 2147483647 w 49"/>
              <a:gd name="T1" fmla="*/ 0 h 99"/>
              <a:gd name="T2" fmla="*/ 2147483647 w 49"/>
              <a:gd name="T3" fmla="*/ 2147483647 h 99"/>
              <a:gd name="T4" fmla="*/ 2147483647 w 49"/>
              <a:gd name="T5" fmla="*/ 2147483647 h 99"/>
              <a:gd name="T6" fmla="*/ 2147483647 w 49"/>
              <a:gd name="T7" fmla="*/ 2147483647 h 99"/>
              <a:gd name="T8" fmla="*/ 2147483647 w 49"/>
              <a:gd name="T9" fmla="*/ 2147483647 h 99"/>
              <a:gd name="T10" fmla="*/ 2147483647 w 49"/>
              <a:gd name="T11" fmla="*/ 2147483647 h 99"/>
              <a:gd name="T12" fmla="*/ 2147483647 w 49"/>
              <a:gd name="T13" fmla="*/ 2147483647 h 99"/>
              <a:gd name="T14" fmla="*/ 0 w 49"/>
              <a:gd name="T15" fmla="*/ 2147483647 h 99"/>
              <a:gd name="T16" fmla="*/ 0 w 49"/>
              <a:gd name="T17" fmla="*/ 2147483647 h 99"/>
              <a:gd name="T18" fmla="*/ 0 w 49"/>
              <a:gd name="T19" fmla="*/ 2147483647 h 99"/>
              <a:gd name="T20" fmla="*/ 2147483647 w 49"/>
              <a:gd name="T21" fmla="*/ 2147483647 h 99"/>
              <a:gd name="T22" fmla="*/ 2147483647 w 49"/>
              <a:gd name="T23" fmla="*/ 2147483647 h 99"/>
              <a:gd name="T24" fmla="*/ 2147483647 w 49"/>
              <a:gd name="T25" fmla="*/ 2147483647 h 99"/>
              <a:gd name="T26" fmla="*/ 2147483647 w 49"/>
              <a:gd name="T27" fmla="*/ 2147483647 h 99"/>
              <a:gd name="T28" fmla="*/ 2147483647 w 49"/>
              <a:gd name="T29" fmla="*/ 2147483647 h 99"/>
              <a:gd name="T30" fmla="*/ 2147483647 w 49"/>
              <a:gd name="T31" fmla="*/ 2147483647 h 99"/>
              <a:gd name="T32" fmla="*/ 2147483647 w 49"/>
              <a:gd name="T33" fmla="*/ 2147483647 h 99"/>
              <a:gd name="T34" fmla="*/ 2147483647 w 49"/>
              <a:gd name="T35" fmla="*/ 2147483647 h 99"/>
              <a:gd name="T36" fmla="*/ 2147483647 w 49"/>
              <a:gd name="T37" fmla="*/ 2147483647 h 99"/>
              <a:gd name="T38" fmla="*/ 2147483647 w 49"/>
              <a:gd name="T39" fmla="*/ 2147483647 h 99"/>
              <a:gd name="T40" fmla="*/ 2147483647 w 49"/>
              <a:gd name="T41" fmla="*/ 2147483647 h 99"/>
              <a:gd name="T42" fmla="*/ 2147483647 w 49"/>
              <a:gd name="T43" fmla="*/ 2147483647 h 99"/>
              <a:gd name="T44" fmla="*/ 2147483647 w 49"/>
              <a:gd name="T45" fmla="*/ 2147483647 h 99"/>
              <a:gd name="T46" fmla="*/ 2147483647 w 49"/>
              <a:gd name="T47" fmla="*/ 2147483647 h 99"/>
              <a:gd name="T48" fmla="*/ 2147483647 w 49"/>
              <a:gd name="T49" fmla="*/ 2147483647 h 99"/>
              <a:gd name="T50" fmla="*/ 2147483647 w 49"/>
              <a:gd name="T51" fmla="*/ 2147483647 h 99"/>
              <a:gd name="T52" fmla="*/ 2147483647 w 49"/>
              <a:gd name="T53" fmla="*/ 2147483647 h 99"/>
              <a:gd name="T54" fmla="*/ 2147483647 w 49"/>
              <a:gd name="T55" fmla="*/ 2147483647 h 99"/>
              <a:gd name="T56" fmla="*/ 2147483647 w 49"/>
              <a:gd name="T57" fmla="*/ 2147483647 h 99"/>
              <a:gd name="T58" fmla="*/ 2147483647 w 49"/>
              <a:gd name="T59" fmla="*/ 2147483647 h 99"/>
              <a:gd name="T60" fmla="*/ 2147483647 w 49"/>
              <a:gd name="T61" fmla="*/ 2147483647 h 99"/>
              <a:gd name="T62" fmla="*/ 2147483647 w 49"/>
              <a:gd name="T63" fmla="*/ 2147483647 h 99"/>
              <a:gd name="T64" fmla="*/ 2147483647 w 49"/>
              <a:gd name="T65" fmla="*/ 0 h 9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9"/>
              <a:gd name="T100" fmla="*/ 0 h 99"/>
              <a:gd name="T101" fmla="*/ 49 w 49"/>
              <a:gd name="T102" fmla="*/ 99 h 9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9" h="99">
                <a:moveTo>
                  <a:pt x="24" y="0"/>
                </a:moveTo>
                <a:lnTo>
                  <a:pt x="19" y="2"/>
                </a:lnTo>
                <a:lnTo>
                  <a:pt x="14" y="4"/>
                </a:lnTo>
                <a:lnTo>
                  <a:pt x="9" y="8"/>
                </a:lnTo>
                <a:lnTo>
                  <a:pt x="6" y="15"/>
                </a:lnTo>
                <a:lnTo>
                  <a:pt x="3" y="21"/>
                </a:lnTo>
                <a:lnTo>
                  <a:pt x="1" y="30"/>
                </a:lnTo>
                <a:lnTo>
                  <a:pt x="0" y="39"/>
                </a:lnTo>
                <a:lnTo>
                  <a:pt x="0" y="49"/>
                </a:lnTo>
                <a:lnTo>
                  <a:pt x="0" y="59"/>
                </a:lnTo>
                <a:lnTo>
                  <a:pt x="1" y="67"/>
                </a:lnTo>
                <a:lnTo>
                  <a:pt x="3" y="77"/>
                </a:lnTo>
                <a:lnTo>
                  <a:pt x="6" y="83"/>
                </a:lnTo>
                <a:lnTo>
                  <a:pt x="9" y="90"/>
                </a:lnTo>
                <a:lnTo>
                  <a:pt x="14" y="93"/>
                </a:lnTo>
                <a:lnTo>
                  <a:pt x="19" y="96"/>
                </a:lnTo>
                <a:lnTo>
                  <a:pt x="24" y="98"/>
                </a:lnTo>
                <a:lnTo>
                  <a:pt x="29" y="96"/>
                </a:lnTo>
                <a:lnTo>
                  <a:pt x="32" y="93"/>
                </a:lnTo>
                <a:lnTo>
                  <a:pt x="37" y="90"/>
                </a:lnTo>
                <a:lnTo>
                  <a:pt x="40" y="83"/>
                </a:lnTo>
                <a:lnTo>
                  <a:pt x="44" y="77"/>
                </a:lnTo>
                <a:lnTo>
                  <a:pt x="45" y="67"/>
                </a:lnTo>
                <a:lnTo>
                  <a:pt x="47" y="59"/>
                </a:lnTo>
                <a:lnTo>
                  <a:pt x="48" y="49"/>
                </a:lnTo>
                <a:lnTo>
                  <a:pt x="47" y="39"/>
                </a:lnTo>
                <a:lnTo>
                  <a:pt x="45" y="30"/>
                </a:lnTo>
                <a:lnTo>
                  <a:pt x="44" y="21"/>
                </a:lnTo>
                <a:lnTo>
                  <a:pt x="40" y="15"/>
                </a:lnTo>
                <a:lnTo>
                  <a:pt x="37" y="8"/>
                </a:lnTo>
                <a:lnTo>
                  <a:pt x="32" y="4"/>
                </a:lnTo>
                <a:lnTo>
                  <a:pt x="29" y="2"/>
                </a:lnTo>
                <a:lnTo>
                  <a:pt x="24" y="0"/>
                </a:lnTo>
              </a:path>
            </a:pathLst>
          </a:custGeom>
          <a:solidFill>
            <a:srgbClr val="C0504D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4" name="Freeform 16">
            <a:extLst>
              <a:ext uri="{FF2B5EF4-FFF2-40B4-BE49-F238E27FC236}">
                <a16:creationId xmlns:a16="http://schemas.microsoft.com/office/drawing/2014/main" id="{79AB5091-FF2B-9CEA-203A-D5098BAD7B99}"/>
              </a:ext>
            </a:extLst>
          </p:cNvPr>
          <p:cNvSpPr>
            <a:spLocks/>
          </p:cNvSpPr>
          <p:nvPr/>
        </p:nvSpPr>
        <p:spPr bwMode="auto">
          <a:xfrm>
            <a:off x="6367221" y="2794567"/>
            <a:ext cx="1143566" cy="1947711"/>
          </a:xfrm>
          <a:custGeom>
            <a:avLst/>
            <a:gdLst>
              <a:gd name="T0" fmla="*/ 2147483647 w 721"/>
              <a:gd name="T1" fmla="*/ 2147483647 h 1228"/>
              <a:gd name="T2" fmla="*/ 2147483647 w 721"/>
              <a:gd name="T3" fmla="*/ 2147483647 h 1228"/>
              <a:gd name="T4" fmla="*/ 2147483647 w 721"/>
              <a:gd name="T5" fmla="*/ 2147483647 h 1228"/>
              <a:gd name="T6" fmla="*/ 2147483647 w 721"/>
              <a:gd name="T7" fmla="*/ 2147483647 h 1228"/>
              <a:gd name="T8" fmla="*/ 2147483647 w 721"/>
              <a:gd name="T9" fmla="*/ 2147483647 h 1228"/>
              <a:gd name="T10" fmla="*/ 2147483647 w 721"/>
              <a:gd name="T11" fmla="*/ 2147483647 h 1228"/>
              <a:gd name="T12" fmla="*/ 2147483647 w 721"/>
              <a:gd name="T13" fmla="*/ 2147483647 h 1228"/>
              <a:gd name="T14" fmla="*/ 2147483647 w 721"/>
              <a:gd name="T15" fmla="*/ 2147483647 h 1228"/>
              <a:gd name="T16" fmla="*/ 2147483647 w 721"/>
              <a:gd name="T17" fmla="*/ 2147483647 h 1228"/>
              <a:gd name="T18" fmla="*/ 2147483647 w 721"/>
              <a:gd name="T19" fmla="*/ 2147483647 h 1228"/>
              <a:gd name="T20" fmla="*/ 2147483647 w 721"/>
              <a:gd name="T21" fmla="*/ 2147483647 h 1228"/>
              <a:gd name="T22" fmla="*/ 2147483647 w 721"/>
              <a:gd name="T23" fmla="*/ 2147483647 h 1228"/>
              <a:gd name="T24" fmla="*/ 2147483647 w 721"/>
              <a:gd name="T25" fmla="*/ 2147483647 h 1228"/>
              <a:gd name="T26" fmla="*/ 2147483647 w 721"/>
              <a:gd name="T27" fmla="*/ 2147483647 h 1228"/>
              <a:gd name="T28" fmla="*/ 2147483647 w 721"/>
              <a:gd name="T29" fmla="*/ 2147483647 h 1228"/>
              <a:gd name="T30" fmla="*/ 2147483647 w 721"/>
              <a:gd name="T31" fmla="*/ 2147483647 h 1228"/>
              <a:gd name="T32" fmla="*/ 2147483647 w 721"/>
              <a:gd name="T33" fmla="*/ 2147483647 h 1228"/>
              <a:gd name="T34" fmla="*/ 2147483647 w 721"/>
              <a:gd name="T35" fmla="*/ 2147483647 h 1228"/>
              <a:gd name="T36" fmla="*/ 2147483647 w 721"/>
              <a:gd name="T37" fmla="*/ 2147483647 h 1228"/>
              <a:gd name="T38" fmla="*/ 2147483647 w 721"/>
              <a:gd name="T39" fmla="*/ 2147483647 h 1228"/>
              <a:gd name="T40" fmla="*/ 2147483647 w 721"/>
              <a:gd name="T41" fmla="*/ 2147483647 h 1228"/>
              <a:gd name="T42" fmla="*/ 2147483647 w 721"/>
              <a:gd name="T43" fmla="*/ 2147483647 h 1228"/>
              <a:gd name="T44" fmla="*/ 2147483647 w 721"/>
              <a:gd name="T45" fmla="*/ 2147483647 h 1228"/>
              <a:gd name="T46" fmla="*/ 2147483647 w 721"/>
              <a:gd name="T47" fmla="*/ 2147483647 h 1228"/>
              <a:gd name="T48" fmla="*/ 2147483647 w 721"/>
              <a:gd name="T49" fmla="*/ 2147483647 h 1228"/>
              <a:gd name="T50" fmla="*/ 2147483647 w 721"/>
              <a:gd name="T51" fmla="*/ 2147483647 h 1228"/>
              <a:gd name="T52" fmla="*/ 2147483647 w 721"/>
              <a:gd name="T53" fmla="*/ 2147483647 h 1228"/>
              <a:gd name="T54" fmla="*/ 2147483647 w 721"/>
              <a:gd name="T55" fmla="*/ 2147483647 h 1228"/>
              <a:gd name="T56" fmla="*/ 2147483647 w 721"/>
              <a:gd name="T57" fmla="*/ 2147483647 h 1228"/>
              <a:gd name="T58" fmla="*/ 2147483647 w 721"/>
              <a:gd name="T59" fmla="*/ 2147483647 h 1228"/>
              <a:gd name="T60" fmla="*/ 2147483647 w 721"/>
              <a:gd name="T61" fmla="*/ 2147483647 h 1228"/>
              <a:gd name="T62" fmla="*/ 2147483647 w 721"/>
              <a:gd name="T63" fmla="*/ 2147483647 h 1228"/>
              <a:gd name="T64" fmla="*/ 2147483647 w 721"/>
              <a:gd name="T65" fmla="*/ 2147483647 h 1228"/>
              <a:gd name="T66" fmla="*/ 2147483647 w 721"/>
              <a:gd name="T67" fmla="*/ 2147483647 h 1228"/>
              <a:gd name="T68" fmla="*/ 2147483647 w 721"/>
              <a:gd name="T69" fmla="*/ 2147483647 h 1228"/>
              <a:gd name="T70" fmla="*/ 2147483647 w 721"/>
              <a:gd name="T71" fmla="*/ 2147483647 h 1228"/>
              <a:gd name="T72" fmla="*/ 2147483647 w 721"/>
              <a:gd name="T73" fmla="*/ 2147483647 h 1228"/>
              <a:gd name="T74" fmla="*/ 2147483647 w 721"/>
              <a:gd name="T75" fmla="*/ 2147483647 h 1228"/>
              <a:gd name="T76" fmla="*/ 2147483647 w 721"/>
              <a:gd name="T77" fmla="*/ 2147483647 h 1228"/>
              <a:gd name="T78" fmla="*/ 2147483647 w 721"/>
              <a:gd name="T79" fmla="*/ 2147483647 h 1228"/>
              <a:gd name="T80" fmla="*/ 2147483647 w 721"/>
              <a:gd name="T81" fmla="*/ 2147483647 h 1228"/>
              <a:gd name="T82" fmla="*/ 2147483647 w 721"/>
              <a:gd name="T83" fmla="*/ 2147483647 h 1228"/>
              <a:gd name="T84" fmla="*/ 2147483647 w 721"/>
              <a:gd name="T85" fmla="*/ 2147483647 h 1228"/>
              <a:gd name="T86" fmla="*/ 2147483647 w 721"/>
              <a:gd name="T87" fmla="*/ 2147483647 h 1228"/>
              <a:gd name="T88" fmla="*/ 2147483647 w 721"/>
              <a:gd name="T89" fmla="*/ 2147483647 h 1228"/>
              <a:gd name="T90" fmla="*/ 2147483647 w 721"/>
              <a:gd name="T91" fmla="*/ 2147483647 h 1228"/>
              <a:gd name="T92" fmla="*/ 2147483647 w 721"/>
              <a:gd name="T93" fmla="*/ 2147483647 h 1228"/>
              <a:gd name="T94" fmla="*/ 2147483647 w 721"/>
              <a:gd name="T95" fmla="*/ 2147483647 h 1228"/>
              <a:gd name="T96" fmla="*/ 2147483647 w 721"/>
              <a:gd name="T97" fmla="*/ 2147483647 h 1228"/>
              <a:gd name="T98" fmla="*/ 2147483647 w 721"/>
              <a:gd name="T99" fmla="*/ 2147483647 h 1228"/>
              <a:gd name="T100" fmla="*/ 2147483647 w 721"/>
              <a:gd name="T101" fmla="*/ 2147483647 h 1228"/>
              <a:gd name="T102" fmla="*/ 2147483647 w 721"/>
              <a:gd name="T103" fmla="*/ 2147483647 h 1228"/>
              <a:gd name="T104" fmla="*/ 2147483647 w 721"/>
              <a:gd name="T105" fmla="*/ 2147483647 h 1228"/>
              <a:gd name="T106" fmla="*/ 2147483647 w 721"/>
              <a:gd name="T107" fmla="*/ 2147483647 h 1228"/>
              <a:gd name="T108" fmla="*/ 2147483647 w 721"/>
              <a:gd name="T109" fmla="*/ 2147483647 h 1228"/>
              <a:gd name="T110" fmla="*/ 2147483647 w 721"/>
              <a:gd name="T111" fmla="*/ 2147483647 h 1228"/>
              <a:gd name="T112" fmla="*/ 2147483647 w 721"/>
              <a:gd name="T113" fmla="*/ 2147483647 h 1228"/>
              <a:gd name="T114" fmla="*/ 2147483647 w 721"/>
              <a:gd name="T115" fmla="*/ 2147483647 h 1228"/>
              <a:gd name="T116" fmla="*/ 2147483647 w 721"/>
              <a:gd name="T117" fmla="*/ 2147483647 h 1228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721"/>
              <a:gd name="T178" fmla="*/ 0 h 1228"/>
              <a:gd name="T179" fmla="*/ 721 w 721"/>
              <a:gd name="T180" fmla="*/ 1228 h 1228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721" h="1228">
                <a:moveTo>
                  <a:pt x="667" y="0"/>
                </a:moveTo>
                <a:lnTo>
                  <a:pt x="618" y="11"/>
                </a:lnTo>
                <a:lnTo>
                  <a:pt x="566" y="26"/>
                </a:lnTo>
                <a:lnTo>
                  <a:pt x="509" y="45"/>
                </a:lnTo>
                <a:lnTo>
                  <a:pt x="452" y="65"/>
                </a:lnTo>
                <a:lnTo>
                  <a:pt x="395" y="87"/>
                </a:lnTo>
                <a:lnTo>
                  <a:pt x="340" y="110"/>
                </a:lnTo>
                <a:lnTo>
                  <a:pt x="288" y="133"/>
                </a:lnTo>
                <a:lnTo>
                  <a:pt x="241" y="156"/>
                </a:lnTo>
                <a:lnTo>
                  <a:pt x="244" y="169"/>
                </a:lnTo>
                <a:lnTo>
                  <a:pt x="244" y="182"/>
                </a:lnTo>
                <a:lnTo>
                  <a:pt x="243" y="193"/>
                </a:lnTo>
                <a:lnTo>
                  <a:pt x="238" y="203"/>
                </a:lnTo>
                <a:lnTo>
                  <a:pt x="233" y="212"/>
                </a:lnTo>
                <a:lnTo>
                  <a:pt x="225" y="221"/>
                </a:lnTo>
                <a:lnTo>
                  <a:pt x="217" y="227"/>
                </a:lnTo>
                <a:lnTo>
                  <a:pt x="207" y="232"/>
                </a:lnTo>
                <a:lnTo>
                  <a:pt x="197" y="237"/>
                </a:lnTo>
                <a:lnTo>
                  <a:pt x="187" y="240"/>
                </a:lnTo>
                <a:lnTo>
                  <a:pt x="176" y="242"/>
                </a:lnTo>
                <a:lnTo>
                  <a:pt x="166" y="242"/>
                </a:lnTo>
                <a:lnTo>
                  <a:pt x="156" y="240"/>
                </a:lnTo>
                <a:lnTo>
                  <a:pt x="147" y="237"/>
                </a:lnTo>
                <a:lnTo>
                  <a:pt x="139" y="232"/>
                </a:lnTo>
                <a:lnTo>
                  <a:pt x="130" y="225"/>
                </a:lnTo>
                <a:lnTo>
                  <a:pt x="113" y="237"/>
                </a:lnTo>
                <a:lnTo>
                  <a:pt x="95" y="250"/>
                </a:lnTo>
                <a:lnTo>
                  <a:pt x="77" y="261"/>
                </a:lnTo>
                <a:lnTo>
                  <a:pt x="61" y="274"/>
                </a:lnTo>
                <a:lnTo>
                  <a:pt x="44" y="287"/>
                </a:lnTo>
                <a:lnTo>
                  <a:pt x="28" y="299"/>
                </a:lnTo>
                <a:lnTo>
                  <a:pt x="13" y="312"/>
                </a:lnTo>
                <a:lnTo>
                  <a:pt x="0" y="323"/>
                </a:lnTo>
                <a:lnTo>
                  <a:pt x="10" y="368"/>
                </a:lnTo>
                <a:lnTo>
                  <a:pt x="20" y="414"/>
                </a:lnTo>
                <a:lnTo>
                  <a:pt x="28" y="459"/>
                </a:lnTo>
                <a:lnTo>
                  <a:pt x="36" y="503"/>
                </a:lnTo>
                <a:lnTo>
                  <a:pt x="43" y="547"/>
                </a:lnTo>
                <a:lnTo>
                  <a:pt x="49" y="591"/>
                </a:lnTo>
                <a:lnTo>
                  <a:pt x="56" y="635"/>
                </a:lnTo>
                <a:lnTo>
                  <a:pt x="62" y="677"/>
                </a:lnTo>
                <a:lnTo>
                  <a:pt x="80" y="682"/>
                </a:lnTo>
                <a:lnTo>
                  <a:pt x="93" y="689"/>
                </a:lnTo>
                <a:lnTo>
                  <a:pt x="106" y="697"/>
                </a:lnTo>
                <a:lnTo>
                  <a:pt x="116" y="706"/>
                </a:lnTo>
                <a:lnTo>
                  <a:pt x="122" y="718"/>
                </a:lnTo>
                <a:lnTo>
                  <a:pt x="129" y="731"/>
                </a:lnTo>
                <a:lnTo>
                  <a:pt x="132" y="744"/>
                </a:lnTo>
                <a:lnTo>
                  <a:pt x="134" y="757"/>
                </a:lnTo>
                <a:lnTo>
                  <a:pt x="132" y="771"/>
                </a:lnTo>
                <a:lnTo>
                  <a:pt x="130" y="784"/>
                </a:lnTo>
                <a:lnTo>
                  <a:pt x="126" y="797"/>
                </a:lnTo>
                <a:lnTo>
                  <a:pt x="119" y="809"/>
                </a:lnTo>
                <a:lnTo>
                  <a:pt x="109" y="820"/>
                </a:lnTo>
                <a:lnTo>
                  <a:pt x="100" y="830"/>
                </a:lnTo>
                <a:lnTo>
                  <a:pt x="87" y="838"/>
                </a:lnTo>
                <a:lnTo>
                  <a:pt x="74" y="845"/>
                </a:lnTo>
                <a:lnTo>
                  <a:pt x="74" y="871"/>
                </a:lnTo>
                <a:lnTo>
                  <a:pt x="75" y="900"/>
                </a:lnTo>
                <a:lnTo>
                  <a:pt x="75" y="929"/>
                </a:lnTo>
                <a:lnTo>
                  <a:pt x="77" y="960"/>
                </a:lnTo>
                <a:lnTo>
                  <a:pt x="77" y="992"/>
                </a:lnTo>
                <a:lnTo>
                  <a:pt x="78" y="1023"/>
                </a:lnTo>
                <a:lnTo>
                  <a:pt x="78" y="1056"/>
                </a:lnTo>
                <a:lnTo>
                  <a:pt x="78" y="1085"/>
                </a:lnTo>
                <a:lnTo>
                  <a:pt x="135" y="1098"/>
                </a:lnTo>
                <a:lnTo>
                  <a:pt x="194" y="1111"/>
                </a:lnTo>
                <a:lnTo>
                  <a:pt x="256" y="1126"/>
                </a:lnTo>
                <a:lnTo>
                  <a:pt x="322" y="1142"/>
                </a:lnTo>
                <a:lnTo>
                  <a:pt x="394" y="1160"/>
                </a:lnTo>
                <a:lnTo>
                  <a:pt x="472" y="1179"/>
                </a:lnTo>
                <a:lnTo>
                  <a:pt x="558" y="1201"/>
                </a:lnTo>
                <a:lnTo>
                  <a:pt x="654" y="1227"/>
                </a:lnTo>
                <a:lnTo>
                  <a:pt x="667" y="1166"/>
                </a:lnTo>
                <a:lnTo>
                  <a:pt x="678" y="1103"/>
                </a:lnTo>
                <a:lnTo>
                  <a:pt x="690" y="1033"/>
                </a:lnTo>
                <a:lnTo>
                  <a:pt x="698" y="962"/>
                </a:lnTo>
                <a:lnTo>
                  <a:pt x="706" y="885"/>
                </a:lnTo>
                <a:lnTo>
                  <a:pt x="711" y="807"/>
                </a:lnTo>
                <a:lnTo>
                  <a:pt x="716" y="726"/>
                </a:lnTo>
                <a:lnTo>
                  <a:pt x="719" y="643"/>
                </a:lnTo>
                <a:lnTo>
                  <a:pt x="719" y="625"/>
                </a:lnTo>
                <a:lnTo>
                  <a:pt x="719" y="607"/>
                </a:lnTo>
                <a:lnTo>
                  <a:pt x="719" y="593"/>
                </a:lnTo>
                <a:lnTo>
                  <a:pt x="720" y="578"/>
                </a:lnTo>
                <a:lnTo>
                  <a:pt x="720" y="563"/>
                </a:lnTo>
                <a:lnTo>
                  <a:pt x="720" y="549"/>
                </a:lnTo>
                <a:lnTo>
                  <a:pt x="720" y="533"/>
                </a:lnTo>
                <a:lnTo>
                  <a:pt x="720" y="513"/>
                </a:lnTo>
                <a:lnTo>
                  <a:pt x="711" y="511"/>
                </a:lnTo>
                <a:lnTo>
                  <a:pt x="701" y="508"/>
                </a:lnTo>
                <a:lnTo>
                  <a:pt x="691" y="505"/>
                </a:lnTo>
                <a:lnTo>
                  <a:pt x="685" y="500"/>
                </a:lnTo>
                <a:lnTo>
                  <a:pt x="677" y="495"/>
                </a:lnTo>
                <a:lnTo>
                  <a:pt x="670" y="490"/>
                </a:lnTo>
                <a:lnTo>
                  <a:pt x="665" y="484"/>
                </a:lnTo>
                <a:lnTo>
                  <a:pt x="659" y="476"/>
                </a:lnTo>
                <a:lnTo>
                  <a:pt x="651" y="461"/>
                </a:lnTo>
                <a:lnTo>
                  <a:pt x="646" y="443"/>
                </a:lnTo>
                <a:lnTo>
                  <a:pt x="642" y="424"/>
                </a:lnTo>
                <a:lnTo>
                  <a:pt x="642" y="406"/>
                </a:lnTo>
                <a:lnTo>
                  <a:pt x="642" y="386"/>
                </a:lnTo>
                <a:lnTo>
                  <a:pt x="647" y="368"/>
                </a:lnTo>
                <a:lnTo>
                  <a:pt x="652" y="351"/>
                </a:lnTo>
                <a:lnTo>
                  <a:pt x="660" y="336"/>
                </a:lnTo>
                <a:lnTo>
                  <a:pt x="670" y="321"/>
                </a:lnTo>
                <a:lnTo>
                  <a:pt x="681" y="312"/>
                </a:lnTo>
                <a:lnTo>
                  <a:pt x="688" y="308"/>
                </a:lnTo>
                <a:lnTo>
                  <a:pt x="694" y="305"/>
                </a:lnTo>
                <a:lnTo>
                  <a:pt x="703" y="302"/>
                </a:lnTo>
                <a:lnTo>
                  <a:pt x="709" y="302"/>
                </a:lnTo>
                <a:lnTo>
                  <a:pt x="706" y="261"/>
                </a:lnTo>
                <a:lnTo>
                  <a:pt x="703" y="222"/>
                </a:lnTo>
                <a:lnTo>
                  <a:pt x="698" y="183"/>
                </a:lnTo>
                <a:lnTo>
                  <a:pt x="693" y="146"/>
                </a:lnTo>
                <a:lnTo>
                  <a:pt x="688" y="108"/>
                </a:lnTo>
                <a:lnTo>
                  <a:pt x="681" y="73"/>
                </a:lnTo>
                <a:lnTo>
                  <a:pt x="675" y="35"/>
                </a:lnTo>
                <a:lnTo>
                  <a:pt x="667" y="0"/>
                </a:lnTo>
              </a:path>
            </a:pathLst>
          </a:custGeom>
          <a:solidFill>
            <a:srgbClr val="FAF0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5" name="Freeform 17">
            <a:extLst>
              <a:ext uri="{FF2B5EF4-FFF2-40B4-BE49-F238E27FC236}">
                <a16:creationId xmlns:a16="http://schemas.microsoft.com/office/drawing/2014/main" id="{ED94E673-1B33-7621-C670-71CCAD28BC8F}"/>
              </a:ext>
            </a:extLst>
          </p:cNvPr>
          <p:cNvSpPr>
            <a:spLocks/>
          </p:cNvSpPr>
          <p:nvPr/>
        </p:nvSpPr>
        <p:spPr bwMode="auto">
          <a:xfrm>
            <a:off x="6367221" y="2794567"/>
            <a:ext cx="1143566" cy="1947711"/>
          </a:xfrm>
          <a:custGeom>
            <a:avLst/>
            <a:gdLst>
              <a:gd name="T0" fmla="*/ 2147483647 w 721"/>
              <a:gd name="T1" fmla="*/ 2147483647 h 1228"/>
              <a:gd name="T2" fmla="*/ 2147483647 w 721"/>
              <a:gd name="T3" fmla="*/ 2147483647 h 1228"/>
              <a:gd name="T4" fmla="*/ 2147483647 w 721"/>
              <a:gd name="T5" fmla="*/ 2147483647 h 1228"/>
              <a:gd name="T6" fmla="*/ 2147483647 w 721"/>
              <a:gd name="T7" fmla="*/ 2147483647 h 1228"/>
              <a:gd name="T8" fmla="*/ 2147483647 w 721"/>
              <a:gd name="T9" fmla="*/ 2147483647 h 1228"/>
              <a:gd name="T10" fmla="*/ 2147483647 w 721"/>
              <a:gd name="T11" fmla="*/ 2147483647 h 1228"/>
              <a:gd name="T12" fmla="*/ 2147483647 w 721"/>
              <a:gd name="T13" fmla="*/ 2147483647 h 1228"/>
              <a:gd name="T14" fmla="*/ 2147483647 w 721"/>
              <a:gd name="T15" fmla="*/ 2147483647 h 1228"/>
              <a:gd name="T16" fmla="*/ 2147483647 w 721"/>
              <a:gd name="T17" fmla="*/ 2147483647 h 1228"/>
              <a:gd name="T18" fmla="*/ 2147483647 w 721"/>
              <a:gd name="T19" fmla="*/ 2147483647 h 1228"/>
              <a:gd name="T20" fmla="*/ 2147483647 w 721"/>
              <a:gd name="T21" fmla="*/ 2147483647 h 1228"/>
              <a:gd name="T22" fmla="*/ 2147483647 w 721"/>
              <a:gd name="T23" fmla="*/ 2147483647 h 1228"/>
              <a:gd name="T24" fmla="*/ 2147483647 w 721"/>
              <a:gd name="T25" fmla="*/ 2147483647 h 1228"/>
              <a:gd name="T26" fmla="*/ 2147483647 w 721"/>
              <a:gd name="T27" fmla="*/ 2147483647 h 1228"/>
              <a:gd name="T28" fmla="*/ 2147483647 w 721"/>
              <a:gd name="T29" fmla="*/ 2147483647 h 1228"/>
              <a:gd name="T30" fmla="*/ 2147483647 w 721"/>
              <a:gd name="T31" fmla="*/ 2147483647 h 1228"/>
              <a:gd name="T32" fmla="*/ 2147483647 w 721"/>
              <a:gd name="T33" fmla="*/ 2147483647 h 1228"/>
              <a:gd name="T34" fmla="*/ 2147483647 w 721"/>
              <a:gd name="T35" fmla="*/ 2147483647 h 1228"/>
              <a:gd name="T36" fmla="*/ 2147483647 w 721"/>
              <a:gd name="T37" fmla="*/ 2147483647 h 1228"/>
              <a:gd name="T38" fmla="*/ 2147483647 w 721"/>
              <a:gd name="T39" fmla="*/ 2147483647 h 1228"/>
              <a:gd name="T40" fmla="*/ 2147483647 w 721"/>
              <a:gd name="T41" fmla="*/ 2147483647 h 1228"/>
              <a:gd name="T42" fmla="*/ 2147483647 w 721"/>
              <a:gd name="T43" fmla="*/ 2147483647 h 1228"/>
              <a:gd name="T44" fmla="*/ 2147483647 w 721"/>
              <a:gd name="T45" fmla="*/ 2147483647 h 1228"/>
              <a:gd name="T46" fmla="*/ 2147483647 w 721"/>
              <a:gd name="T47" fmla="*/ 2147483647 h 1228"/>
              <a:gd name="T48" fmla="*/ 2147483647 w 721"/>
              <a:gd name="T49" fmla="*/ 2147483647 h 1228"/>
              <a:gd name="T50" fmla="*/ 2147483647 w 721"/>
              <a:gd name="T51" fmla="*/ 2147483647 h 1228"/>
              <a:gd name="T52" fmla="*/ 2147483647 w 721"/>
              <a:gd name="T53" fmla="*/ 2147483647 h 1228"/>
              <a:gd name="T54" fmla="*/ 2147483647 w 721"/>
              <a:gd name="T55" fmla="*/ 2147483647 h 1228"/>
              <a:gd name="T56" fmla="*/ 2147483647 w 721"/>
              <a:gd name="T57" fmla="*/ 2147483647 h 1228"/>
              <a:gd name="T58" fmla="*/ 2147483647 w 721"/>
              <a:gd name="T59" fmla="*/ 2147483647 h 1228"/>
              <a:gd name="T60" fmla="*/ 2147483647 w 721"/>
              <a:gd name="T61" fmla="*/ 2147483647 h 1228"/>
              <a:gd name="T62" fmla="*/ 2147483647 w 721"/>
              <a:gd name="T63" fmla="*/ 2147483647 h 1228"/>
              <a:gd name="T64" fmla="*/ 2147483647 w 721"/>
              <a:gd name="T65" fmla="*/ 2147483647 h 1228"/>
              <a:gd name="T66" fmla="*/ 2147483647 w 721"/>
              <a:gd name="T67" fmla="*/ 2147483647 h 1228"/>
              <a:gd name="T68" fmla="*/ 2147483647 w 721"/>
              <a:gd name="T69" fmla="*/ 2147483647 h 1228"/>
              <a:gd name="T70" fmla="*/ 2147483647 w 721"/>
              <a:gd name="T71" fmla="*/ 2147483647 h 1228"/>
              <a:gd name="T72" fmla="*/ 2147483647 w 721"/>
              <a:gd name="T73" fmla="*/ 2147483647 h 1228"/>
              <a:gd name="T74" fmla="*/ 2147483647 w 721"/>
              <a:gd name="T75" fmla="*/ 2147483647 h 1228"/>
              <a:gd name="T76" fmla="*/ 2147483647 w 721"/>
              <a:gd name="T77" fmla="*/ 2147483647 h 1228"/>
              <a:gd name="T78" fmla="*/ 2147483647 w 721"/>
              <a:gd name="T79" fmla="*/ 2147483647 h 1228"/>
              <a:gd name="T80" fmla="*/ 2147483647 w 721"/>
              <a:gd name="T81" fmla="*/ 2147483647 h 1228"/>
              <a:gd name="T82" fmla="*/ 2147483647 w 721"/>
              <a:gd name="T83" fmla="*/ 2147483647 h 1228"/>
              <a:gd name="T84" fmla="*/ 2147483647 w 721"/>
              <a:gd name="T85" fmla="*/ 2147483647 h 1228"/>
              <a:gd name="T86" fmla="*/ 2147483647 w 721"/>
              <a:gd name="T87" fmla="*/ 2147483647 h 1228"/>
              <a:gd name="T88" fmla="*/ 2147483647 w 721"/>
              <a:gd name="T89" fmla="*/ 2147483647 h 1228"/>
              <a:gd name="T90" fmla="*/ 2147483647 w 721"/>
              <a:gd name="T91" fmla="*/ 2147483647 h 1228"/>
              <a:gd name="T92" fmla="*/ 2147483647 w 721"/>
              <a:gd name="T93" fmla="*/ 2147483647 h 1228"/>
              <a:gd name="T94" fmla="*/ 2147483647 w 721"/>
              <a:gd name="T95" fmla="*/ 2147483647 h 1228"/>
              <a:gd name="T96" fmla="*/ 2147483647 w 721"/>
              <a:gd name="T97" fmla="*/ 2147483647 h 1228"/>
              <a:gd name="T98" fmla="*/ 2147483647 w 721"/>
              <a:gd name="T99" fmla="*/ 2147483647 h 1228"/>
              <a:gd name="T100" fmla="*/ 2147483647 w 721"/>
              <a:gd name="T101" fmla="*/ 2147483647 h 1228"/>
              <a:gd name="T102" fmla="*/ 2147483647 w 721"/>
              <a:gd name="T103" fmla="*/ 2147483647 h 1228"/>
              <a:gd name="T104" fmla="*/ 2147483647 w 721"/>
              <a:gd name="T105" fmla="*/ 2147483647 h 1228"/>
              <a:gd name="T106" fmla="*/ 2147483647 w 721"/>
              <a:gd name="T107" fmla="*/ 2147483647 h 1228"/>
              <a:gd name="T108" fmla="*/ 2147483647 w 721"/>
              <a:gd name="T109" fmla="*/ 2147483647 h 1228"/>
              <a:gd name="T110" fmla="*/ 2147483647 w 721"/>
              <a:gd name="T111" fmla="*/ 2147483647 h 1228"/>
              <a:gd name="T112" fmla="*/ 2147483647 w 721"/>
              <a:gd name="T113" fmla="*/ 2147483647 h 1228"/>
              <a:gd name="T114" fmla="*/ 2147483647 w 721"/>
              <a:gd name="T115" fmla="*/ 2147483647 h 1228"/>
              <a:gd name="T116" fmla="*/ 2147483647 w 721"/>
              <a:gd name="T117" fmla="*/ 2147483647 h 1228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721"/>
              <a:gd name="T178" fmla="*/ 0 h 1228"/>
              <a:gd name="T179" fmla="*/ 721 w 721"/>
              <a:gd name="T180" fmla="*/ 1228 h 1228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721" h="1228">
                <a:moveTo>
                  <a:pt x="667" y="0"/>
                </a:moveTo>
                <a:lnTo>
                  <a:pt x="618" y="11"/>
                </a:lnTo>
                <a:lnTo>
                  <a:pt x="566" y="26"/>
                </a:lnTo>
                <a:lnTo>
                  <a:pt x="509" y="45"/>
                </a:lnTo>
                <a:lnTo>
                  <a:pt x="452" y="65"/>
                </a:lnTo>
                <a:lnTo>
                  <a:pt x="395" y="87"/>
                </a:lnTo>
                <a:lnTo>
                  <a:pt x="340" y="110"/>
                </a:lnTo>
                <a:lnTo>
                  <a:pt x="288" y="133"/>
                </a:lnTo>
                <a:lnTo>
                  <a:pt x="241" y="156"/>
                </a:lnTo>
                <a:lnTo>
                  <a:pt x="244" y="169"/>
                </a:lnTo>
                <a:lnTo>
                  <a:pt x="244" y="182"/>
                </a:lnTo>
                <a:lnTo>
                  <a:pt x="243" y="193"/>
                </a:lnTo>
                <a:lnTo>
                  <a:pt x="238" y="203"/>
                </a:lnTo>
                <a:lnTo>
                  <a:pt x="233" y="212"/>
                </a:lnTo>
                <a:lnTo>
                  <a:pt x="225" y="221"/>
                </a:lnTo>
                <a:lnTo>
                  <a:pt x="217" y="227"/>
                </a:lnTo>
                <a:lnTo>
                  <a:pt x="207" y="232"/>
                </a:lnTo>
                <a:lnTo>
                  <a:pt x="197" y="237"/>
                </a:lnTo>
                <a:lnTo>
                  <a:pt x="187" y="240"/>
                </a:lnTo>
                <a:lnTo>
                  <a:pt x="176" y="242"/>
                </a:lnTo>
                <a:lnTo>
                  <a:pt x="166" y="242"/>
                </a:lnTo>
                <a:lnTo>
                  <a:pt x="156" y="240"/>
                </a:lnTo>
                <a:lnTo>
                  <a:pt x="147" y="237"/>
                </a:lnTo>
                <a:lnTo>
                  <a:pt x="139" y="232"/>
                </a:lnTo>
                <a:lnTo>
                  <a:pt x="130" y="225"/>
                </a:lnTo>
                <a:lnTo>
                  <a:pt x="113" y="237"/>
                </a:lnTo>
                <a:lnTo>
                  <a:pt x="95" y="250"/>
                </a:lnTo>
                <a:lnTo>
                  <a:pt x="77" y="261"/>
                </a:lnTo>
                <a:lnTo>
                  <a:pt x="61" y="274"/>
                </a:lnTo>
                <a:lnTo>
                  <a:pt x="44" y="287"/>
                </a:lnTo>
                <a:lnTo>
                  <a:pt x="28" y="299"/>
                </a:lnTo>
                <a:lnTo>
                  <a:pt x="13" y="312"/>
                </a:lnTo>
                <a:lnTo>
                  <a:pt x="0" y="323"/>
                </a:lnTo>
                <a:lnTo>
                  <a:pt x="10" y="368"/>
                </a:lnTo>
                <a:lnTo>
                  <a:pt x="20" y="414"/>
                </a:lnTo>
                <a:lnTo>
                  <a:pt x="28" y="459"/>
                </a:lnTo>
                <a:lnTo>
                  <a:pt x="36" y="503"/>
                </a:lnTo>
                <a:lnTo>
                  <a:pt x="43" y="547"/>
                </a:lnTo>
                <a:lnTo>
                  <a:pt x="49" y="591"/>
                </a:lnTo>
                <a:lnTo>
                  <a:pt x="56" y="635"/>
                </a:lnTo>
                <a:lnTo>
                  <a:pt x="62" y="677"/>
                </a:lnTo>
                <a:lnTo>
                  <a:pt x="80" y="682"/>
                </a:lnTo>
                <a:lnTo>
                  <a:pt x="93" y="689"/>
                </a:lnTo>
                <a:lnTo>
                  <a:pt x="106" y="697"/>
                </a:lnTo>
                <a:lnTo>
                  <a:pt x="116" y="706"/>
                </a:lnTo>
                <a:lnTo>
                  <a:pt x="122" y="718"/>
                </a:lnTo>
                <a:lnTo>
                  <a:pt x="129" y="731"/>
                </a:lnTo>
                <a:lnTo>
                  <a:pt x="132" y="744"/>
                </a:lnTo>
                <a:lnTo>
                  <a:pt x="134" y="757"/>
                </a:lnTo>
                <a:lnTo>
                  <a:pt x="132" y="771"/>
                </a:lnTo>
                <a:lnTo>
                  <a:pt x="130" y="784"/>
                </a:lnTo>
                <a:lnTo>
                  <a:pt x="126" y="797"/>
                </a:lnTo>
                <a:lnTo>
                  <a:pt x="119" y="809"/>
                </a:lnTo>
                <a:lnTo>
                  <a:pt x="109" y="820"/>
                </a:lnTo>
                <a:lnTo>
                  <a:pt x="100" y="830"/>
                </a:lnTo>
                <a:lnTo>
                  <a:pt x="87" y="838"/>
                </a:lnTo>
                <a:lnTo>
                  <a:pt x="74" y="845"/>
                </a:lnTo>
                <a:lnTo>
                  <a:pt x="74" y="871"/>
                </a:lnTo>
                <a:lnTo>
                  <a:pt x="75" y="900"/>
                </a:lnTo>
                <a:lnTo>
                  <a:pt x="75" y="929"/>
                </a:lnTo>
                <a:lnTo>
                  <a:pt x="77" y="960"/>
                </a:lnTo>
                <a:lnTo>
                  <a:pt x="77" y="992"/>
                </a:lnTo>
                <a:lnTo>
                  <a:pt x="78" y="1023"/>
                </a:lnTo>
                <a:lnTo>
                  <a:pt x="78" y="1056"/>
                </a:lnTo>
                <a:lnTo>
                  <a:pt x="78" y="1085"/>
                </a:lnTo>
                <a:lnTo>
                  <a:pt x="135" y="1098"/>
                </a:lnTo>
                <a:lnTo>
                  <a:pt x="194" y="1111"/>
                </a:lnTo>
                <a:lnTo>
                  <a:pt x="256" y="1126"/>
                </a:lnTo>
                <a:lnTo>
                  <a:pt x="322" y="1142"/>
                </a:lnTo>
                <a:lnTo>
                  <a:pt x="394" y="1160"/>
                </a:lnTo>
                <a:lnTo>
                  <a:pt x="472" y="1179"/>
                </a:lnTo>
                <a:lnTo>
                  <a:pt x="558" y="1201"/>
                </a:lnTo>
                <a:lnTo>
                  <a:pt x="654" y="1227"/>
                </a:lnTo>
                <a:lnTo>
                  <a:pt x="667" y="1166"/>
                </a:lnTo>
                <a:lnTo>
                  <a:pt x="678" y="1103"/>
                </a:lnTo>
                <a:lnTo>
                  <a:pt x="690" y="1033"/>
                </a:lnTo>
                <a:lnTo>
                  <a:pt x="698" y="962"/>
                </a:lnTo>
                <a:lnTo>
                  <a:pt x="706" y="885"/>
                </a:lnTo>
                <a:lnTo>
                  <a:pt x="711" y="807"/>
                </a:lnTo>
                <a:lnTo>
                  <a:pt x="716" y="726"/>
                </a:lnTo>
                <a:lnTo>
                  <a:pt x="719" y="643"/>
                </a:lnTo>
                <a:lnTo>
                  <a:pt x="719" y="625"/>
                </a:lnTo>
                <a:lnTo>
                  <a:pt x="719" y="607"/>
                </a:lnTo>
                <a:lnTo>
                  <a:pt x="719" y="593"/>
                </a:lnTo>
                <a:lnTo>
                  <a:pt x="720" y="578"/>
                </a:lnTo>
                <a:lnTo>
                  <a:pt x="720" y="563"/>
                </a:lnTo>
                <a:lnTo>
                  <a:pt x="720" y="549"/>
                </a:lnTo>
                <a:lnTo>
                  <a:pt x="720" y="533"/>
                </a:lnTo>
                <a:lnTo>
                  <a:pt x="720" y="513"/>
                </a:lnTo>
                <a:lnTo>
                  <a:pt x="711" y="511"/>
                </a:lnTo>
                <a:lnTo>
                  <a:pt x="701" y="508"/>
                </a:lnTo>
                <a:lnTo>
                  <a:pt x="691" y="505"/>
                </a:lnTo>
                <a:lnTo>
                  <a:pt x="685" y="500"/>
                </a:lnTo>
                <a:lnTo>
                  <a:pt x="677" y="495"/>
                </a:lnTo>
                <a:lnTo>
                  <a:pt x="670" y="490"/>
                </a:lnTo>
                <a:lnTo>
                  <a:pt x="665" y="484"/>
                </a:lnTo>
                <a:lnTo>
                  <a:pt x="659" y="476"/>
                </a:lnTo>
                <a:lnTo>
                  <a:pt x="651" y="461"/>
                </a:lnTo>
                <a:lnTo>
                  <a:pt x="646" y="443"/>
                </a:lnTo>
                <a:lnTo>
                  <a:pt x="642" y="424"/>
                </a:lnTo>
                <a:lnTo>
                  <a:pt x="642" y="406"/>
                </a:lnTo>
                <a:lnTo>
                  <a:pt x="642" y="386"/>
                </a:lnTo>
                <a:lnTo>
                  <a:pt x="647" y="368"/>
                </a:lnTo>
                <a:lnTo>
                  <a:pt x="652" y="351"/>
                </a:lnTo>
                <a:lnTo>
                  <a:pt x="660" y="336"/>
                </a:lnTo>
                <a:lnTo>
                  <a:pt x="670" y="321"/>
                </a:lnTo>
                <a:lnTo>
                  <a:pt x="681" y="312"/>
                </a:lnTo>
                <a:lnTo>
                  <a:pt x="688" y="308"/>
                </a:lnTo>
                <a:lnTo>
                  <a:pt x="694" y="305"/>
                </a:lnTo>
                <a:lnTo>
                  <a:pt x="703" y="302"/>
                </a:lnTo>
                <a:lnTo>
                  <a:pt x="709" y="302"/>
                </a:lnTo>
                <a:lnTo>
                  <a:pt x="706" y="261"/>
                </a:lnTo>
                <a:lnTo>
                  <a:pt x="703" y="222"/>
                </a:lnTo>
                <a:lnTo>
                  <a:pt x="698" y="183"/>
                </a:lnTo>
                <a:lnTo>
                  <a:pt x="693" y="146"/>
                </a:lnTo>
                <a:lnTo>
                  <a:pt x="688" y="108"/>
                </a:lnTo>
                <a:lnTo>
                  <a:pt x="681" y="73"/>
                </a:lnTo>
                <a:lnTo>
                  <a:pt x="675" y="35"/>
                </a:lnTo>
                <a:lnTo>
                  <a:pt x="667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6" name="Freeform 18">
            <a:extLst>
              <a:ext uri="{FF2B5EF4-FFF2-40B4-BE49-F238E27FC236}">
                <a16:creationId xmlns:a16="http://schemas.microsoft.com/office/drawing/2014/main" id="{9C06AD42-C5E2-74A4-C09B-0A2E57AF5A04}"/>
              </a:ext>
            </a:extLst>
          </p:cNvPr>
          <p:cNvSpPr>
            <a:spLocks/>
          </p:cNvSpPr>
          <p:nvPr/>
        </p:nvSpPr>
        <p:spPr bwMode="auto">
          <a:xfrm>
            <a:off x="7385488" y="2794567"/>
            <a:ext cx="428242" cy="1947711"/>
          </a:xfrm>
          <a:custGeom>
            <a:avLst/>
            <a:gdLst>
              <a:gd name="T0" fmla="*/ 2147483647 w 270"/>
              <a:gd name="T1" fmla="*/ 2147483647 h 1228"/>
              <a:gd name="T2" fmla="*/ 2147483647 w 270"/>
              <a:gd name="T3" fmla="*/ 2147483647 h 1228"/>
              <a:gd name="T4" fmla="*/ 2147483647 w 270"/>
              <a:gd name="T5" fmla="*/ 2147483647 h 1228"/>
              <a:gd name="T6" fmla="*/ 2147483647 w 270"/>
              <a:gd name="T7" fmla="*/ 2147483647 h 1228"/>
              <a:gd name="T8" fmla="*/ 2147483647 w 270"/>
              <a:gd name="T9" fmla="*/ 2147483647 h 1228"/>
              <a:gd name="T10" fmla="*/ 2147483647 w 270"/>
              <a:gd name="T11" fmla="*/ 2147483647 h 1228"/>
              <a:gd name="T12" fmla="*/ 2147483647 w 270"/>
              <a:gd name="T13" fmla="*/ 2147483647 h 1228"/>
              <a:gd name="T14" fmla="*/ 2147483647 w 270"/>
              <a:gd name="T15" fmla="*/ 2147483647 h 1228"/>
              <a:gd name="T16" fmla="*/ 2147483647 w 270"/>
              <a:gd name="T17" fmla="*/ 2147483647 h 1228"/>
              <a:gd name="T18" fmla="*/ 2147483647 w 270"/>
              <a:gd name="T19" fmla="*/ 2147483647 h 1228"/>
              <a:gd name="T20" fmla="*/ 2147483647 w 270"/>
              <a:gd name="T21" fmla="*/ 2147483647 h 1228"/>
              <a:gd name="T22" fmla="*/ 2147483647 w 270"/>
              <a:gd name="T23" fmla="*/ 2147483647 h 1228"/>
              <a:gd name="T24" fmla="*/ 2147483647 w 270"/>
              <a:gd name="T25" fmla="*/ 2147483647 h 1228"/>
              <a:gd name="T26" fmla="*/ 2147483647 w 270"/>
              <a:gd name="T27" fmla="*/ 2147483647 h 1228"/>
              <a:gd name="T28" fmla="*/ 2147483647 w 270"/>
              <a:gd name="T29" fmla="*/ 2147483647 h 1228"/>
              <a:gd name="T30" fmla="*/ 2147483647 w 270"/>
              <a:gd name="T31" fmla="*/ 2147483647 h 1228"/>
              <a:gd name="T32" fmla="*/ 2147483647 w 270"/>
              <a:gd name="T33" fmla="*/ 2147483647 h 1228"/>
              <a:gd name="T34" fmla="*/ 2147483647 w 270"/>
              <a:gd name="T35" fmla="*/ 2147483647 h 1228"/>
              <a:gd name="T36" fmla="*/ 2147483647 w 270"/>
              <a:gd name="T37" fmla="*/ 2147483647 h 1228"/>
              <a:gd name="T38" fmla="*/ 2147483647 w 270"/>
              <a:gd name="T39" fmla="*/ 2147483647 h 1228"/>
              <a:gd name="T40" fmla="*/ 2147483647 w 270"/>
              <a:gd name="T41" fmla="*/ 2147483647 h 1228"/>
              <a:gd name="T42" fmla="*/ 2147483647 w 270"/>
              <a:gd name="T43" fmla="*/ 2147483647 h 1228"/>
              <a:gd name="T44" fmla="*/ 2147483647 w 270"/>
              <a:gd name="T45" fmla="*/ 2147483647 h 1228"/>
              <a:gd name="T46" fmla="*/ 2147483647 w 270"/>
              <a:gd name="T47" fmla="*/ 2147483647 h 1228"/>
              <a:gd name="T48" fmla="*/ 2147483647 w 270"/>
              <a:gd name="T49" fmla="*/ 2147483647 h 1228"/>
              <a:gd name="T50" fmla="*/ 2147483647 w 270"/>
              <a:gd name="T51" fmla="*/ 2147483647 h 1228"/>
              <a:gd name="T52" fmla="*/ 2147483647 w 270"/>
              <a:gd name="T53" fmla="*/ 2147483647 h 1228"/>
              <a:gd name="T54" fmla="*/ 2147483647 w 270"/>
              <a:gd name="T55" fmla="*/ 2147483647 h 1228"/>
              <a:gd name="T56" fmla="*/ 2147483647 w 270"/>
              <a:gd name="T57" fmla="*/ 2147483647 h 1228"/>
              <a:gd name="T58" fmla="*/ 2147483647 w 270"/>
              <a:gd name="T59" fmla="*/ 2147483647 h 1228"/>
              <a:gd name="T60" fmla="*/ 2147483647 w 270"/>
              <a:gd name="T61" fmla="*/ 2147483647 h 1228"/>
              <a:gd name="T62" fmla="*/ 2147483647 w 270"/>
              <a:gd name="T63" fmla="*/ 2147483647 h 1228"/>
              <a:gd name="T64" fmla="*/ 2147483647 w 270"/>
              <a:gd name="T65" fmla="*/ 2147483647 h 1228"/>
              <a:gd name="T66" fmla="*/ 2147483647 w 270"/>
              <a:gd name="T67" fmla="*/ 2147483647 h 1228"/>
              <a:gd name="T68" fmla="*/ 2147483647 w 270"/>
              <a:gd name="T69" fmla="*/ 2147483647 h 1228"/>
              <a:gd name="T70" fmla="*/ 2147483647 w 270"/>
              <a:gd name="T71" fmla="*/ 2147483647 h 1228"/>
              <a:gd name="T72" fmla="*/ 2147483647 w 270"/>
              <a:gd name="T73" fmla="*/ 2147483647 h 1228"/>
              <a:gd name="T74" fmla="*/ 0 w 270"/>
              <a:gd name="T75" fmla="*/ 2147483647 h 1228"/>
              <a:gd name="T76" fmla="*/ 0 w 270"/>
              <a:gd name="T77" fmla="*/ 2147483647 h 1228"/>
              <a:gd name="T78" fmla="*/ 2147483647 w 270"/>
              <a:gd name="T79" fmla="*/ 2147483647 h 1228"/>
              <a:gd name="T80" fmla="*/ 2147483647 w 270"/>
              <a:gd name="T81" fmla="*/ 2147483647 h 1228"/>
              <a:gd name="T82" fmla="*/ 2147483647 w 270"/>
              <a:gd name="T83" fmla="*/ 2147483647 h 1228"/>
              <a:gd name="T84" fmla="*/ 2147483647 w 270"/>
              <a:gd name="T85" fmla="*/ 2147483647 h 1228"/>
              <a:gd name="T86" fmla="*/ 2147483647 w 270"/>
              <a:gd name="T87" fmla="*/ 2147483647 h 1228"/>
              <a:gd name="T88" fmla="*/ 2147483647 w 270"/>
              <a:gd name="T89" fmla="*/ 2147483647 h 1228"/>
              <a:gd name="T90" fmla="*/ 2147483647 w 270"/>
              <a:gd name="T91" fmla="*/ 2147483647 h 1228"/>
              <a:gd name="T92" fmla="*/ 2147483647 w 270"/>
              <a:gd name="T93" fmla="*/ 2147483647 h 1228"/>
              <a:gd name="T94" fmla="*/ 2147483647 w 270"/>
              <a:gd name="T95" fmla="*/ 2147483647 h 122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70"/>
              <a:gd name="T145" fmla="*/ 0 h 1228"/>
              <a:gd name="T146" fmla="*/ 270 w 270"/>
              <a:gd name="T147" fmla="*/ 1228 h 122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70" h="1228">
                <a:moveTo>
                  <a:pt x="25" y="0"/>
                </a:moveTo>
                <a:lnTo>
                  <a:pt x="62" y="27"/>
                </a:lnTo>
                <a:lnTo>
                  <a:pt x="91" y="52"/>
                </a:lnTo>
                <a:lnTo>
                  <a:pt x="116" y="73"/>
                </a:lnTo>
                <a:lnTo>
                  <a:pt x="137" y="95"/>
                </a:lnTo>
                <a:lnTo>
                  <a:pt x="161" y="121"/>
                </a:lnTo>
                <a:lnTo>
                  <a:pt x="189" y="152"/>
                </a:lnTo>
                <a:lnTo>
                  <a:pt x="223" y="191"/>
                </a:lnTo>
                <a:lnTo>
                  <a:pt x="269" y="242"/>
                </a:lnTo>
                <a:lnTo>
                  <a:pt x="269" y="300"/>
                </a:lnTo>
                <a:lnTo>
                  <a:pt x="267" y="360"/>
                </a:lnTo>
                <a:lnTo>
                  <a:pt x="264" y="420"/>
                </a:lnTo>
                <a:lnTo>
                  <a:pt x="262" y="479"/>
                </a:lnTo>
                <a:lnTo>
                  <a:pt x="257" y="539"/>
                </a:lnTo>
                <a:lnTo>
                  <a:pt x="254" y="598"/>
                </a:lnTo>
                <a:lnTo>
                  <a:pt x="247" y="653"/>
                </a:lnTo>
                <a:lnTo>
                  <a:pt x="241" y="706"/>
                </a:lnTo>
                <a:lnTo>
                  <a:pt x="233" y="711"/>
                </a:lnTo>
                <a:lnTo>
                  <a:pt x="226" y="716"/>
                </a:lnTo>
                <a:lnTo>
                  <a:pt x="218" y="723"/>
                </a:lnTo>
                <a:lnTo>
                  <a:pt x="213" y="731"/>
                </a:lnTo>
                <a:lnTo>
                  <a:pt x="208" y="737"/>
                </a:lnTo>
                <a:lnTo>
                  <a:pt x="205" y="745"/>
                </a:lnTo>
                <a:lnTo>
                  <a:pt x="202" y="755"/>
                </a:lnTo>
                <a:lnTo>
                  <a:pt x="202" y="763"/>
                </a:lnTo>
                <a:lnTo>
                  <a:pt x="200" y="771"/>
                </a:lnTo>
                <a:lnTo>
                  <a:pt x="202" y="781"/>
                </a:lnTo>
                <a:lnTo>
                  <a:pt x="204" y="791"/>
                </a:lnTo>
                <a:lnTo>
                  <a:pt x="207" y="799"/>
                </a:lnTo>
                <a:lnTo>
                  <a:pt x="212" y="807"/>
                </a:lnTo>
                <a:lnTo>
                  <a:pt x="217" y="815"/>
                </a:lnTo>
                <a:lnTo>
                  <a:pt x="225" y="823"/>
                </a:lnTo>
                <a:lnTo>
                  <a:pt x="233" y="832"/>
                </a:lnTo>
                <a:lnTo>
                  <a:pt x="231" y="866"/>
                </a:lnTo>
                <a:lnTo>
                  <a:pt x="230" y="901"/>
                </a:lnTo>
                <a:lnTo>
                  <a:pt x="228" y="940"/>
                </a:lnTo>
                <a:lnTo>
                  <a:pt x="225" y="981"/>
                </a:lnTo>
                <a:lnTo>
                  <a:pt x="223" y="1022"/>
                </a:lnTo>
                <a:lnTo>
                  <a:pt x="220" y="1061"/>
                </a:lnTo>
                <a:lnTo>
                  <a:pt x="218" y="1098"/>
                </a:lnTo>
                <a:lnTo>
                  <a:pt x="218" y="1134"/>
                </a:lnTo>
                <a:lnTo>
                  <a:pt x="194" y="1148"/>
                </a:lnTo>
                <a:lnTo>
                  <a:pt x="169" y="1160"/>
                </a:lnTo>
                <a:lnTo>
                  <a:pt x="145" y="1173"/>
                </a:lnTo>
                <a:lnTo>
                  <a:pt x="119" y="1184"/>
                </a:lnTo>
                <a:lnTo>
                  <a:pt x="93" y="1196"/>
                </a:lnTo>
                <a:lnTo>
                  <a:pt x="67" y="1207"/>
                </a:lnTo>
                <a:lnTo>
                  <a:pt x="39" y="1217"/>
                </a:lnTo>
                <a:lnTo>
                  <a:pt x="12" y="1227"/>
                </a:lnTo>
                <a:lnTo>
                  <a:pt x="26" y="1153"/>
                </a:lnTo>
                <a:lnTo>
                  <a:pt x="39" y="1077"/>
                </a:lnTo>
                <a:lnTo>
                  <a:pt x="51" y="999"/>
                </a:lnTo>
                <a:lnTo>
                  <a:pt x="61" y="921"/>
                </a:lnTo>
                <a:lnTo>
                  <a:pt x="67" y="840"/>
                </a:lnTo>
                <a:lnTo>
                  <a:pt x="72" y="760"/>
                </a:lnTo>
                <a:lnTo>
                  <a:pt x="77" y="679"/>
                </a:lnTo>
                <a:lnTo>
                  <a:pt x="78" y="598"/>
                </a:lnTo>
                <a:lnTo>
                  <a:pt x="78" y="580"/>
                </a:lnTo>
                <a:lnTo>
                  <a:pt x="78" y="568"/>
                </a:lnTo>
                <a:lnTo>
                  <a:pt x="78" y="560"/>
                </a:lnTo>
                <a:lnTo>
                  <a:pt x="78" y="554"/>
                </a:lnTo>
                <a:lnTo>
                  <a:pt x="78" y="549"/>
                </a:lnTo>
                <a:lnTo>
                  <a:pt x="78" y="541"/>
                </a:lnTo>
                <a:lnTo>
                  <a:pt x="78" y="529"/>
                </a:lnTo>
                <a:lnTo>
                  <a:pt x="78" y="513"/>
                </a:lnTo>
                <a:lnTo>
                  <a:pt x="69" y="511"/>
                </a:lnTo>
                <a:lnTo>
                  <a:pt x="59" y="510"/>
                </a:lnTo>
                <a:lnTo>
                  <a:pt x="51" y="507"/>
                </a:lnTo>
                <a:lnTo>
                  <a:pt x="44" y="503"/>
                </a:lnTo>
                <a:lnTo>
                  <a:pt x="36" y="498"/>
                </a:lnTo>
                <a:lnTo>
                  <a:pt x="30" y="492"/>
                </a:lnTo>
                <a:lnTo>
                  <a:pt x="25" y="485"/>
                </a:lnTo>
                <a:lnTo>
                  <a:pt x="20" y="479"/>
                </a:lnTo>
                <a:lnTo>
                  <a:pt x="10" y="464"/>
                </a:lnTo>
                <a:lnTo>
                  <a:pt x="5" y="446"/>
                </a:lnTo>
                <a:lnTo>
                  <a:pt x="0" y="429"/>
                </a:lnTo>
                <a:lnTo>
                  <a:pt x="0" y="409"/>
                </a:lnTo>
                <a:lnTo>
                  <a:pt x="0" y="390"/>
                </a:lnTo>
                <a:lnTo>
                  <a:pt x="4" y="372"/>
                </a:lnTo>
                <a:lnTo>
                  <a:pt x="10" y="354"/>
                </a:lnTo>
                <a:lnTo>
                  <a:pt x="17" y="338"/>
                </a:lnTo>
                <a:lnTo>
                  <a:pt x="22" y="331"/>
                </a:lnTo>
                <a:lnTo>
                  <a:pt x="26" y="325"/>
                </a:lnTo>
                <a:lnTo>
                  <a:pt x="33" y="318"/>
                </a:lnTo>
                <a:lnTo>
                  <a:pt x="39" y="313"/>
                </a:lnTo>
                <a:lnTo>
                  <a:pt x="46" y="308"/>
                </a:lnTo>
                <a:lnTo>
                  <a:pt x="52" y="305"/>
                </a:lnTo>
                <a:lnTo>
                  <a:pt x="61" y="303"/>
                </a:lnTo>
                <a:lnTo>
                  <a:pt x="69" y="302"/>
                </a:lnTo>
                <a:lnTo>
                  <a:pt x="65" y="263"/>
                </a:lnTo>
                <a:lnTo>
                  <a:pt x="61" y="224"/>
                </a:lnTo>
                <a:lnTo>
                  <a:pt x="56" y="185"/>
                </a:lnTo>
                <a:lnTo>
                  <a:pt x="51" y="146"/>
                </a:lnTo>
                <a:lnTo>
                  <a:pt x="44" y="107"/>
                </a:lnTo>
                <a:lnTo>
                  <a:pt x="38" y="69"/>
                </a:lnTo>
                <a:lnTo>
                  <a:pt x="31" y="34"/>
                </a:lnTo>
                <a:lnTo>
                  <a:pt x="25" y="0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DAEC31C2-FE8E-B964-D12F-F1AC43023883}"/>
              </a:ext>
            </a:extLst>
          </p:cNvPr>
          <p:cNvSpPr>
            <a:spLocks/>
          </p:cNvSpPr>
          <p:nvPr/>
        </p:nvSpPr>
        <p:spPr bwMode="auto">
          <a:xfrm>
            <a:off x="7385488" y="2794567"/>
            <a:ext cx="428242" cy="1947711"/>
          </a:xfrm>
          <a:custGeom>
            <a:avLst/>
            <a:gdLst>
              <a:gd name="T0" fmla="*/ 2147483647 w 270"/>
              <a:gd name="T1" fmla="*/ 2147483647 h 1228"/>
              <a:gd name="T2" fmla="*/ 2147483647 w 270"/>
              <a:gd name="T3" fmla="*/ 2147483647 h 1228"/>
              <a:gd name="T4" fmla="*/ 2147483647 w 270"/>
              <a:gd name="T5" fmla="*/ 2147483647 h 1228"/>
              <a:gd name="T6" fmla="*/ 2147483647 w 270"/>
              <a:gd name="T7" fmla="*/ 2147483647 h 1228"/>
              <a:gd name="T8" fmla="*/ 2147483647 w 270"/>
              <a:gd name="T9" fmla="*/ 2147483647 h 1228"/>
              <a:gd name="T10" fmla="*/ 2147483647 w 270"/>
              <a:gd name="T11" fmla="*/ 2147483647 h 1228"/>
              <a:gd name="T12" fmla="*/ 2147483647 w 270"/>
              <a:gd name="T13" fmla="*/ 2147483647 h 1228"/>
              <a:gd name="T14" fmla="*/ 2147483647 w 270"/>
              <a:gd name="T15" fmla="*/ 2147483647 h 1228"/>
              <a:gd name="T16" fmla="*/ 2147483647 w 270"/>
              <a:gd name="T17" fmla="*/ 2147483647 h 1228"/>
              <a:gd name="T18" fmla="*/ 2147483647 w 270"/>
              <a:gd name="T19" fmla="*/ 2147483647 h 1228"/>
              <a:gd name="T20" fmla="*/ 2147483647 w 270"/>
              <a:gd name="T21" fmla="*/ 2147483647 h 1228"/>
              <a:gd name="T22" fmla="*/ 2147483647 w 270"/>
              <a:gd name="T23" fmla="*/ 2147483647 h 1228"/>
              <a:gd name="T24" fmla="*/ 2147483647 w 270"/>
              <a:gd name="T25" fmla="*/ 2147483647 h 1228"/>
              <a:gd name="T26" fmla="*/ 2147483647 w 270"/>
              <a:gd name="T27" fmla="*/ 2147483647 h 1228"/>
              <a:gd name="T28" fmla="*/ 2147483647 w 270"/>
              <a:gd name="T29" fmla="*/ 2147483647 h 1228"/>
              <a:gd name="T30" fmla="*/ 2147483647 w 270"/>
              <a:gd name="T31" fmla="*/ 2147483647 h 1228"/>
              <a:gd name="T32" fmla="*/ 2147483647 w 270"/>
              <a:gd name="T33" fmla="*/ 2147483647 h 1228"/>
              <a:gd name="T34" fmla="*/ 2147483647 w 270"/>
              <a:gd name="T35" fmla="*/ 2147483647 h 1228"/>
              <a:gd name="T36" fmla="*/ 2147483647 w 270"/>
              <a:gd name="T37" fmla="*/ 2147483647 h 1228"/>
              <a:gd name="T38" fmla="*/ 2147483647 w 270"/>
              <a:gd name="T39" fmla="*/ 2147483647 h 1228"/>
              <a:gd name="T40" fmla="*/ 2147483647 w 270"/>
              <a:gd name="T41" fmla="*/ 2147483647 h 1228"/>
              <a:gd name="T42" fmla="*/ 2147483647 w 270"/>
              <a:gd name="T43" fmla="*/ 2147483647 h 1228"/>
              <a:gd name="T44" fmla="*/ 2147483647 w 270"/>
              <a:gd name="T45" fmla="*/ 2147483647 h 1228"/>
              <a:gd name="T46" fmla="*/ 2147483647 w 270"/>
              <a:gd name="T47" fmla="*/ 2147483647 h 1228"/>
              <a:gd name="T48" fmla="*/ 2147483647 w 270"/>
              <a:gd name="T49" fmla="*/ 2147483647 h 1228"/>
              <a:gd name="T50" fmla="*/ 2147483647 w 270"/>
              <a:gd name="T51" fmla="*/ 2147483647 h 1228"/>
              <a:gd name="T52" fmla="*/ 2147483647 w 270"/>
              <a:gd name="T53" fmla="*/ 2147483647 h 1228"/>
              <a:gd name="T54" fmla="*/ 2147483647 w 270"/>
              <a:gd name="T55" fmla="*/ 2147483647 h 1228"/>
              <a:gd name="T56" fmla="*/ 2147483647 w 270"/>
              <a:gd name="T57" fmla="*/ 2147483647 h 1228"/>
              <a:gd name="T58" fmla="*/ 2147483647 w 270"/>
              <a:gd name="T59" fmla="*/ 2147483647 h 1228"/>
              <a:gd name="T60" fmla="*/ 2147483647 w 270"/>
              <a:gd name="T61" fmla="*/ 2147483647 h 1228"/>
              <a:gd name="T62" fmla="*/ 2147483647 w 270"/>
              <a:gd name="T63" fmla="*/ 2147483647 h 1228"/>
              <a:gd name="T64" fmla="*/ 2147483647 w 270"/>
              <a:gd name="T65" fmla="*/ 2147483647 h 1228"/>
              <a:gd name="T66" fmla="*/ 2147483647 w 270"/>
              <a:gd name="T67" fmla="*/ 2147483647 h 1228"/>
              <a:gd name="T68" fmla="*/ 2147483647 w 270"/>
              <a:gd name="T69" fmla="*/ 2147483647 h 1228"/>
              <a:gd name="T70" fmla="*/ 2147483647 w 270"/>
              <a:gd name="T71" fmla="*/ 2147483647 h 1228"/>
              <a:gd name="T72" fmla="*/ 2147483647 w 270"/>
              <a:gd name="T73" fmla="*/ 2147483647 h 1228"/>
              <a:gd name="T74" fmla="*/ 0 w 270"/>
              <a:gd name="T75" fmla="*/ 2147483647 h 1228"/>
              <a:gd name="T76" fmla="*/ 0 w 270"/>
              <a:gd name="T77" fmla="*/ 2147483647 h 1228"/>
              <a:gd name="T78" fmla="*/ 2147483647 w 270"/>
              <a:gd name="T79" fmla="*/ 2147483647 h 1228"/>
              <a:gd name="T80" fmla="*/ 2147483647 w 270"/>
              <a:gd name="T81" fmla="*/ 2147483647 h 1228"/>
              <a:gd name="T82" fmla="*/ 2147483647 w 270"/>
              <a:gd name="T83" fmla="*/ 2147483647 h 1228"/>
              <a:gd name="T84" fmla="*/ 2147483647 w 270"/>
              <a:gd name="T85" fmla="*/ 2147483647 h 1228"/>
              <a:gd name="T86" fmla="*/ 2147483647 w 270"/>
              <a:gd name="T87" fmla="*/ 2147483647 h 1228"/>
              <a:gd name="T88" fmla="*/ 2147483647 w 270"/>
              <a:gd name="T89" fmla="*/ 2147483647 h 1228"/>
              <a:gd name="T90" fmla="*/ 2147483647 w 270"/>
              <a:gd name="T91" fmla="*/ 2147483647 h 1228"/>
              <a:gd name="T92" fmla="*/ 2147483647 w 270"/>
              <a:gd name="T93" fmla="*/ 2147483647 h 1228"/>
              <a:gd name="T94" fmla="*/ 2147483647 w 270"/>
              <a:gd name="T95" fmla="*/ 2147483647 h 122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70"/>
              <a:gd name="T145" fmla="*/ 0 h 1228"/>
              <a:gd name="T146" fmla="*/ 270 w 270"/>
              <a:gd name="T147" fmla="*/ 1228 h 122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70" h="1228">
                <a:moveTo>
                  <a:pt x="25" y="0"/>
                </a:moveTo>
                <a:lnTo>
                  <a:pt x="62" y="27"/>
                </a:lnTo>
                <a:lnTo>
                  <a:pt x="91" y="52"/>
                </a:lnTo>
                <a:lnTo>
                  <a:pt x="116" y="73"/>
                </a:lnTo>
                <a:lnTo>
                  <a:pt x="137" y="95"/>
                </a:lnTo>
                <a:lnTo>
                  <a:pt x="161" y="121"/>
                </a:lnTo>
                <a:lnTo>
                  <a:pt x="189" y="152"/>
                </a:lnTo>
                <a:lnTo>
                  <a:pt x="223" y="191"/>
                </a:lnTo>
                <a:lnTo>
                  <a:pt x="269" y="242"/>
                </a:lnTo>
                <a:lnTo>
                  <a:pt x="269" y="300"/>
                </a:lnTo>
                <a:lnTo>
                  <a:pt x="267" y="360"/>
                </a:lnTo>
                <a:lnTo>
                  <a:pt x="264" y="420"/>
                </a:lnTo>
                <a:lnTo>
                  <a:pt x="262" y="479"/>
                </a:lnTo>
                <a:lnTo>
                  <a:pt x="257" y="539"/>
                </a:lnTo>
                <a:lnTo>
                  <a:pt x="254" y="598"/>
                </a:lnTo>
                <a:lnTo>
                  <a:pt x="247" y="653"/>
                </a:lnTo>
                <a:lnTo>
                  <a:pt x="241" y="706"/>
                </a:lnTo>
                <a:lnTo>
                  <a:pt x="233" y="711"/>
                </a:lnTo>
                <a:lnTo>
                  <a:pt x="226" y="716"/>
                </a:lnTo>
                <a:lnTo>
                  <a:pt x="218" y="723"/>
                </a:lnTo>
                <a:lnTo>
                  <a:pt x="213" y="731"/>
                </a:lnTo>
                <a:lnTo>
                  <a:pt x="208" y="737"/>
                </a:lnTo>
                <a:lnTo>
                  <a:pt x="205" y="745"/>
                </a:lnTo>
                <a:lnTo>
                  <a:pt x="202" y="755"/>
                </a:lnTo>
                <a:lnTo>
                  <a:pt x="202" y="763"/>
                </a:lnTo>
                <a:lnTo>
                  <a:pt x="200" y="771"/>
                </a:lnTo>
                <a:lnTo>
                  <a:pt x="202" y="781"/>
                </a:lnTo>
                <a:lnTo>
                  <a:pt x="204" y="791"/>
                </a:lnTo>
                <a:lnTo>
                  <a:pt x="207" y="799"/>
                </a:lnTo>
                <a:lnTo>
                  <a:pt x="212" y="807"/>
                </a:lnTo>
                <a:lnTo>
                  <a:pt x="217" y="815"/>
                </a:lnTo>
                <a:lnTo>
                  <a:pt x="225" y="823"/>
                </a:lnTo>
                <a:lnTo>
                  <a:pt x="233" y="832"/>
                </a:lnTo>
                <a:lnTo>
                  <a:pt x="231" y="866"/>
                </a:lnTo>
                <a:lnTo>
                  <a:pt x="230" y="901"/>
                </a:lnTo>
                <a:lnTo>
                  <a:pt x="228" y="940"/>
                </a:lnTo>
                <a:lnTo>
                  <a:pt x="225" y="981"/>
                </a:lnTo>
                <a:lnTo>
                  <a:pt x="223" y="1022"/>
                </a:lnTo>
                <a:lnTo>
                  <a:pt x="220" y="1061"/>
                </a:lnTo>
                <a:lnTo>
                  <a:pt x="218" y="1098"/>
                </a:lnTo>
                <a:lnTo>
                  <a:pt x="218" y="1134"/>
                </a:lnTo>
                <a:lnTo>
                  <a:pt x="194" y="1148"/>
                </a:lnTo>
                <a:lnTo>
                  <a:pt x="169" y="1160"/>
                </a:lnTo>
                <a:lnTo>
                  <a:pt x="145" y="1173"/>
                </a:lnTo>
                <a:lnTo>
                  <a:pt x="119" y="1184"/>
                </a:lnTo>
                <a:lnTo>
                  <a:pt x="93" y="1196"/>
                </a:lnTo>
                <a:lnTo>
                  <a:pt x="67" y="1207"/>
                </a:lnTo>
                <a:lnTo>
                  <a:pt x="39" y="1217"/>
                </a:lnTo>
                <a:lnTo>
                  <a:pt x="12" y="1227"/>
                </a:lnTo>
                <a:lnTo>
                  <a:pt x="26" y="1153"/>
                </a:lnTo>
                <a:lnTo>
                  <a:pt x="39" y="1077"/>
                </a:lnTo>
                <a:lnTo>
                  <a:pt x="51" y="999"/>
                </a:lnTo>
                <a:lnTo>
                  <a:pt x="61" y="921"/>
                </a:lnTo>
                <a:lnTo>
                  <a:pt x="67" y="840"/>
                </a:lnTo>
                <a:lnTo>
                  <a:pt x="72" y="760"/>
                </a:lnTo>
                <a:lnTo>
                  <a:pt x="77" y="679"/>
                </a:lnTo>
                <a:lnTo>
                  <a:pt x="78" y="598"/>
                </a:lnTo>
                <a:lnTo>
                  <a:pt x="78" y="580"/>
                </a:lnTo>
                <a:lnTo>
                  <a:pt x="78" y="568"/>
                </a:lnTo>
                <a:lnTo>
                  <a:pt x="78" y="560"/>
                </a:lnTo>
                <a:lnTo>
                  <a:pt x="78" y="554"/>
                </a:lnTo>
                <a:lnTo>
                  <a:pt x="78" y="549"/>
                </a:lnTo>
                <a:lnTo>
                  <a:pt x="78" y="541"/>
                </a:lnTo>
                <a:lnTo>
                  <a:pt x="78" y="529"/>
                </a:lnTo>
                <a:lnTo>
                  <a:pt x="78" y="513"/>
                </a:lnTo>
                <a:lnTo>
                  <a:pt x="69" y="511"/>
                </a:lnTo>
                <a:lnTo>
                  <a:pt x="59" y="510"/>
                </a:lnTo>
                <a:lnTo>
                  <a:pt x="51" y="507"/>
                </a:lnTo>
                <a:lnTo>
                  <a:pt x="44" y="503"/>
                </a:lnTo>
                <a:lnTo>
                  <a:pt x="36" y="498"/>
                </a:lnTo>
                <a:lnTo>
                  <a:pt x="30" y="492"/>
                </a:lnTo>
                <a:lnTo>
                  <a:pt x="25" y="485"/>
                </a:lnTo>
                <a:lnTo>
                  <a:pt x="20" y="479"/>
                </a:lnTo>
                <a:lnTo>
                  <a:pt x="10" y="464"/>
                </a:lnTo>
                <a:lnTo>
                  <a:pt x="5" y="446"/>
                </a:lnTo>
                <a:lnTo>
                  <a:pt x="0" y="429"/>
                </a:lnTo>
                <a:lnTo>
                  <a:pt x="0" y="409"/>
                </a:lnTo>
                <a:lnTo>
                  <a:pt x="0" y="390"/>
                </a:lnTo>
                <a:lnTo>
                  <a:pt x="4" y="372"/>
                </a:lnTo>
                <a:lnTo>
                  <a:pt x="10" y="354"/>
                </a:lnTo>
                <a:lnTo>
                  <a:pt x="17" y="338"/>
                </a:lnTo>
                <a:lnTo>
                  <a:pt x="22" y="331"/>
                </a:lnTo>
                <a:lnTo>
                  <a:pt x="26" y="325"/>
                </a:lnTo>
                <a:lnTo>
                  <a:pt x="33" y="318"/>
                </a:lnTo>
                <a:lnTo>
                  <a:pt x="39" y="313"/>
                </a:lnTo>
                <a:lnTo>
                  <a:pt x="46" y="308"/>
                </a:lnTo>
                <a:lnTo>
                  <a:pt x="52" y="305"/>
                </a:lnTo>
                <a:lnTo>
                  <a:pt x="61" y="303"/>
                </a:lnTo>
                <a:lnTo>
                  <a:pt x="69" y="302"/>
                </a:lnTo>
                <a:lnTo>
                  <a:pt x="65" y="263"/>
                </a:lnTo>
                <a:lnTo>
                  <a:pt x="61" y="224"/>
                </a:lnTo>
                <a:lnTo>
                  <a:pt x="56" y="185"/>
                </a:lnTo>
                <a:lnTo>
                  <a:pt x="51" y="146"/>
                </a:lnTo>
                <a:lnTo>
                  <a:pt x="44" y="107"/>
                </a:lnTo>
                <a:lnTo>
                  <a:pt x="38" y="69"/>
                </a:lnTo>
                <a:lnTo>
                  <a:pt x="31" y="34"/>
                </a:lnTo>
                <a:lnTo>
                  <a:pt x="25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8" name="Freeform 20">
            <a:extLst>
              <a:ext uri="{FF2B5EF4-FFF2-40B4-BE49-F238E27FC236}">
                <a16:creationId xmlns:a16="http://schemas.microsoft.com/office/drawing/2014/main" id="{F02E4C41-D29E-2F8F-2765-97E482B047CF}"/>
              </a:ext>
            </a:extLst>
          </p:cNvPr>
          <p:cNvSpPr>
            <a:spLocks/>
          </p:cNvSpPr>
          <p:nvPr/>
        </p:nvSpPr>
        <p:spPr bwMode="auto">
          <a:xfrm>
            <a:off x="6662234" y="4141154"/>
            <a:ext cx="199846" cy="277564"/>
          </a:xfrm>
          <a:custGeom>
            <a:avLst/>
            <a:gdLst>
              <a:gd name="T0" fmla="*/ 2147483647 w 126"/>
              <a:gd name="T1" fmla="*/ 0 h 175"/>
              <a:gd name="T2" fmla="*/ 2147483647 w 126"/>
              <a:gd name="T3" fmla="*/ 0 h 175"/>
              <a:gd name="T4" fmla="*/ 2147483647 w 126"/>
              <a:gd name="T5" fmla="*/ 2147483647 h 175"/>
              <a:gd name="T6" fmla="*/ 2147483647 w 126"/>
              <a:gd name="T7" fmla="*/ 2147483647 h 175"/>
              <a:gd name="T8" fmla="*/ 2147483647 w 126"/>
              <a:gd name="T9" fmla="*/ 2147483647 h 175"/>
              <a:gd name="T10" fmla="*/ 2147483647 w 126"/>
              <a:gd name="T11" fmla="*/ 2147483647 h 175"/>
              <a:gd name="T12" fmla="*/ 2147483647 w 126"/>
              <a:gd name="T13" fmla="*/ 2147483647 h 175"/>
              <a:gd name="T14" fmla="*/ 2147483647 w 126"/>
              <a:gd name="T15" fmla="*/ 2147483647 h 175"/>
              <a:gd name="T16" fmla="*/ 2147483647 w 126"/>
              <a:gd name="T17" fmla="*/ 2147483647 h 175"/>
              <a:gd name="T18" fmla="*/ 2147483647 w 126"/>
              <a:gd name="T19" fmla="*/ 2147483647 h 175"/>
              <a:gd name="T20" fmla="*/ 0 w 126"/>
              <a:gd name="T21" fmla="*/ 2147483647 h 175"/>
              <a:gd name="T22" fmla="*/ 2147483647 w 126"/>
              <a:gd name="T23" fmla="*/ 2147483647 h 175"/>
              <a:gd name="T24" fmla="*/ 2147483647 w 126"/>
              <a:gd name="T25" fmla="*/ 2147483647 h 175"/>
              <a:gd name="T26" fmla="*/ 2147483647 w 126"/>
              <a:gd name="T27" fmla="*/ 2147483647 h 175"/>
              <a:gd name="T28" fmla="*/ 2147483647 w 126"/>
              <a:gd name="T29" fmla="*/ 2147483647 h 175"/>
              <a:gd name="T30" fmla="*/ 2147483647 w 126"/>
              <a:gd name="T31" fmla="*/ 2147483647 h 175"/>
              <a:gd name="T32" fmla="*/ 2147483647 w 126"/>
              <a:gd name="T33" fmla="*/ 2147483647 h 175"/>
              <a:gd name="T34" fmla="*/ 2147483647 w 126"/>
              <a:gd name="T35" fmla="*/ 2147483647 h 175"/>
              <a:gd name="T36" fmla="*/ 2147483647 w 126"/>
              <a:gd name="T37" fmla="*/ 2147483647 h 175"/>
              <a:gd name="T38" fmla="*/ 2147483647 w 126"/>
              <a:gd name="T39" fmla="*/ 2147483647 h 175"/>
              <a:gd name="T40" fmla="*/ 2147483647 w 126"/>
              <a:gd name="T41" fmla="*/ 2147483647 h 175"/>
              <a:gd name="T42" fmla="*/ 2147483647 w 126"/>
              <a:gd name="T43" fmla="*/ 2147483647 h 175"/>
              <a:gd name="T44" fmla="*/ 2147483647 w 126"/>
              <a:gd name="T45" fmla="*/ 2147483647 h 175"/>
              <a:gd name="T46" fmla="*/ 2147483647 w 126"/>
              <a:gd name="T47" fmla="*/ 2147483647 h 175"/>
              <a:gd name="T48" fmla="*/ 2147483647 w 126"/>
              <a:gd name="T49" fmla="*/ 2147483647 h 175"/>
              <a:gd name="T50" fmla="*/ 2147483647 w 126"/>
              <a:gd name="T51" fmla="*/ 2147483647 h 175"/>
              <a:gd name="T52" fmla="*/ 2147483647 w 126"/>
              <a:gd name="T53" fmla="*/ 2147483647 h 175"/>
              <a:gd name="T54" fmla="*/ 2147483647 w 126"/>
              <a:gd name="T55" fmla="*/ 2147483647 h 175"/>
              <a:gd name="T56" fmla="*/ 2147483647 w 126"/>
              <a:gd name="T57" fmla="*/ 2147483647 h 175"/>
              <a:gd name="T58" fmla="*/ 2147483647 w 126"/>
              <a:gd name="T59" fmla="*/ 2147483647 h 175"/>
              <a:gd name="T60" fmla="*/ 2147483647 w 126"/>
              <a:gd name="T61" fmla="*/ 2147483647 h 175"/>
              <a:gd name="T62" fmla="*/ 2147483647 w 126"/>
              <a:gd name="T63" fmla="*/ 2147483647 h 175"/>
              <a:gd name="T64" fmla="*/ 2147483647 w 126"/>
              <a:gd name="T65" fmla="*/ 2147483647 h 175"/>
              <a:gd name="T66" fmla="*/ 2147483647 w 126"/>
              <a:gd name="T67" fmla="*/ 2147483647 h 175"/>
              <a:gd name="T68" fmla="*/ 2147483647 w 126"/>
              <a:gd name="T69" fmla="*/ 2147483647 h 175"/>
              <a:gd name="T70" fmla="*/ 2147483647 w 126"/>
              <a:gd name="T71" fmla="*/ 2147483647 h 175"/>
              <a:gd name="T72" fmla="*/ 2147483647 w 126"/>
              <a:gd name="T73" fmla="*/ 2147483647 h 175"/>
              <a:gd name="T74" fmla="*/ 2147483647 w 126"/>
              <a:gd name="T75" fmla="*/ 2147483647 h 175"/>
              <a:gd name="T76" fmla="*/ 2147483647 w 126"/>
              <a:gd name="T77" fmla="*/ 2147483647 h 175"/>
              <a:gd name="T78" fmla="*/ 2147483647 w 126"/>
              <a:gd name="T79" fmla="*/ 0 h 175"/>
              <a:gd name="T80" fmla="*/ 2147483647 w 126"/>
              <a:gd name="T81" fmla="*/ 0 h 175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6"/>
              <a:gd name="T124" fmla="*/ 0 h 175"/>
              <a:gd name="T125" fmla="*/ 126 w 126"/>
              <a:gd name="T126" fmla="*/ 175 h 175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6" h="175">
                <a:moveTo>
                  <a:pt x="61" y="0"/>
                </a:moveTo>
                <a:lnTo>
                  <a:pt x="55" y="0"/>
                </a:lnTo>
                <a:lnTo>
                  <a:pt x="50" y="2"/>
                </a:lnTo>
                <a:lnTo>
                  <a:pt x="44" y="4"/>
                </a:lnTo>
                <a:lnTo>
                  <a:pt x="37" y="7"/>
                </a:lnTo>
                <a:lnTo>
                  <a:pt x="27" y="15"/>
                </a:lnTo>
                <a:lnTo>
                  <a:pt x="18" y="26"/>
                </a:lnTo>
                <a:lnTo>
                  <a:pt x="9" y="39"/>
                </a:lnTo>
                <a:lnTo>
                  <a:pt x="5" y="54"/>
                </a:lnTo>
                <a:lnTo>
                  <a:pt x="1" y="70"/>
                </a:lnTo>
                <a:lnTo>
                  <a:pt x="0" y="87"/>
                </a:lnTo>
                <a:lnTo>
                  <a:pt x="1" y="104"/>
                </a:lnTo>
                <a:lnTo>
                  <a:pt x="5" y="121"/>
                </a:lnTo>
                <a:lnTo>
                  <a:pt x="9" y="135"/>
                </a:lnTo>
                <a:lnTo>
                  <a:pt x="18" y="148"/>
                </a:lnTo>
                <a:lnTo>
                  <a:pt x="27" y="160"/>
                </a:lnTo>
                <a:lnTo>
                  <a:pt x="37" y="168"/>
                </a:lnTo>
                <a:lnTo>
                  <a:pt x="44" y="169"/>
                </a:lnTo>
                <a:lnTo>
                  <a:pt x="50" y="173"/>
                </a:lnTo>
                <a:lnTo>
                  <a:pt x="55" y="173"/>
                </a:lnTo>
                <a:lnTo>
                  <a:pt x="61" y="174"/>
                </a:lnTo>
                <a:lnTo>
                  <a:pt x="68" y="173"/>
                </a:lnTo>
                <a:lnTo>
                  <a:pt x="74" y="173"/>
                </a:lnTo>
                <a:lnTo>
                  <a:pt x="81" y="169"/>
                </a:lnTo>
                <a:lnTo>
                  <a:pt x="86" y="168"/>
                </a:lnTo>
                <a:lnTo>
                  <a:pt x="97" y="160"/>
                </a:lnTo>
                <a:lnTo>
                  <a:pt x="105" y="148"/>
                </a:lnTo>
                <a:lnTo>
                  <a:pt x="113" y="135"/>
                </a:lnTo>
                <a:lnTo>
                  <a:pt x="120" y="121"/>
                </a:lnTo>
                <a:lnTo>
                  <a:pt x="123" y="104"/>
                </a:lnTo>
                <a:lnTo>
                  <a:pt x="125" y="87"/>
                </a:lnTo>
                <a:lnTo>
                  <a:pt x="123" y="70"/>
                </a:lnTo>
                <a:lnTo>
                  <a:pt x="120" y="54"/>
                </a:lnTo>
                <a:lnTo>
                  <a:pt x="113" y="39"/>
                </a:lnTo>
                <a:lnTo>
                  <a:pt x="105" y="26"/>
                </a:lnTo>
                <a:lnTo>
                  <a:pt x="97" y="15"/>
                </a:lnTo>
                <a:lnTo>
                  <a:pt x="86" y="7"/>
                </a:lnTo>
                <a:lnTo>
                  <a:pt x="81" y="4"/>
                </a:lnTo>
                <a:lnTo>
                  <a:pt x="74" y="2"/>
                </a:lnTo>
                <a:lnTo>
                  <a:pt x="68" y="0"/>
                </a:lnTo>
                <a:lnTo>
                  <a:pt x="6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9" name="Freeform 21">
            <a:extLst>
              <a:ext uri="{FF2B5EF4-FFF2-40B4-BE49-F238E27FC236}">
                <a16:creationId xmlns:a16="http://schemas.microsoft.com/office/drawing/2014/main" id="{D718392A-2F5E-7271-C429-87AF367C674C}"/>
              </a:ext>
            </a:extLst>
          </p:cNvPr>
          <p:cNvSpPr>
            <a:spLocks/>
          </p:cNvSpPr>
          <p:nvPr/>
        </p:nvSpPr>
        <p:spPr bwMode="auto">
          <a:xfrm>
            <a:off x="6655887" y="3508305"/>
            <a:ext cx="164953" cy="228396"/>
          </a:xfrm>
          <a:custGeom>
            <a:avLst/>
            <a:gdLst>
              <a:gd name="T0" fmla="*/ 2147483647 w 104"/>
              <a:gd name="T1" fmla="*/ 0 h 144"/>
              <a:gd name="T2" fmla="*/ 2147483647 w 104"/>
              <a:gd name="T3" fmla="*/ 2147483647 h 144"/>
              <a:gd name="T4" fmla="*/ 2147483647 w 104"/>
              <a:gd name="T5" fmla="*/ 2147483647 h 144"/>
              <a:gd name="T6" fmla="*/ 2147483647 w 104"/>
              <a:gd name="T7" fmla="*/ 2147483647 h 144"/>
              <a:gd name="T8" fmla="*/ 2147483647 w 104"/>
              <a:gd name="T9" fmla="*/ 2147483647 h 144"/>
              <a:gd name="T10" fmla="*/ 2147483647 w 104"/>
              <a:gd name="T11" fmla="*/ 2147483647 h 144"/>
              <a:gd name="T12" fmla="*/ 2147483647 w 104"/>
              <a:gd name="T13" fmla="*/ 2147483647 h 144"/>
              <a:gd name="T14" fmla="*/ 2147483647 w 104"/>
              <a:gd name="T15" fmla="*/ 2147483647 h 144"/>
              <a:gd name="T16" fmla="*/ 0 w 104"/>
              <a:gd name="T17" fmla="*/ 2147483647 h 144"/>
              <a:gd name="T18" fmla="*/ 2147483647 w 104"/>
              <a:gd name="T19" fmla="*/ 2147483647 h 144"/>
              <a:gd name="T20" fmla="*/ 2147483647 w 104"/>
              <a:gd name="T21" fmla="*/ 2147483647 h 144"/>
              <a:gd name="T22" fmla="*/ 2147483647 w 104"/>
              <a:gd name="T23" fmla="*/ 2147483647 h 144"/>
              <a:gd name="T24" fmla="*/ 2147483647 w 104"/>
              <a:gd name="T25" fmla="*/ 2147483647 h 144"/>
              <a:gd name="T26" fmla="*/ 2147483647 w 104"/>
              <a:gd name="T27" fmla="*/ 2147483647 h 144"/>
              <a:gd name="T28" fmla="*/ 2147483647 w 104"/>
              <a:gd name="T29" fmla="*/ 2147483647 h 144"/>
              <a:gd name="T30" fmla="*/ 2147483647 w 104"/>
              <a:gd name="T31" fmla="*/ 2147483647 h 144"/>
              <a:gd name="T32" fmla="*/ 2147483647 w 104"/>
              <a:gd name="T33" fmla="*/ 2147483647 h 144"/>
              <a:gd name="T34" fmla="*/ 2147483647 w 104"/>
              <a:gd name="T35" fmla="*/ 2147483647 h 144"/>
              <a:gd name="T36" fmla="*/ 2147483647 w 104"/>
              <a:gd name="T37" fmla="*/ 2147483647 h 144"/>
              <a:gd name="T38" fmla="*/ 2147483647 w 104"/>
              <a:gd name="T39" fmla="*/ 2147483647 h 144"/>
              <a:gd name="T40" fmla="*/ 2147483647 w 104"/>
              <a:gd name="T41" fmla="*/ 2147483647 h 144"/>
              <a:gd name="T42" fmla="*/ 2147483647 w 104"/>
              <a:gd name="T43" fmla="*/ 2147483647 h 144"/>
              <a:gd name="T44" fmla="*/ 2147483647 w 104"/>
              <a:gd name="T45" fmla="*/ 2147483647 h 144"/>
              <a:gd name="T46" fmla="*/ 2147483647 w 104"/>
              <a:gd name="T47" fmla="*/ 2147483647 h 144"/>
              <a:gd name="T48" fmla="*/ 2147483647 w 104"/>
              <a:gd name="T49" fmla="*/ 2147483647 h 144"/>
              <a:gd name="T50" fmla="*/ 2147483647 w 104"/>
              <a:gd name="T51" fmla="*/ 2147483647 h 144"/>
              <a:gd name="T52" fmla="*/ 2147483647 w 104"/>
              <a:gd name="T53" fmla="*/ 2147483647 h 144"/>
              <a:gd name="T54" fmla="*/ 2147483647 w 104"/>
              <a:gd name="T55" fmla="*/ 2147483647 h 144"/>
              <a:gd name="T56" fmla="*/ 2147483647 w 104"/>
              <a:gd name="T57" fmla="*/ 2147483647 h 144"/>
              <a:gd name="T58" fmla="*/ 2147483647 w 104"/>
              <a:gd name="T59" fmla="*/ 2147483647 h 144"/>
              <a:gd name="T60" fmla="*/ 2147483647 w 104"/>
              <a:gd name="T61" fmla="*/ 2147483647 h 144"/>
              <a:gd name="T62" fmla="*/ 2147483647 w 104"/>
              <a:gd name="T63" fmla="*/ 2147483647 h 144"/>
              <a:gd name="T64" fmla="*/ 2147483647 w 104"/>
              <a:gd name="T65" fmla="*/ 0 h 14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04"/>
              <a:gd name="T100" fmla="*/ 0 h 144"/>
              <a:gd name="T101" fmla="*/ 104 w 104"/>
              <a:gd name="T102" fmla="*/ 144 h 14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04" h="144">
                <a:moveTo>
                  <a:pt x="52" y="0"/>
                </a:moveTo>
                <a:lnTo>
                  <a:pt x="41" y="1"/>
                </a:lnTo>
                <a:lnTo>
                  <a:pt x="33" y="5"/>
                </a:lnTo>
                <a:lnTo>
                  <a:pt x="23" y="11"/>
                </a:lnTo>
                <a:lnTo>
                  <a:pt x="15" y="21"/>
                </a:lnTo>
                <a:lnTo>
                  <a:pt x="10" y="31"/>
                </a:lnTo>
                <a:lnTo>
                  <a:pt x="5" y="44"/>
                </a:lnTo>
                <a:lnTo>
                  <a:pt x="2" y="57"/>
                </a:lnTo>
                <a:lnTo>
                  <a:pt x="0" y="71"/>
                </a:lnTo>
                <a:lnTo>
                  <a:pt x="2" y="86"/>
                </a:lnTo>
                <a:lnTo>
                  <a:pt x="5" y="99"/>
                </a:lnTo>
                <a:lnTo>
                  <a:pt x="10" y="110"/>
                </a:lnTo>
                <a:lnTo>
                  <a:pt x="15" y="122"/>
                </a:lnTo>
                <a:lnTo>
                  <a:pt x="23" y="130"/>
                </a:lnTo>
                <a:lnTo>
                  <a:pt x="33" y="136"/>
                </a:lnTo>
                <a:lnTo>
                  <a:pt x="41" y="141"/>
                </a:lnTo>
                <a:lnTo>
                  <a:pt x="52" y="143"/>
                </a:lnTo>
                <a:lnTo>
                  <a:pt x="62" y="141"/>
                </a:lnTo>
                <a:lnTo>
                  <a:pt x="72" y="136"/>
                </a:lnTo>
                <a:lnTo>
                  <a:pt x="80" y="130"/>
                </a:lnTo>
                <a:lnTo>
                  <a:pt x="88" y="122"/>
                </a:lnTo>
                <a:lnTo>
                  <a:pt x="95" y="110"/>
                </a:lnTo>
                <a:lnTo>
                  <a:pt x="100" y="99"/>
                </a:lnTo>
                <a:lnTo>
                  <a:pt x="103" y="86"/>
                </a:lnTo>
                <a:lnTo>
                  <a:pt x="103" y="71"/>
                </a:lnTo>
                <a:lnTo>
                  <a:pt x="103" y="57"/>
                </a:lnTo>
                <a:lnTo>
                  <a:pt x="100" y="44"/>
                </a:lnTo>
                <a:lnTo>
                  <a:pt x="95" y="31"/>
                </a:lnTo>
                <a:lnTo>
                  <a:pt x="88" y="21"/>
                </a:lnTo>
                <a:lnTo>
                  <a:pt x="80" y="11"/>
                </a:lnTo>
                <a:lnTo>
                  <a:pt x="72" y="5"/>
                </a:lnTo>
                <a:lnTo>
                  <a:pt x="62" y="1"/>
                </a:lnTo>
                <a:lnTo>
                  <a:pt x="5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0" name="Freeform 22">
            <a:extLst>
              <a:ext uri="{FF2B5EF4-FFF2-40B4-BE49-F238E27FC236}">
                <a16:creationId xmlns:a16="http://schemas.microsoft.com/office/drawing/2014/main" id="{0B7F9E29-9B3D-BDDE-578D-E8AB3B576A9D}"/>
              </a:ext>
            </a:extLst>
          </p:cNvPr>
          <p:cNvSpPr>
            <a:spLocks/>
          </p:cNvSpPr>
          <p:nvPr/>
        </p:nvSpPr>
        <p:spPr bwMode="auto">
          <a:xfrm>
            <a:off x="6965174" y="3116542"/>
            <a:ext cx="236327" cy="328319"/>
          </a:xfrm>
          <a:custGeom>
            <a:avLst/>
            <a:gdLst>
              <a:gd name="T0" fmla="*/ 2147483647 w 149"/>
              <a:gd name="T1" fmla="*/ 0 h 207"/>
              <a:gd name="T2" fmla="*/ 2147483647 w 149"/>
              <a:gd name="T3" fmla="*/ 2147483647 h 207"/>
              <a:gd name="T4" fmla="*/ 2147483647 w 149"/>
              <a:gd name="T5" fmla="*/ 2147483647 h 207"/>
              <a:gd name="T6" fmla="*/ 2147483647 w 149"/>
              <a:gd name="T7" fmla="*/ 2147483647 h 207"/>
              <a:gd name="T8" fmla="*/ 2147483647 w 149"/>
              <a:gd name="T9" fmla="*/ 2147483647 h 207"/>
              <a:gd name="T10" fmla="*/ 2147483647 w 149"/>
              <a:gd name="T11" fmla="*/ 2147483647 h 207"/>
              <a:gd name="T12" fmla="*/ 2147483647 w 149"/>
              <a:gd name="T13" fmla="*/ 2147483647 h 207"/>
              <a:gd name="T14" fmla="*/ 2147483647 w 149"/>
              <a:gd name="T15" fmla="*/ 2147483647 h 207"/>
              <a:gd name="T16" fmla="*/ 2147483647 w 149"/>
              <a:gd name="T17" fmla="*/ 2147483647 h 207"/>
              <a:gd name="T18" fmla="*/ 2147483647 w 149"/>
              <a:gd name="T19" fmla="*/ 2147483647 h 207"/>
              <a:gd name="T20" fmla="*/ 2147483647 w 149"/>
              <a:gd name="T21" fmla="*/ 2147483647 h 207"/>
              <a:gd name="T22" fmla="*/ 2147483647 w 149"/>
              <a:gd name="T23" fmla="*/ 2147483647 h 207"/>
              <a:gd name="T24" fmla="*/ 0 w 149"/>
              <a:gd name="T25" fmla="*/ 2147483647 h 207"/>
              <a:gd name="T26" fmla="*/ 2147483647 w 149"/>
              <a:gd name="T27" fmla="*/ 2147483647 h 207"/>
              <a:gd name="T28" fmla="*/ 2147483647 w 149"/>
              <a:gd name="T29" fmla="*/ 2147483647 h 207"/>
              <a:gd name="T30" fmla="*/ 2147483647 w 149"/>
              <a:gd name="T31" fmla="*/ 2147483647 h 207"/>
              <a:gd name="T32" fmla="*/ 2147483647 w 149"/>
              <a:gd name="T33" fmla="*/ 2147483647 h 207"/>
              <a:gd name="T34" fmla="*/ 2147483647 w 149"/>
              <a:gd name="T35" fmla="*/ 2147483647 h 207"/>
              <a:gd name="T36" fmla="*/ 2147483647 w 149"/>
              <a:gd name="T37" fmla="*/ 2147483647 h 207"/>
              <a:gd name="T38" fmla="*/ 2147483647 w 149"/>
              <a:gd name="T39" fmla="*/ 2147483647 h 207"/>
              <a:gd name="T40" fmla="*/ 2147483647 w 149"/>
              <a:gd name="T41" fmla="*/ 2147483647 h 207"/>
              <a:gd name="T42" fmla="*/ 2147483647 w 149"/>
              <a:gd name="T43" fmla="*/ 2147483647 h 207"/>
              <a:gd name="T44" fmla="*/ 2147483647 w 149"/>
              <a:gd name="T45" fmla="*/ 2147483647 h 207"/>
              <a:gd name="T46" fmla="*/ 2147483647 w 149"/>
              <a:gd name="T47" fmla="*/ 2147483647 h 207"/>
              <a:gd name="T48" fmla="*/ 2147483647 w 149"/>
              <a:gd name="T49" fmla="*/ 2147483647 h 207"/>
              <a:gd name="T50" fmla="*/ 2147483647 w 149"/>
              <a:gd name="T51" fmla="*/ 2147483647 h 207"/>
              <a:gd name="T52" fmla="*/ 2147483647 w 149"/>
              <a:gd name="T53" fmla="*/ 2147483647 h 207"/>
              <a:gd name="T54" fmla="*/ 2147483647 w 149"/>
              <a:gd name="T55" fmla="*/ 2147483647 h 207"/>
              <a:gd name="T56" fmla="*/ 2147483647 w 149"/>
              <a:gd name="T57" fmla="*/ 2147483647 h 207"/>
              <a:gd name="T58" fmla="*/ 2147483647 w 149"/>
              <a:gd name="T59" fmla="*/ 2147483647 h 207"/>
              <a:gd name="T60" fmla="*/ 2147483647 w 149"/>
              <a:gd name="T61" fmla="*/ 2147483647 h 207"/>
              <a:gd name="T62" fmla="*/ 2147483647 w 149"/>
              <a:gd name="T63" fmla="*/ 2147483647 h 207"/>
              <a:gd name="T64" fmla="*/ 2147483647 w 149"/>
              <a:gd name="T65" fmla="*/ 2147483647 h 207"/>
              <a:gd name="T66" fmla="*/ 2147483647 w 149"/>
              <a:gd name="T67" fmla="*/ 2147483647 h 207"/>
              <a:gd name="T68" fmla="*/ 2147483647 w 149"/>
              <a:gd name="T69" fmla="*/ 2147483647 h 207"/>
              <a:gd name="T70" fmla="*/ 2147483647 w 149"/>
              <a:gd name="T71" fmla="*/ 2147483647 h 207"/>
              <a:gd name="T72" fmla="*/ 2147483647 w 149"/>
              <a:gd name="T73" fmla="*/ 2147483647 h 207"/>
              <a:gd name="T74" fmla="*/ 2147483647 w 149"/>
              <a:gd name="T75" fmla="*/ 2147483647 h 207"/>
              <a:gd name="T76" fmla="*/ 2147483647 w 149"/>
              <a:gd name="T77" fmla="*/ 2147483647 h 207"/>
              <a:gd name="T78" fmla="*/ 2147483647 w 149"/>
              <a:gd name="T79" fmla="*/ 2147483647 h 207"/>
              <a:gd name="T80" fmla="*/ 2147483647 w 149"/>
              <a:gd name="T81" fmla="*/ 2147483647 h 207"/>
              <a:gd name="T82" fmla="*/ 2147483647 w 149"/>
              <a:gd name="T83" fmla="*/ 2147483647 h 207"/>
              <a:gd name="T84" fmla="*/ 2147483647 w 149"/>
              <a:gd name="T85" fmla="*/ 2147483647 h 207"/>
              <a:gd name="T86" fmla="*/ 2147483647 w 149"/>
              <a:gd name="T87" fmla="*/ 2147483647 h 207"/>
              <a:gd name="T88" fmla="*/ 2147483647 w 149"/>
              <a:gd name="T89" fmla="*/ 2147483647 h 207"/>
              <a:gd name="T90" fmla="*/ 2147483647 w 149"/>
              <a:gd name="T91" fmla="*/ 2147483647 h 207"/>
              <a:gd name="T92" fmla="*/ 2147483647 w 149"/>
              <a:gd name="T93" fmla="*/ 2147483647 h 207"/>
              <a:gd name="T94" fmla="*/ 2147483647 w 149"/>
              <a:gd name="T95" fmla="*/ 2147483647 h 207"/>
              <a:gd name="T96" fmla="*/ 2147483647 w 149"/>
              <a:gd name="T97" fmla="*/ 0 h 207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49"/>
              <a:gd name="T148" fmla="*/ 0 h 207"/>
              <a:gd name="T149" fmla="*/ 149 w 149"/>
              <a:gd name="T150" fmla="*/ 207 h 207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49" h="207">
                <a:moveTo>
                  <a:pt x="75" y="0"/>
                </a:moveTo>
                <a:lnTo>
                  <a:pt x="67" y="1"/>
                </a:lnTo>
                <a:lnTo>
                  <a:pt x="59" y="3"/>
                </a:lnTo>
                <a:lnTo>
                  <a:pt x="52" y="5"/>
                </a:lnTo>
                <a:lnTo>
                  <a:pt x="46" y="8"/>
                </a:lnTo>
                <a:lnTo>
                  <a:pt x="39" y="13"/>
                </a:lnTo>
                <a:lnTo>
                  <a:pt x="33" y="18"/>
                </a:lnTo>
                <a:lnTo>
                  <a:pt x="28" y="24"/>
                </a:lnTo>
                <a:lnTo>
                  <a:pt x="22" y="31"/>
                </a:lnTo>
                <a:lnTo>
                  <a:pt x="13" y="47"/>
                </a:lnTo>
                <a:lnTo>
                  <a:pt x="5" y="63"/>
                </a:lnTo>
                <a:lnTo>
                  <a:pt x="2" y="83"/>
                </a:lnTo>
                <a:lnTo>
                  <a:pt x="0" y="104"/>
                </a:lnTo>
                <a:lnTo>
                  <a:pt x="2" y="125"/>
                </a:lnTo>
                <a:lnTo>
                  <a:pt x="5" y="144"/>
                </a:lnTo>
                <a:lnTo>
                  <a:pt x="13" y="161"/>
                </a:lnTo>
                <a:lnTo>
                  <a:pt x="22" y="177"/>
                </a:lnTo>
                <a:lnTo>
                  <a:pt x="28" y="183"/>
                </a:lnTo>
                <a:lnTo>
                  <a:pt x="33" y="190"/>
                </a:lnTo>
                <a:lnTo>
                  <a:pt x="39" y="195"/>
                </a:lnTo>
                <a:lnTo>
                  <a:pt x="46" y="198"/>
                </a:lnTo>
                <a:lnTo>
                  <a:pt x="52" y="203"/>
                </a:lnTo>
                <a:lnTo>
                  <a:pt x="59" y="204"/>
                </a:lnTo>
                <a:lnTo>
                  <a:pt x="67" y="206"/>
                </a:lnTo>
                <a:lnTo>
                  <a:pt x="75" y="206"/>
                </a:lnTo>
                <a:lnTo>
                  <a:pt x="82" y="206"/>
                </a:lnTo>
                <a:lnTo>
                  <a:pt x="90" y="204"/>
                </a:lnTo>
                <a:lnTo>
                  <a:pt x="96" y="203"/>
                </a:lnTo>
                <a:lnTo>
                  <a:pt x="103" y="198"/>
                </a:lnTo>
                <a:lnTo>
                  <a:pt x="109" y="195"/>
                </a:lnTo>
                <a:lnTo>
                  <a:pt x="116" y="190"/>
                </a:lnTo>
                <a:lnTo>
                  <a:pt x="121" y="183"/>
                </a:lnTo>
                <a:lnTo>
                  <a:pt x="127" y="177"/>
                </a:lnTo>
                <a:lnTo>
                  <a:pt x="135" y="161"/>
                </a:lnTo>
                <a:lnTo>
                  <a:pt x="143" y="144"/>
                </a:lnTo>
                <a:lnTo>
                  <a:pt x="147" y="125"/>
                </a:lnTo>
                <a:lnTo>
                  <a:pt x="148" y="104"/>
                </a:lnTo>
                <a:lnTo>
                  <a:pt x="147" y="83"/>
                </a:lnTo>
                <a:lnTo>
                  <a:pt x="143" y="63"/>
                </a:lnTo>
                <a:lnTo>
                  <a:pt x="135" y="47"/>
                </a:lnTo>
                <a:lnTo>
                  <a:pt x="127" y="31"/>
                </a:lnTo>
                <a:lnTo>
                  <a:pt x="121" y="24"/>
                </a:lnTo>
                <a:lnTo>
                  <a:pt x="116" y="18"/>
                </a:lnTo>
                <a:lnTo>
                  <a:pt x="109" y="13"/>
                </a:lnTo>
                <a:lnTo>
                  <a:pt x="103" y="8"/>
                </a:lnTo>
                <a:lnTo>
                  <a:pt x="96" y="5"/>
                </a:lnTo>
                <a:lnTo>
                  <a:pt x="90" y="3"/>
                </a:lnTo>
                <a:lnTo>
                  <a:pt x="82" y="1"/>
                </a:lnTo>
                <a:lnTo>
                  <a:pt x="75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1" name="Freeform 23">
            <a:extLst>
              <a:ext uri="{FF2B5EF4-FFF2-40B4-BE49-F238E27FC236}">
                <a16:creationId xmlns:a16="http://schemas.microsoft.com/office/drawing/2014/main" id="{57C8D8EB-534E-CF27-CCA2-9E0108B33C57}"/>
              </a:ext>
            </a:extLst>
          </p:cNvPr>
          <p:cNvSpPr>
            <a:spLocks/>
          </p:cNvSpPr>
          <p:nvPr/>
        </p:nvSpPr>
        <p:spPr bwMode="auto">
          <a:xfrm>
            <a:off x="7463206" y="2842150"/>
            <a:ext cx="334664" cy="870761"/>
          </a:xfrm>
          <a:custGeom>
            <a:avLst/>
            <a:gdLst>
              <a:gd name="T0" fmla="*/ 0 w 211"/>
              <a:gd name="T1" fmla="*/ 0 h 549"/>
              <a:gd name="T2" fmla="*/ 2147483647 w 211"/>
              <a:gd name="T3" fmla="*/ 2147483647 h 549"/>
              <a:gd name="T4" fmla="*/ 2147483647 w 211"/>
              <a:gd name="T5" fmla="*/ 2147483647 h 549"/>
              <a:gd name="T6" fmla="*/ 2147483647 w 211"/>
              <a:gd name="T7" fmla="*/ 2147483647 h 549"/>
              <a:gd name="T8" fmla="*/ 2147483647 w 211"/>
              <a:gd name="T9" fmla="*/ 2147483647 h 549"/>
              <a:gd name="T10" fmla="*/ 2147483647 w 211"/>
              <a:gd name="T11" fmla="*/ 2147483647 h 549"/>
              <a:gd name="T12" fmla="*/ 2147483647 w 211"/>
              <a:gd name="T13" fmla="*/ 2147483647 h 549"/>
              <a:gd name="T14" fmla="*/ 2147483647 w 211"/>
              <a:gd name="T15" fmla="*/ 2147483647 h 549"/>
              <a:gd name="T16" fmla="*/ 2147483647 w 211"/>
              <a:gd name="T17" fmla="*/ 2147483647 h 549"/>
              <a:gd name="T18" fmla="*/ 2147483647 w 211"/>
              <a:gd name="T19" fmla="*/ 2147483647 h 549"/>
              <a:gd name="T20" fmla="*/ 2147483647 w 211"/>
              <a:gd name="T21" fmla="*/ 2147483647 h 549"/>
              <a:gd name="T22" fmla="*/ 2147483647 w 211"/>
              <a:gd name="T23" fmla="*/ 2147483647 h 549"/>
              <a:gd name="T24" fmla="*/ 2147483647 w 211"/>
              <a:gd name="T25" fmla="*/ 2147483647 h 549"/>
              <a:gd name="T26" fmla="*/ 2147483647 w 211"/>
              <a:gd name="T27" fmla="*/ 2147483647 h 549"/>
              <a:gd name="T28" fmla="*/ 2147483647 w 211"/>
              <a:gd name="T29" fmla="*/ 2147483647 h 549"/>
              <a:gd name="T30" fmla="*/ 2147483647 w 211"/>
              <a:gd name="T31" fmla="*/ 2147483647 h 549"/>
              <a:gd name="T32" fmla="*/ 2147483647 w 211"/>
              <a:gd name="T33" fmla="*/ 2147483647 h 549"/>
              <a:gd name="T34" fmla="*/ 2147483647 w 211"/>
              <a:gd name="T35" fmla="*/ 2147483647 h 549"/>
              <a:gd name="T36" fmla="*/ 2147483647 w 211"/>
              <a:gd name="T37" fmla="*/ 2147483647 h 549"/>
              <a:gd name="T38" fmla="*/ 2147483647 w 211"/>
              <a:gd name="T39" fmla="*/ 2147483647 h 549"/>
              <a:gd name="T40" fmla="*/ 2147483647 w 211"/>
              <a:gd name="T41" fmla="*/ 2147483647 h 549"/>
              <a:gd name="T42" fmla="*/ 2147483647 w 211"/>
              <a:gd name="T43" fmla="*/ 2147483647 h 549"/>
              <a:gd name="T44" fmla="*/ 2147483647 w 211"/>
              <a:gd name="T45" fmla="*/ 2147483647 h 549"/>
              <a:gd name="T46" fmla="*/ 2147483647 w 211"/>
              <a:gd name="T47" fmla="*/ 2147483647 h 549"/>
              <a:gd name="T48" fmla="*/ 2147483647 w 211"/>
              <a:gd name="T49" fmla="*/ 2147483647 h 549"/>
              <a:gd name="T50" fmla="*/ 2147483647 w 211"/>
              <a:gd name="T51" fmla="*/ 2147483647 h 549"/>
              <a:gd name="T52" fmla="*/ 2147483647 w 211"/>
              <a:gd name="T53" fmla="*/ 2147483647 h 549"/>
              <a:gd name="T54" fmla="*/ 2147483647 w 211"/>
              <a:gd name="T55" fmla="*/ 2147483647 h 549"/>
              <a:gd name="T56" fmla="*/ 2147483647 w 211"/>
              <a:gd name="T57" fmla="*/ 2147483647 h 549"/>
              <a:gd name="T58" fmla="*/ 2147483647 w 211"/>
              <a:gd name="T59" fmla="*/ 2147483647 h 549"/>
              <a:gd name="T60" fmla="*/ 2147483647 w 211"/>
              <a:gd name="T61" fmla="*/ 2147483647 h 549"/>
              <a:gd name="T62" fmla="*/ 2147483647 w 211"/>
              <a:gd name="T63" fmla="*/ 2147483647 h 549"/>
              <a:gd name="T64" fmla="*/ 0 w 211"/>
              <a:gd name="T65" fmla="*/ 0 h 54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11"/>
              <a:gd name="T100" fmla="*/ 0 h 549"/>
              <a:gd name="T101" fmla="*/ 211 w 211"/>
              <a:gd name="T102" fmla="*/ 549 h 54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11" h="549">
                <a:moveTo>
                  <a:pt x="0" y="0"/>
                </a:moveTo>
                <a:lnTo>
                  <a:pt x="28" y="25"/>
                </a:lnTo>
                <a:lnTo>
                  <a:pt x="54" y="49"/>
                </a:lnTo>
                <a:lnTo>
                  <a:pt x="80" y="77"/>
                </a:lnTo>
                <a:lnTo>
                  <a:pt x="106" y="104"/>
                </a:lnTo>
                <a:lnTo>
                  <a:pt x="132" y="132"/>
                </a:lnTo>
                <a:lnTo>
                  <a:pt x="158" y="161"/>
                </a:lnTo>
                <a:lnTo>
                  <a:pt x="184" y="189"/>
                </a:lnTo>
                <a:lnTo>
                  <a:pt x="210" y="217"/>
                </a:lnTo>
                <a:lnTo>
                  <a:pt x="208" y="257"/>
                </a:lnTo>
                <a:lnTo>
                  <a:pt x="207" y="298"/>
                </a:lnTo>
                <a:lnTo>
                  <a:pt x="207" y="340"/>
                </a:lnTo>
                <a:lnTo>
                  <a:pt x="205" y="381"/>
                </a:lnTo>
                <a:lnTo>
                  <a:pt x="203" y="421"/>
                </a:lnTo>
                <a:lnTo>
                  <a:pt x="200" y="464"/>
                </a:lnTo>
                <a:lnTo>
                  <a:pt x="198" y="506"/>
                </a:lnTo>
                <a:lnTo>
                  <a:pt x="197" y="548"/>
                </a:lnTo>
                <a:lnTo>
                  <a:pt x="194" y="504"/>
                </a:lnTo>
                <a:lnTo>
                  <a:pt x="190" y="462"/>
                </a:lnTo>
                <a:lnTo>
                  <a:pt x="187" y="418"/>
                </a:lnTo>
                <a:lnTo>
                  <a:pt x="184" y="376"/>
                </a:lnTo>
                <a:lnTo>
                  <a:pt x="179" y="334"/>
                </a:lnTo>
                <a:lnTo>
                  <a:pt x="174" y="293"/>
                </a:lnTo>
                <a:lnTo>
                  <a:pt x="169" y="254"/>
                </a:lnTo>
                <a:lnTo>
                  <a:pt x="161" y="215"/>
                </a:lnTo>
                <a:lnTo>
                  <a:pt x="142" y="186"/>
                </a:lnTo>
                <a:lnTo>
                  <a:pt x="122" y="158"/>
                </a:lnTo>
                <a:lnTo>
                  <a:pt x="103" y="130"/>
                </a:lnTo>
                <a:lnTo>
                  <a:pt x="83" y="104"/>
                </a:lnTo>
                <a:lnTo>
                  <a:pt x="62" y="78"/>
                </a:lnTo>
                <a:lnTo>
                  <a:pt x="42" y="52"/>
                </a:lnTo>
                <a:lnTo>
                  <a:pt x="21" y="26"/>
                </a:lnTo>
                <a:lnTo>
                  <a:pt x="0" y="0"/>
                </a:lnTo>
              </a:path>
            </a:pathLst>
          </a:custGeom>
          <a:solidFill>
            <a:srgbClr val="E0BC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2" name="Freeform 24">
            <a:extLst>
              <a:ext uri="{FF2B5EF4-FFF2-40B4-BE49-F238E27FC236}">
                <a16:creationId xmlns:a16="http://schemas.microsoft.com/office/drawing/2014/main" id="{EDB7690C-182E-7FDC-4F46-3976D15DCD4A}"/>
              </a:ext>
            </a:extLst>
          </p:cNvPr>
          <p:cNvSpPr>
            <a:spLocks/>
          </p:cNvSpPr>
          <p:nvPr/>
        </p:nvSpPr>
        <p:spPr bwMode="auto">
          <a:xfrm>
            <a:off x="7350594" y="3273566"/>
            <a:ext cx="155437" cy="333077"/>
          </a:xfrm>
          <a:custGeom>
            <a:avLst/>
            <a:gdLst>
              <a:gd name="T0" fmla="*/ 2147483647 w 98"/>
              <a:gd name="T1" fmla="*/ 0 h 210"/>
              <a:gd name="T2" fmla="*/ 2147483647 w 98"/>
              <a:gd name="T3" fmla="*/ 2147483647 h 210"/>
              <a:gd name="T4" fmla="*/ 2147483647 w 98"/>
              <a:gd name="T5" fmla="*/ 2147483647 h 210"/>
              <a:gd name="T6" fmla="*/ 2147483647 w 98"/>
              <a:gd name="T7" fmla="*/ 2147483647 h 210"/>
              <a:gd name="T8" fmla="*/ 2147483647 w 98"/>
              <a:gd name="T9" fmla="*/ 2147483647 h 210"/>
              <a:gd name="T10" fmla="*/ 2147483647 w 98"/>
              <a:gd name="T11" fmla="*/ 2147483647 h 210"/>
              <a:gd name="T12" fmla="*/ 2147483647 w 98"/>
              <a:gd name="T13" fmla="*/ 2147483647 h 210"/>
              <a:gd name="T14" fmla="*/ 2147483647 w 98"/>
              <a:gd name="T15" fmla="*/ 2147483647 h 210"/>
              <a:gd name="T16" fmla="*/ 2147483647 w 98"/>
              <a:gd name="T17" fmla="*/ 2147483647 h 210"/>
              <a:gd name="T18" fmla="*/ 2147483647 w 98"/>
              <a:gd name="T19" fmla="*/ 2147483647 h 210"/>
              <a:gd name="T20" fmla="*/ 2147483647 w 98"/>
              <a:gd name="T21" fmla="*/ 2147483647 h 210"/>
              <a:gd name="T22" fmla="*/ 2147483647 w 98"/>
              <a:gd name="T23" fmla="*/ 2147483647 h 210"/>
              <a:gd name="T24" fmla="*/ 2147483647 w 98"/>
              <a:gd name="T25" fmla="*/ 2147483647 h 210"/>
              <a:gd name="T26" fmla="*/ 2147483647 w 98"/>
              <a:gd name="T27" fmla="*/ 2147483647 h 210"/>
              <a:gd name="T28" fmla="*/ 2147483647 w 98"/>
              <a:gd name="T29" fmla="*/ 2147483647 h 210"/>
              <a:gd name="T30" fmla="*/ 2147483647 w 98"/>
              <a:gd name="T31" fmla="*/ 2147483647 h 210"/>
              <a:gd name="T32" fmla="*/ 2147483647 w 98"/>
              <a:gd name="T33" fmla="*/ 2147483647 h 210"/>
              <a:gd name="T34" fmla="*/ 2147483647 w 98"/>
              <a:gd name="T35" fmla="*/ 2147483647 h 210"/>
              <a:gd name="T36" fmla="*/ 2147483647 w 98"/>
              <a:gd name="T37" fmla="*/ 2147483647 h 210"/>
              <a:gd name="T38" fmla="*/ 2147483647 w 98"/>
              <a:gd name="T39" fmla="*/ 2147483647 h 210"/>
              <a:gd name="T40" fmla="*/ 2147483647 w 98"/>
              <a:gd name="T41" fmla="*/ 2147483647 h 210"/>
              <a:gd name="T42" fmla="*/ 2147483647 w 98"/>
              <a:gd name="T43" fmla="*/ 2147483647 h 210"/>
              <a:gd name="T44" fmla="*/ 2147483647 w 98"/>
              <a:gd name="T45" fmla="*/ 2147483647 h 210"/>
              <a:gd name="T46" fmla="*/ 2147483647 w 98"/>
              <a:gd name="T47" fmla="*/ 2147483647 h 210"/>
              <a:gd name="T48" fmla="*/ 2147483647 w 98"/>
              <a:gd name="T49" fmla="*/ 2147483647 h 210"/>
              <a:gd name="T50" fmla="*/ 2147483647 w 98"/>
              <a:gd name="T51" fmla="*/ 2147483647 h 210"/>
              <a:gd name="T52" fmla="*/ 2147483647 w 98"/>
              <a:gd name="T53" fmla="*/ 2147483647 h 210"/>
              <a:gd name="T54" fmla="*/ 2147483647 w 98"/>
              <a:gd name="T55" fmla="*/ 2147483647 h 210"/>
              <a:gd name="T56" fmla="*/ 2147483647 w 98"/>
              <a:gd name="T57" fmla="*/ 2147483647 h 210"/>
              <a:gd name="T58" fmla="*/ 2147483647 w 98"/>
              <a:gd name="T59" fmla="*/ 2147483647 h 210"/>
              <a:gd name="T60" fmla="*/ 2147483647 w 98"/>
              <a:gd name="T61" fmla="*/ 2147483647 h 210"/>
              <a:gd name="T62" fmla="*/ 2147483647 w 98"/>
              <a:gd name="T63" fmla="*/ 2147483647 h 210"/>
              <a:gd name="T64" fmla="*/ 2147483647 w 98"/>
              <a:gd name="T65" fmla="*/ 2147483647 h 210"/>
              <a:gd name="T66" fmla="*/ 2147483647 w 98"/>
              <a:gd name="T67" fmla="*/ 2147483647 h 210"/>
              <a:gd name="T68" fmla="*/ 2147483647 w 98"/>
              <a:gd name="T69" fmla="*/ 2147483647 h 210"/>
              <a:gd name="T70" fmla="*/ 2147483647 w 98"/>
              <a:gd name="T71" fmla="*/ 2147483647 h 210"/>
              <a:gd name="T72" fmla="*/ 0 w 98"/>
              <a:gd name="T73" fmla="*/ 2147483647 h 210"/>
              <a:gd name="T74" fmla="*/ 0 w 98"/>
              <a:gd name="T75" fmla="*/ 2147483647 h 210"/>
              <a:gd name="T76" fmla="*/ 2147483647 w 98"/>
              <a:gd name="T77" fmla="*/ 2147483647 h 210"/>
              <a:gd name="T78" fmla="*/ 2147483647 w 98"/>
              <a:gd name="T79" fmla="*/ 2147483647 h 210"/>
              <a:gd name="T80" fmla="*/ 2147483647 w 98"/>
              <a:gd name="T81" fmla="*/ 2147483647 h 210"/>
              <a:gd name="T82" fmla="*/ 2147483647 w 98"/>
              <a:gd name="T83" fmla="*/ 2147483647 h 210"/>
              <a:gd name="T84" fmla="*/ 2147483647 w 98"/>
              <a:gd name="T85" fmla="*/ 2147483647 h 210"/>
              <a:gd name="T86" fmla="*/ 2147483647 w 98"/>
              <a:gd name="T87" fmla="*/ 2147483647 h 210"/>
              <a:gd name="T88" fmla="*/ 2147483647 w 98"/>
              <a:gd name="T89" fmla="*/ 2147483647 h 210"/>
              <a:gd name="T90" fmla="*/ 2147483647 w 98"/>
              <a:gd name="T91" fmla="*/ 2147483647 h 210"/>
              <a:gd name="T92" fmla="*/ 2147483647 w 98"/>
              <a:gd name="T93" fmla="*/ 2147483647 h 210"/>
              <a:gd name="T94" fmla="*/ 2147483647 w 98"/>
              <a:gd name="T95" fmla="*/ 2147483647 h 210"/>
              <a:gd name="T96" fmla="*/ 2147483647 w 98"/>
              <a:gd name="T97" fmla="*/ 2147483647 h 210"/>
              <a:gd name="T98" fmla="*/ 2147483647 w 98"/>
              <a:gd name="T99" fmla="*/ 2147483647 h 210"/>
              <a:gd name="T100" fmla="*/ 2147483647 w 98"/>
              <a:gd name="T101" fmla="*/ 2147483647 h 210"/>
              <a:gd name="T102" fmla="*/ 2147483647 w 98"/>
              <a:gd name="T103" fmla="*/ 0 h 210"/>
              <a:gd name="T104" fmla="*/ 2147483647 w 98"/>
              <a:gd name="T105" fmla="*/ 0 h 21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8"/>
              <a:gd name="T160" fmla="*/ 0 h 210"/>
              <a:gd name="T161" fmla="*/ 98 w 98"/>
              <a:gd name="T162" fmla="*/ 210 h 21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8" h="210">
                <a:moveTo>
                  <a:pt x="91" y="0"/>
                </a:moveTo>
                <a:lnTo>
                  <a:pt x="86" y="3"/>
                </a:lnTo>
                <a:lnTo>
                  <a:pt x="81" y="8"/>
                </a:lnTo>
                <a:lnTo>
                  <a:pt x="78" y="13"/>
                </a:lnTo>
                <a:lnTo>
                  <a:pt x="73" y="19"/>
                </a:lnTo>
                <a:lnTo>
                  <a:pt x="68" y="36"/>
                </a:lnTo>
                <a:lnTo>
                  <a:pt x="63" y="52"/>
                </a:lnTo>
                <a:lnTo>
                  <a:pt x="60" y="70"/>
                </a:lnTo>
                <a:lnTo>
                  <a:pt x="58" y="86"/>
                </a:lnTo>
                <a:lnTo>
                  <a:pt x="58" y="99"/>
                </a:lnTo>
                <a:lnTo>
                  <a:pt x="58" y="110"/>
                </a:lnTo>
                <a:lnTo>
                  <a:pt x="58" y="122"/>
                </a:lnTo>
                <a:lnTo>
                  <a:pt x="60" y="136"/>
                </a:lnTo>
                <a:lnTo>
                  <a:pt x="63" y="151"/>
                </a:lnTo>
                <a:lnTo>
                  <a:pt x="66" y="166"/>
                </a:lnTo>
                <a:lnTo>
                  <a:pt x="71" y="179"/>
                </a:lnTo>
                <a:lnTo>
                  <a:pt x="79" y="192"/>
                </a:lnTo>
                <a:lnTo>
                  <a:pt x="83" y="196"/>
                </a:lnTo>
                <a:lnTo>
                  <a:pt x="87" y="201"/>
                </a:lnTo>
                <a:lnTo>
                  <a:pt x="92" y="206"/>
                </a:lnTo>
                <a:lnTo>
                  <a:pt x="97" y="209"/>
                </a:lnTo>
                <a:lnTo>
                  <a:pt x="87" y="209"/>
                </a:lnTo>
                <a:lnTo>
                  <a:pt x="78" y="209"/>
                </a:lnTo>
                <a:lnTo>
                  <a:pt x="68" y="206"/>
                </a:lnTo>
                <a:lnTo>
                  <a:pt x="58" y="203"/>
                </a:lnTo>
                <a:lnTo>
                  <a:pt x="50" y="198"/>
                </a:lnTo>
                <a:lnTo>
                  <a:pt x="42" y="193"/>
                </a:lnTo>
                <a:lnTo>
                  <a:pt x="35" y="187"/>
                </a:lnTo>
                <a:lnTo>
                  <a:pt x="27" y="180"/>
                </a:lnTo>
                <a:lnTo>
                  <a:pt x="22" y="172"/>
                </a:lnTo>
                <a:lnTo>
                  <a:pt x="16" y="164"/>
                </a:lnTo>
                <a:lnTo>
                  <a:pt x="13" y="154"/>
                </a:lnTo>
                <a:lnTo>
                  <a:pt x="8" y="144"/>
                </a:lnTo>
                <a:lnTo>
                  <a:pt x="5" y="135"/>
                </a:lnTo>
                <a:lnTo>
                  <a:pt x="3" y="123"/>
                </a:lnTo>
                <a:lnTo>
                  <a:pt x="1" y="114"/>
                </a:lnTo>
                <a:lnTo>
                  <a:pt x="0" y="102"/>
                </a:lnTo>
                <a:lnTo>
                  <a:pt x="0" y="92"/>
                </a:lnTo>
                <a:lnTo>
                  <a:pt x="1" y="81"/>
                </a:lnTo>
                <a:lnTo>
                  <a:pt x="3" y="71"/>
                </a:lnTo>
                <a:lnTo>
                  <a:pt x="6" y="63"/>
                </a:lnTo>
                <a:lnTo>
                  <a:pt x="9" y="53"/>
                </a:lnTo>
                <a:lnTo>
                  <a:pt x="14" y="45"/>
                </a:lnTo>
                <a:lnTo>
                  <a:pt x="19" y="37"/>
                </a:lnTo>
                <a:lnTo>
                  <a:pt x="26" y="31"/>
                </a:lnTo>
                <a:lnTo>
                  <a:pt x="32" y="24"/>
                </a:lnTo>
                <a:lnTo>
                  <a:pt x="39" y="18"/>
                </a:lnTo>
                <a:lnTo>
                  <a:pt x="47" y="13"/>
                </a:lnTo>
                <a:lnTo>
                  <a:pt x="55" y="8"/>
                </a:lnTo>
                <a:lnTo>
                  <a:pt x="63" y="5"/>
                </a:lnTo>
                <a:lnTo>
                  <a:pt x="71" y="1"/>
                </a:lnTo>
                <a:lnTo>
                  <a:pt x="81" y="0"/>
                </a:lnTo>
                <a:lnTo>
                  <a:pt x="91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3" name="Freeform 25">
            <a:extLst>
              <a:ext uri="{FF2B5EF4-FFF2-40B4-BE49-F238E27FC236}">
                <a16:creationId xmlns:a16="http://schemas.microsoft.com/office/drawing/2014/main" id="{80BBF6E6-D0B9-49D2-D182-72BD98513E61}"/>
              </a:ext>
            </a:extLst>
          </p:cNvPr>
          <p:cNvSpPr>
            <a:spLocks/>
          </p:cNvSpPr>
          <p:nvPr/>
        </p:nvSpPr>
        <p:spPr bwMode="auto">
          <a:xfrm>
            <a:off x="7350594" y="3273566"/>
            <a:ext cx="155437" cy="333077"/>
          </a:xfrm>
          <a:custGeom>
            <a:avLst/>
            <a:gdLst>
              <a:gd name="T0" fmla="*/ 2147483647 w 98"/>
              <a:gd name="T1" fmla="*/ 0 h 210"/>
              <a:gd name="T2" fmla="*/ 2147483647 w 98"/>
              <a:gd name="T3" fmla="*/ 2147483647 h 210"/>
              <a:gd name="T4" fmla="*/ 2147483647 w 98"/>
              <a:gd name="T5" fmla="*/ 2147483647 h 210"/>
              <a:gd name="T6" fmla="*/ 2147483647 w 98"/>
              <a:gd name="T7" fmla="*/ 2147483647 h 210"/>
              <a:gd name="T8" fmla="*/ 2147483647 w 98"/>
              <a:gd name="T9" fmla="*/ 2147483647 h 210"/>
              <a:gd name="T10" fmla="*/ 2147483647 w 98"/>
              <a:gd name="T11" fmla="*/ 2147483647 h 210"/>
              <a:gd name="T12" fmla="*/ 2147483647 w 98"/>
              <a:gd name="T13" fmla="*/ 2147483647 h 210"/>
              <a:gd name="T14" fmla="*/ 2147483647 w 98"/>
              <a:gd name="T15" fmla="*/ 2147483647 h 210"/>
              <a:gd name="T16" fmla="*/ 2147483647 w 98"/>
              <a:gd name="T17" fmla="*/ 2147483647 h 210"/>
              <a:gd name="T18" fmla="*/ 2147483647 w 98"/>
              <a:gd name="T19" fmla="*/ 2147483647 h 210"/>
              <a:gd name="T20" fmla="*/ 2147483647 w 98"/>
              <a:gd name="T21" fmla="*/ 2147483647 h 210"/>
              <a:gd name="T22" fmla="*/ 2147483647 w 98"/>
              <a:gd name="T23" fmla="*/ 2147483647 h 210"/>
              <a:gd name="T24" fmla="*/ 2147483647 w 98"/>
              <a:gd name="T25" fmla="*/ 2147483647 h 210"/>
              <a:gd name="T26" fmla="*/ 2147483647 w 98"/>
              <a:gd name="T27" fmla="*/ 2147483647 h 210"/>
              <a:gd name="T28" fmla="*/ 2147483647 w 98"/>
              <a:gd name="T29" fmla="*/ 2147483647 h 210"/>
              <a:gd name="T30" fmla="*/ 2147483647 w 98"/>
              <a:gd name="T31" fmla="*/ 2147483647 h 210"/>
              <a:gd name="T32" fmla="*/ 2147483647 w 98"/>
              <a:gd name="T33" fmla="*/ 2147483647 h 210"/>
              <a:gd name="T34" fmla="*/ 2147483647 w 98"/>
              <a:gd name="T35" fmla="*/ 2147483647 h 210"/>
              <a:gd name="T36" fmla="*/ 2147483647 w 98"/>
              <a:gd name="T37" fmla="*/ 2147483647 h 210"/>
              <a:gd name="T38" fmla="*/ 2147483647 w 98"/>
              <a:gd name="T39" fmla="*/ 2147483647 h 210"/>
              <a:gd name="T40" fmla="*/ 2147483647 w 98"/>
              <a:gd name="T41" fmla="*/ 2147483647 h 210"/>
              <a:gd name="T42" fmla="*/ 2147483647 w 98"/>
              <a:gd name="T43" fmla="*/ 2147483647 h 210"/>
              <a:gd name="T44" fmla="*/ 2147483647 w 98"/>
              <a:gd name="T45" fmla="*/ 2147483647 h 210"/>
              <a:gd name="T46" fmla="*/ 2147483647 w 98"/>
              <a:gd name="T47" fmla="*/ 2147483647 h 210"/>
              <a:gd name="T48" fmla="*/ 2147483647 w 98"/>
              <a:gd name="T49" fmla="*/ 2147483647 h 210"/>
              <a:gd name="T50" fmla="*/ 2147483647 w 98"/>
              <a:gd name="T51" fmla="*/ 2147483647 h 210"/>
              <a:gd name="T52" fmla="*/ 2147483647 w 98"/>
              <a:gd name="T53" fmla="*/ 2147483647 h 210"/>
              <a:gd name="T54" fmla="*/ 2147483647 w 98"/>
              <a:gd name="T55" fmla="*/ 2147483647 h 210"/>
              <a:gd name="T56" fmla="*/ 2147483647 w 98"/>
              <a:gd name="T57" fmla="*/ 2147483647 h 210"/>
              <a:gd name="T58" fmla="*/ 2147483647 w 98"/>
              <a:gd name="T59" fmla="*/ 2147483647 h 210"/>
              <a:gd name="T60" fmla="*/ 2147483647 w 98"/>
              <a:gd name="T61" fmla="*/ 2147483647 h 210"/>
              <a:gd name="T62" fmla="*/ 2147483647 w 98"/>
              <a:gd name="T63" fmla="*/ 2147483647 h 210"/>
              <a:gd name="T64" fmla="*/ 2147483647 w 98"/>
              <a:gd name="T65" fmla="*/ 2147483647 h 210"/>
              <a:gd name="T66" fmla="*/ 2147483647 w 98"/>
              <a:gd name="T67" fmla="*/ 2147483647 h 210"/>
              <a:gd name="T68" fmla="*/ 2147483647 w 98"/>
              <a:gd name="T69" fmla="*/ 2147483647 h 210"/>
              <a:gd name="T70" fmla="*/ 2147483647 w 98"/>
              <a:gd name="T71" fmla="*/ 2147483647 h 210"/>
              <a:gd name="T72" fmla="*/ 0 w 98"/>
              <a:gd name="T73" fmla="*/ 2147483647 h 210"/>
              <a:gd name="T74" fmla="*/ 0 w 98"/>
              <a:gd name="T75" fmla="*/ 2147483647 h 210"/>
              <a:gd name="T76" fmla="*/ 2147483647 w 98"/>
              <a:gd name="T77" fmla="*/ 2147483647 h 210"/>
              <a:gd name="T78" fmla="*/ 2147483647 w 98"/>
              <a:gd name="T79" fmla="*/ 2147483647 h 210"/>
              <a:gd name="T80" fmla="*/ 2147483647 w 98"/>
              <a:gd name="T81" fmla="*/ 2147483647 h 210"/>
              <a:gd name="T82" fmla="*/ 2147483647 w 98"/>
              <a:gd name="T83" fmla="*/ 2147483647 h 210"/>
              <a:gd name="T84" fmla="*/ 2147483647 w 98"/>
              <a:gd name="T85" fmla="*/ 2147483647 h 210"/>
              <a:gd name="T86" fmla="*/ 2147483647 w 98"/>
              <a:gd name="T87" fmla="*/ 2147483647 h 210"/>
              <a:gd name="T88" fmla="*/ 2147483647 w 98"/>
              <a:gd name="T89" fmla="*/ 2147483647 h 210"/>
              <a:gd name="T90" fmla="*/ 2147483647 w 98"/>
              <a:gd name="T91" fmla="*/ 2147483647 h 210"/>
              <a:gd name="T92" fmla="*/ 2147483647 w 98"/>
              <a:gd name="T93" fmla="*/ 2147483647 h 210"/>
              <a:gd name="T94" fmla="*/ 2147483647 w 98"/>
              <a:gd name="T95" fmla="*/ 2147483647 h 210"/>
              <a:gd name="T96" fmla="*/ 2147483647 w 98"/>
              <a:gd name="T97" fmla="*/ 2147483647 h 210"/>
              <a:gd name="T98" fmla="*/ 2147483647 w 98"/>
              <a:gd name="T99" fmla="*/ 2147483647 h 210"/>
              <a:gd name="T100" fmla="*/ 2147483647 w 98"/>
              <a:gd name="T101" fmla="*/ 2147483647 h 210"/>
              <a:gd name="T102" fmla="*/ 2147483647 w 98"/>
              <a:gd name="T103" fmla="*/ 0 h 210"/>
              <a:gd name="T104" fmla="*/ 2147483647 w 98"/>
              <a:gd name="T105" fmla="*/ 0 h 21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8"/>
              <a:gd name="T160" fmla="*/ 0 h 210"/>
              <a:gd name="T161" fmla="*/ 98 w 98"/>
              <a:gd name="T162" fmla="*/ 210 h 21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8" h="210">
                <a:moveTo>
                  <a:pt x="91" y="0"/>
                </a:moveTo>
                <a:lnTo>
                  <a:pt x="86" y="3"/>
                </a:lnTo>
                <a:lnTo>
                  <a:pt x="81" y="8"/>
                </a:lnTo>
                <a:lnTo>
                  <a:pt x="78" y="13"/>
                </a:lnTo>
                <a:lnTo>
                  <a:pt x="73" y="19"/>
                </a:lnTo>
                <a:lnTo>
                  <a:pt x="68" y="36"/>
                </a:lnTo>
                <a:lnTo>
                  <a:pt x="63" y="52"/>
                </a:lnTo>
                <a:lnTo>
                  <a:pt x="60" y="70"/>
                </a:lnTo>
                <a:lnTo>
                  <a:pt x="58" y="86"/>
                </a:lnTo>
                <a:lnTo>
                  <a:pt x="58" y="99"/>
                </a:lnTo>
                <a:lnTo>
                  <a:pt x="58" y="110"/>
                </a:lnTo>
                <a:lnTo>
                  <a:pt x="58" y="122"/>
                </a:lnTo>
                <a:lnTo>
                  <a:pt x="60" y="136"/>
                </a:lnTo>
                <a:lnTo>
                  <a:pt x="63" y="151"/>
                </a:lnTo>
                <a:lnTo>
                  <a:pt x="66" y="166"/>
                </a:lnTo>
                <a:lnTo>
                  <a:pt x="71" y="179"/>
                </a:lnTo>
                <a:lnTo>
                  <a:pt x="79" y="192"/>
                </a:lnTo>
                <a:lnTo>
                  <a:pt x="83" y="196"/>
                </a:lnTo>
                <a:lnTo>
                  <a:pt x="87" y="201"/>
                </a:lnTo>
                <a:lnTo>
                  <a:pt x="92" y="206"/>
                </a:lnTo>
                <a:lnTo>
                  <a:pt x="97" y="209"/>
                </a:lnTo>
                <a:lnTo>
                  <a:pt x="87" y="209"/>
                </a:lnTo>
                <a:lnTo>
                  <a:pt x="78" y="209"/>
                </a:lnTo>
                <a:lnTo>
                  <a:pt x="68" y="206"/>
                </a:lnTo>
                <a:lnTo>
                  <a:pt x="58" y="203"/>
                </a:lnTo>
                <a:lnTo>
                  <a:pt x="50" y="198"/>
                </a:lnTo>
                <a:lnTo>
                  <a:pt x="42" y="193"/>
                </a:lnTo>
                <a:lnTo>
                  <a:pt x="35" y="187"/>
                </a:lnTo>
                <a:lnTo>
                  <a:pt x="27" y="180"/>
                </a:lnTo>
                <a:lnTo>
                  <a:pt x="22" y="172"/>
                </a:lnTo>
                <a:lnTo>
                  <a:pt x="16" y="164"/>
                </a:lnTo>
                <a:lnTo>
                  <a:pt x="13" y="154"/>
                </a:lnTo>
                <a:lnTo>
                  <a:pt x="8" y="144"/>
                </a:lnTo>
                <a:lnTo>
                  <a:pt x="5" y="135"/>
                </a:lnTo>
                <a:lnTo>
                  <a:pt x="3" y="123"/>
                </a:lnTo>
                <a:lnTo>
                  <a:pt x="1" y="114"/>
                </a:lnTo>
                <a:lnTo>
                  <a:pt x="0" y="102"/>
                </a:lnTo>
                <a:lnTo>
                  <a:pt x="0" y="92"/>
                </a:lnTo>
                <a:lnTo>
                  <a:pt x="1" y="81"/>
                </a:lnTo>
                <a:lnTo>
                  <a:pt x="3" y="71"/>
                </a:lnTo>
                <a:lnTo>
                  <a:pt x="6" y="63"/>
                </a:lnTo>
                <a:lnTo>
                  <a:pt x="9" y="53"/>
                </a:lnTo>
                <a:lnTo>
                  <a:pt x="14" y="45"/>
                </a:lnTo>
                <a:lnTo>
                  <a:pt x="19" y="37"/>
                </a:lnTo>
                <a:lnTo>
                  <a:pt x="26" y="31"/>
                </a:lnTo>
                <a:lnTo>
                  <a:pt x="32" y="24"/>
                </a:lnTo>
                <a:lnTo>
                  <a:pt x="39" y="18"/>
                </a:lnTo>
                <a:lnTo>
                  <a:pt x="47" y="13"/>
                </a:lnTo>
                <a:lnTo>
                  <a:pt x="55" y="8"/>
                </a:lnTo>
                <a:lnTo>
                  <a:pt x="63" y="5"/>
                </a:lnTo>
                <a:lnTo>
                  <a:pt x="71" y="1"/>
                </a:lnTo>
                <a:lnTo>
                  <a:pt x="81" y="0"/>
                </a:lnTo>
                <a:lnTo>
                  <a:pt x="9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4" name="Freeform 26">
            <a:extLst>
              <a:ext uri="{FF2B5EF4-FFF2-40B4-BE49-F238E27FC236}">
                <a16:creationId xmlns:a16="http://schemas.microsoft.com/office/drawing/2014/main" id="{526C2E2F-2CFC-AE28-96A8-33BD27066B33}"/>
              </a:ext>
            </a:extLst>
          </p:cNvPr>
          <p:cNvSpPr>
            <a:spLocks/>
          </p:cNvSpPr>
          <p:nvPr/>
        </p:nvSpPr>
        <p:spPr bwMode="auto">
          <a:xfrm>
            <a:off x="7082546" y="3162539"/>
            <a:ext cx="118956" cy="237913"/>
          </a:xfrm>
          <a:custGeom>
            <a:avLst/>
            <a:gdLst>
              <a:gd name="T0" fmla="*/ 2147483647 w 75"/>
              <a:gd name="T1" fmla="*/ 0 h 150"/>
              <a:gd name="T2" fmla="*/ 2147483647 w 75"/>
              <a:gd name="T3" fmla="*/ 2147483647 h 150"/>
              <a:gd name="T4" fmla="*/ 2147483647 w 75"/>
              <a:gd name="T5" fmla="*/ 2147483647 h 150"/>
              <a:gd name="T6" fmla="*/ 2147483647 w 75"/>
              <a:gd name="T7" fmla="*/ 2147483647 h 150"/>
              <a:gd name="T8" fmla="*/ 2147483647 w 75"/>
              <a:gd name="T9" fmla="*/ 2147483647 h 150"/>
              <a:gd name="T10" fmla="*/ 2147483647 w 75"/>
              <a:gd name="T11" fmla="*/ 2147483647 h 150"/>
              <a:gd name="T12" fmla="*/ 2147483647 w 75"/>
              <a:gd name="T13" fmla="*/ 2147483647 h 150"/>
              <a:gd name="T14" fmla="*/ 0 w 75"/>
              <a:gd name="T15" fmla="*/ 2147483647 h 150"/>
              <a:gd name="T16" fmla="*/ 0 w 75"/>
              <a:gd name="T17" fmla="*/ 2147483647 h 150"/>
              <a:gd name="T18" fmla="*/ 0 w 75"/>
              <a:gd name="T19" fmla="*/ 2147483647 h 150"/>
              <a:gd name="T20" fmla="*/ 2147483647 w 75"/>
              <a:gd name="T21" fmla="*/ 2147483647 h 150"/>
              <a:gd name="T22" fmla="*/ 2147483647 w 75"/>
              <a:gd name="T23" fmla="*/ 2147483647 h 150"/>
              <a:gd name="T24" fmla="*/ 2147483647 w 75"/>
              <a:gd name="T25" fmla="*/ 2147483647 h 150"/>
              <a:gd name="T26" fmla="*/ 2147483647 w 75"/>
              <a:gd name="T27" fmla="*/ 2147483647 h 150"/>
              <a:gd name="T28" fmla="*/ 2147483647 w 75"/>
              <a:gd name="T29" fmla="*/ 2147483647 h 150"/>
              <a:gd name="T30" fmla="*/ 2147483647 w 75"/>
              <a:gd name="T31" fmla="*/ 2147483647 h 150"/>
              <a:gd name="T32" fmla="*/ 2147483647 w 75"/>
              <a:gd name="T33" fmla="*/ 2147483647 h 150"/>
              <a:gd name="T34" fmla="*/ 2147483647 w 75"/>
              <a:gd name="T35" fmla="*/ 2147483647 h 150"/>
              <a:gd name="T36" fmla="*/ 2147483647 w 75"/>
              <a:gd name="T37" fmla="*/ 2147483647 h 150"/>
              <a:gd name="T38" fmla="*/ 2147483647 w 75"/>
              <a:gd name="T39" fmla="*/ 2147483647 h 150"/>
              <a:gd name="T40" fmla="*/ 2147483647 w 75"/>
              <a:gd name="T41" fmla="*/ 2147483647 h 150"/>
              <a:gd name="T42" fmla="*/ 2147483647 w 75"/>
              <a:gd name="T43" fmla="*/ 2147483647 h 150"/>
              <a:gd name="T44" fmla="*/ 2147483647 w 75"/>
              <a:gd name="T45" fmla="*/ 2147483647 h 150"/>
              <a:gd name="T46" fmla="*/ 2147483647 w 75"/>
              <a:gd name="T47" fmla="*/ 2147483647 h 150"/>
              <a:gd name="T48" fmla="*/ 2147483647 w 75"/>
              <a:gd name="T49" fmla="*/ 2147483647 h 150"/>
              <a:gd name="T50" fmla="*/ 2147483647 w 75"/>
              <a:gd name="T51" fmla="*/ 2147483647 h 150"/>
              <a:gd name="T52" fmla="*/ 2147483647 w 75"/>
              <a:gd name="T53" fmla="*/ 2147483647 h 150"/>
              <a:gd name="T54" fmla="*/ 2147483647 w 75"/>
              <a:gd name="T55" fmla="*/ 2147483647 h 150"/>
              <a:gd name="T56" fmla="*/ 2147483647 w 75"/>
              <a:gd name="T57" fmla="*/ 2147483647 h 150"/>
              <a:gd name="T58" fmla="*/ 2147483647 w 75"/>
              <a:gd name="T59" fmla="*/ 2147483647 h 150"/>
              <a:gd name="T60" fmla="*/ 2147483647 w 75"/>
              <a:gd name="T61" fmla="*/ 2147483647 h 150"/>
              <a:gd name="T62" fmla="*/ 2147483647 w 75"/>
              <a:gd name="T63" fmla="*/ 2147483647 h 150"/>
              <a:gd name="T64" fmla="*/ 2147483647 w 75"/>
              <a:gd name="T65" fmla="*/ 0 h 15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50"/>
              <a:gd name="T101" fmla="*/ 75 w 75"/>
              <a:gd name="T102" fmla="*/ 150 h 15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50">
                <a:moveTo>
                  <a:pt x="37" y="0"/>
                </a:moveTo>
                <a:lnTo>
                  <a:pt x="29" y="2"/>
                </a:lnTo>
                <a:lnTo>
                  <a:pt x="22" y="5"/>
                </a:lnTo>
                <a:lnTo>
                  <a:pt x="16" y="13"/>
                </a:lnTo>
                <a:lnTo>
                  <a:pt x="11" y="21"/>
                </a:lnTo>
                <a:lnTo>
                  <a:pt x="6" y="32"/>
                </a:lnTo>
                <a:lnTo>
                  <a:pt x="3" y="45"/>
                </a:lnTo>
                <a:lnTo>
                  <a:pt x="0" y="60"/>
                </a:lnTo>
                <a:lnTo>
                  <a:pt x="0" y="75"/>
                </a:lnTo>
                <a:lnTo>
                  <a:pt x="0" y="89"/>
                </a:lnTo>
                <a:lnTo>
                  <a:pt x="3" y="104"/>
                </a:lnTo>
                <a:lnTo>
                  <a:pt x="6" y="117"/>
                </a:lnTo>
                <a:lnTo>
                  <a:pt x="11" y="128"/>
                </a:lnTo>
                <a:lnTo>
                  <a:pt x="16" y="136"/>
                </a:lnTo>
                <a:lnTo>
                  <a:pt x="22" y="145"/>
                </a:lnTo>
                <a:lnTo>
                  <a:pt x="29" y="148"/>
                </a:lnTo>
                <a:lnTo>
                  <a:pt x="37" y="149"/>
                </a:lnTo>
                <a:lnTo>
                  <a:pt x="43" y="148"/>
                </a:lnTo>
                <a:lnTo>
                  <a:pt x="52" y="145"/>
                </a:lnTo>
                <a:lnTo>
                  <a:pt x="58" y="136"/>
                </a:lnTo>
                <a:lnTo>
                  <a:pt x="63" y="128"/>
                </a:lnTo>
                <a:lnTo>
                  <a:pt x="68" y="117"/>
                </a:lnTo>
                <a:lnTo>
                  <a:pt x="71" y="104"/>
                </a:lnTo>
                <a:lnTo>
                  <a:pt x="74" y="89"/>
                </a:lnTo>
                <a:lnTo>
                  <a:pt x="74" y="75"/>
                </a:lnTo>
                <a:lnTo>
                  <a:pt x="74" y="60"/>
                </a:lnTo>
                <a:lnTo>
                  <a:pt x="71" y="45"/>
                </a:lnTo>
                <a:lnTo>
                  <a:pt x="68" y="32"/>
                </a:lnTo>
                <a:lnTo>
                  <a:pt x="63" y="21"/>
                </a:lnTo>
                <a:lnTo>
                  <a:pt x="58" y="13"/>
                </a:lnTo>
                <a:lnTo>
                  <a:pt x="52" y="5"/>
                </a:lnTo>
                <a:lnTo>
                  <a:pt x="43" y="2"/>
                </a:lnTo>
                <a:lnTo>
                  <a:pt x="37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5" name="Freeform 27">
            <a:extLst>
              <a:ext uri="{FF2B5EF4-FFF2-40B4-BE49-F238E27FC236}">
                <a16:creationId xmlns:a16="http://schemas.microsoft.com/office/drawing/2014/main" id="{65F2DCE7-4231-FA0C-72EB-6CB85AF987CD}"/>
              </a:ext>
            </a:extLst>
          </p:cNvPr>
          <p:cNvSpPr>
            <a:spLocks/>
          </p:cNvSpPr>
          <p:nvPr/>
        </p:nvSpPr>
        <p:spPr bwMode="auto">
          <a:xfrm>
            <a:off x="7082546" y="3162539"/>
            <a:ext cx="118956" cy="237913"/>
          </a:xfrm>
          <a:custGeom>
            <a:avLst/>
            <a:gdLst>
              <a:gd name="T0" fmla="*/ 2147483647 w 75"/>
              <a:gd name="T1" fmla="*/ 0 h 150"/>
              <a:gd name="T2" fmla="*/ 2147483647 w 75"/>
              <a:gd name="T3" fmla="*/ 2147483647 h 150"/>
              <a:gd name="T4" fmla="*/ 2147483647 w 75"/>
              <a:gd name="T5" fmla="*/ 2147483647 h 150"/>
              <a:gd name="T6" fmla="*/ 2147483647 w 75"/>
              <a:gd name="T7" fmla="*/ 2147483647 h 150"/>
              <a:gd name="T8" fmla="*/ 2147483647 w 75"/>
              <a:gd name="T9" fmla="*/ 2147483647 h 150"/>
              <a:gd name="T10" fmla="*/ 2147483647 w 75"/>
              <a:gd name="T11" fmla="*/ 2147483647 h 150"/>
              <a:gd name="T12" fmla="*/ 2147483647 w 75"/>
              <a:gd name="T13" fmla="*/ 2147483647 h 150"/>
              <a:gd name="T14" fmla="*/ 0 w 75"/>
              <a:gd name="T15" fmla="*/ 2147483647 h 150"/>
              <a:gd name="T16" fmla="*/ 0 w 75"/>
              <a:gd name="T17" fmla="*/ 2147483647 h 150"/>
              <a:gd name="T18" fmla="*/ 0 w 75"/>
              <a:gd name="T19" fmla="*/ 2147483647 h 150"/>
              <a:gd name="T20" fmla="*/ 2147483647 w 75"/>
              <a:gd name="T21" fmla="*/ 2147483647 h 150"/>
              <a:gd name="T22" fmla="*/ 2147483647 w 75"/>
              <a:gd name="T23" fmla="*/ 2147483647 h 150"/>
              <a:gd name="T24" fmla="*/ 2147483647 w 75"/>
              <a:gd name="T25" fmla="*/ 2147483647 h 150"/>
              <a:gd name="T26" fmla="*/ 2147483647 w 75"/>
              <a:gd name="T27" fmla="*/ 2147483647 h 150"/>
              <a:gd name="T28" fmla="*/ 2147483647 w 75"/>
              <a:gd name="T29" fmla="*/ 2147483647 h 150"/>
              <a:gd name="T30" fmla="*/ 2147483647 w 75"/>
              <a:gd name="T31" fmla="*/ 2147483647 h 150"/>
              <a:gd name="T32" fmla="*/ 2147483647 w 75"/>
              <a:gd name="T33" fmla="*/ 2147483647 h 150"/>
              <a:gd name="T34" fmla="*/ 2147483647 w 75"/>
              <a:gd name="T35" fmla="*/ 2147483647 h 150"/>
              <a:gd name="T36" fmla="*/ 2147483647 w 75"/>
              <a:gd name="T37" fmla="*/ 2147483647 h 150"/>
              <a:gd name="T38" fmla="*/ 2147483647 w 75"/>
              <a:gd name="T39" fmla="*/ 2147483647 h 150"/>
              <a:gd name="T40" fmla="*/ 2147483647 w 75"/>
              <a:gd name="T41" fmla="*/ 2147483647 h 150"/>
              <a:gd name="T42" fmla="*/ 2147483647 w 75"/>
              <a:gd name="T43" fmla="*/ 2147483647 h 150"/>
              <a:gd name="T44" fmla="*/ 2147483647 w 75"/>
              <a:gd name="T45" fmla="*/ 2147483647 h 150"/>
              <a:gd name="T46" fmla="*/ 2147483647 w 75"/>
              <a:gd name="T47" fmla="*/ 2147483647 h 150"/>
              <a:gd name="T48" fmla="*/ 2147483647 w 75"/>
              <a:gd name="T49" fmla="*/ 2147483647 h 150"/>
              <a:gd name="T50" fmla="*/ 2147483647 w 75"/>
              <a:gd name="T51" fmla="*/ 2147483647 h 150"/>
              <a:gd name="T52" fmla="*/ 2147483647 w 75"/>
              <a:gd name="T53" fmla="*/ 2147483647 h 150"/>
              <a:gd name="T54" fmla="*/ 2147483647 w 75"/>
              <a:gd name="T55" fmla="*/ 2147483647 h 150"/>
              <a:gd name="T56" fmla="*/ 2147483647 w 75"/>
              <a:gd name="T57" fmla="*/ 2147483647 h 150"/>
              <a:gd name="T58" fmla="*/ 2147483647 w 75"/>
              <a:gd name="T59" fmla="*/ 2147483647 h 150"/>
              <a:gd name="T60" fmla="*/ 2147483647 w 75"/>
              <a:gd name="T61" fmla="*/ 2147483647 h 150"/>
              <a:gd name="T62" fmla="*/ 2147483647 w 75"/>
              <a:gd name="T63" fmla="*/ 2147483647 h 150"/>
              <a:gd name="T64" fmla="*/ 2147483647 w 75"/>
              <a:gd name="T65" fmla="*/ 0 h 15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50"/>
              <a:gd name="T101" fmla="*/ 75 w 75"/>
              <a:gd name="T102" fmla="*/ 150 h 15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50">
                <a:moveTo>
                  <a:pt x="37" y="0"/>
                </a:moveTo>
                <a:lnTo>
                  <a:pt x="29" y="2"/>
                </a:lnTo>
                <a:lnTo>
                  <a:pt x="22" y="5"/>
                </a:lnTo>
                <a:lnTo>
                  <a:pt x="16" y="13"/>
                </a:lnTo>
                <a:lnTo>
                  <a:pt x="11" y="21"/>
                </a:lnTo>
                <a:lnTo>
                  <a:pt x="6" y="32"/>
                </a:lnTo>
                <a:lnTo>
                  <a:pt x="3" y="45"/>
                </a:lnTo>
                <a:lnTo>
                  <a:pt x="0" y="60"/>
                </a:lnTo>
                <a:lnTo>
                  <a:pt x="0" y="75"/>
                </a:lnTo>
                <a:lnTo>
                  <a:pt x="0" y="89"/>
                </a:lnTo>
                <a:lnTo>
                  <a:pt x="3" y="104"/>
                </a:lnTo>
                <a:lnTo>
                  <a:pt x="6" y="117"/>
                </a:lnTo>
                <a:lnTo>
                  <a:pt x="11" y="128"/>
                </a:lnTo>
                <a:lnTo>
                  <a:pt x="16" y="136"/>
                </a:lnTo>
                <a:lnTo>
                  <a:pt x="22" y="145"/>
                </a:lnTo>
                <a:lnTo>
                  <a:pt x="29" y="148"/>
                </a:lnTo>
                <a:lnTo>
                  <a:pt x="37" y="149"/>
                </a:lnTo>
                <a:lnTo>
                  <a:pt x="43" y="148"/>
                </a:lnTo>
                <a:lnTo>
                  <a:pt x="52" y="145"/>
                </a:lnTo>
                <a:lnTo>
                  <a:pt x="58" y="136"/>
                </a:lnTo>
                <a:lnTo>
                  <a:pt x="63" y="128"/>
                </a:lnTo>
                <a:lnTo>
                  <a:pt x="68" y="117"/>
                </a:lnTo>
                <a:lnTo>
                  <a:pt x="71" y="104"/>
                </a:lnTo>
                <a:lnTo>
                  <a:pt x="74" y="89"/>
                </a:lnTo>
                <a:lnTo>
                  <a:pt x="74" y="75"/>
                </a:lnTo>
                <a:lnTo>
                  <a:pt x="74" y="60"/>
                </a:lnTo>
                <a:lnTo>
                  <a:pt x="71" y="45"/>
                </a:lnTo>
                <a:lnTo>
                  <a:pt x="68" y="32"/>
                </a:lnTo>
                <a:lnTo>
                  <a:pt x="63" y="21"/>
                </a:lnTo>
                <a:lnTo>
                  <a:pt x="58" y="13"/>
                </a:lnTo>
                <a:lnTo>
                  <a:pt x="52" y="5"/>
                </a:lnTo>
                <a:lnTo>
                  <a:pt x="43" y="2"/>
                </a:lnTo>
                <a:lnTo>
                  <a:pt x="37" y="0"/>
                </a:lnTo>
              </a:path>
            </a:pathLst>
          </a:custGeom>
          <a:solidFill>
            <a:srgbClr val="C0504D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6" name="Freeform 28">
            <a:extLst>
              <a:ext uri="{FF2B5EF4-FFF2-40B4-BE49-F238E27FC236}">
                <a16:creationId xmlns:a16="http://schemas.microsoft.com/office/drawing/2014/main" id="{2FD6E865-DAF1-0BB1-E80A-755490295618}"/>
              </a:ext>
            </a:extLst>
          </p:cNvPr>
          <p:cNvSpPr>
            <a:spLocks/>
          </p:cNvSpPr>
          <p:nvPr/>
        </p:nvSpPr>
        <p:spPr bwMode="auto">
          <a:xfrm>
            <a:off x="6736778" y="3538441"/>
            <a:ext cx="84063" cy="166538"/>
          </a:xfrm>
          <a:custGeom>
            <a:avLst/>
            <a:gdLst>
              <a:gd name="T0" fmla="*/ 2147483647 w 53"/>
              <a:gd name="T1" fmla="*/ 0 h 105"/>
              <a:gd name="T2" fmla="*/ 2147483647 w 53"/>
              <a:gd name="T3" fmla="*/ 0 h 105"/>
              <a:gd name="T4" fmla="*/ 2147483647 w 53"/>
              <a:gd name="T5" fmla="*/ 2147483647 h 105"/>
              <a:gd name="T6" fmla="*/ 2147483647 w 53"/>
              <a:gd name="T7" fmla="*/ 2147483647 h 105"/>
              <a:gd name="T8" fmla="*/ 2147483647 w 53"/>
              <a:gd name="T9" fmla="*/ 2147483647 h 105"/>
              <a:gd name="T10" fmla="*/ 2147483647 w 53"/>
              <a:gd name="T11" fmla="*/ 2147483647 h 105"/>
              <a:gd name="T12" fmla="*/ 2147483647 w 53"/>
              <a:gd name="T13" fmla="*/ 2147483647 h 105"/>
              <a:gd name="T14" fmla="*/ 2147483647 w 53"/>
              <a:gd name="T15" fmla="*/ 2147483647 h 105"/>
              <a:gd name="T16" fmla="*/ 0 w 53"/>
              <a:gd name="T17" fmla="*/ 2147483647 h 105"/>
              <a:gd name="T18" fmla="*/ 2147483647 w 53"/>
              <a:gd name="T19" fmla="*/ 2147483647 h 105"/>
              <a:gd name="T20" fmla="*/ 2147483647 w 53"/>
              <a:gd name="T21" fmla="*/ 2147483647 h 105"/>
              <a:gd name="T22" fmla="*/ 2147483647 w 53"/>
              <a:gd name="T23" fmla="*/ 2147483647 h 105"/>
              <a:gd name="T24" fmla="*/ 2147483647 w 53"/>
              <a:gd name="T25" fmla="*/ 2147483647 h 105"/>
              <a:gd name="T26" fmla="*/ 2147483647 w 53"/>
              <a:gd name="T27" fmla="*/ 2147483647 h 105"/>
              <a:gd name="T28" fmla="*/ 2147483647 w 53"/>
              <a:gd name="T29" fmla="*/ 2147483647 h 105"/>
              <a:gd name="T30" fmla="*/ 2147483647 w 53"/>
              <a:gd name="T31" fmla="*/ 2147483647 h 105"/>
              <a:gd name="T32" fmla="*/ 2147483647 w 53"/>
              <a:gd name="T33" fmla="*/ 2147483647 h 105"/>
              <a:gd name="T34" fmla="*/ 2147483647 w 53"/>
              <a:gd name="T35" fmla="*/ 2147483647 h 105"/>
              <a:gd name="T36" fmla="*/ 2147483647 w 53"/>
              <a:gd name="T37" fmla="*/ 2147483647 h 105"/>
              <a:gd name="T38" fmla="*/ 2147483647 w 53"/>
              <a:gd name="T39" fmla="*/ 2147483647 h 105"/>
              <a:gd name="T40" fmla="*/ 2147483647 w 53"/>
              <a:gd name="T41" fmla="*/ 2147483647 h 105"/>
              <a:gd name="T42" fmla="*/ 2147483647 w 53"/>
              <a:gd name="T43" fmla="*/ 2147483647 h 105"/>
              <a:gd name="T44" fmla="*/ 2147483647 w 53"/>
              <a:gd name="T45" fmla="*/ 2147483647 h 105"/>
              <a:gd name="T46" fmla="*/ 2147483647 w 53"/>
              <a:gd name="T47" fmla="*/ 2147483647 h 105"/>
              <a:gd name="T48" fmla="*/ 2147483647 w 53"/>
              <a:gd name="T49" fmla="*/ 2147483647 h 105"/>
              <a:gd name="T50" fmla="*/ 2147483647 w 53"/>
              <a:gd name="T51" fmla="*/ 2147483647 h 105"/>
              <a:gd name="T52" fmla="*/ 2147483647 w 53"/>
              <a:gd name="T53" fmla="*/ 2147483647 h 105"/>
              <a:gd name="T54" fmla="*/ 2147483647 w 53"/>
              <a:gd name="T55" fmla="*/ 2147483647 h 105"/>
              <a:gd name="T56" fmla="*/ 2147483647 w 53"/>
              <a:gd name="T57" fmla="*/ 2147483647 h 105"/>
              <a:gd name="T58" fmla="*/ 2147483647 w 53"/>
              <a:gd name="T59" fmla="*/ 2147483647 h 105"/>
              <a:gd name="T60" fmla="*/ 2147483647 w 53"/>
              <a:gd name="T61" fmla="*/ 2147483647 h 105"/>
              <a:gd name="T62" fmla="*/ 2147483647 w 53"/>
              <a:gd name="T63" fmla="*/ 0 h 105"/>
              <a:gd name="T64" fmla="*/ 2147483647 w 53"/>
              <a:gd name="T65" fmla="*/ 0 h 10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3"/>
              <a:gd name="T100" fmla="*/ 0 h 105"/>
              <a:gd name="T101" fmla="*/ 53 w 53"/>
              <a:gd name="T102" fmla="*/ 105 h 10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3" h="105">
                <a:moveTo>
                  <a:pt x="26" y="0"/>
                </a:moveTo>
                <a:lnTo>
                  <a:pt x="21" y="0"/>
                </a:lnTo>
                <a:lnTo>
                  <a:pt x="16" y="3"/>
                </a:lnTo>
                <a:lnTo>
                  <a:pt x="11" y="8"/>
                </a:lnTo>
                <a:lnTo>
                  <a:pt x="8" y="15"/>
                </a:lnTo>
                <a:lnTo>
                  <a:pt x="5" y="23"/>
                </a:lnTo>
                <a:lnTo>
                  <a:pt x="1" y="31"/>
                </a:lnTo>
                <a:lnTo>
                  <a:pt x="1" y="41"/>
                </a:lnTo>
                <a:lnTo>
                  <a:pt x="0" y="52"/>
                </a:lnTo>
                <a:lnTo>
                  <a:pt x="1" y="62"/>
                </a:lnTo>
                <a:lnTo>
                  <a:pt x="1" y="72"/>
                </a:lnTo>
                <a:lnTo>
                  <a:pt x="5" y="81"/>
                </a:lnTo>
                <a:lnTo>
                  <a:pt x="8" y="88"/>
                </a:lnTo>
                <a:lnTo>
                  <a:pt x="11" y="94"/>
                </a:lnTo>
                <a:lnTo>
                  <a:pt x="16" y="99"/>
                </a:lnTo>
                <a:lnTo>
                  <a:pt x="21" y="103"/>
                </a:lnTo>
                <a:lnTo>
                  <a:pt x="26" y="104"/>
                </a:lnTo>
                <a:lnTo>
                  <a:pt x="31" y="103"/>
                </a:lnTo>
                <a:lnTo>
                  <a:pt x="36" y="99"/>
                </a:lnTo>
                <a:lnTo>
                  <a:pt x="40" y="94"/>
                </a:lnTo>
                <a:lnTo>
                  <a:pt x="45" y="88"/>
                </a:lnTo>
                <a:lnTo>
                  <a:pt x="49" y="81"/>
                </a:lnTo>
                <a:lnTo>
                  <a:pt x="50" y="72"/>
                </a:lnTo>
                <a:lnTo>
                  <a:pt x="52" y="62"/>
                </a:lnTo>
                <a:lnTo>
                  <a:pt x="52" y="52"/>
                </a:lnTo>
                <a:lnTo>
                  <a:pt x="52" y="41"/>
                </a:lnTo>
                <a:lnTo>
                  <a:pt x="50" y="31"/>
                </a:lnTo>
                <a:lnTo>
                  <a:pt x="49" y="23"/>
                </a:lnTo>
                <a:lnTo>
                  <a:pt x="45" y="15"/>
                </a:lnTo>
                <a:lnTo>
                  <a:pt x="40" y="8"/>
                </a:lnTo>
                <a:lnTo>
                  <a:pt x="36" y="3"/>
                </a:lnTo>
                <a:lnTo>
                  <a:pt x="31" y="0"/>
                </a:lnTo>
                <a:lnTo>
                  <a:pt x="26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7" name="Freeform 29">
            <a:extLst>
              <a:ext uri="{FF2B5EF4-FFF2-40B4-BE49-F238E27FC236}">
                <a16:creationId xmlns:a16="http://schemas.microsoft.com/office/drawing/2014/main" id="{3A766980-BB22-3B28-4ED3-58D24E12DCC5}"/>
              </a:ext>
            </a:extLst>
          </p:cNvPr>
          <p:cNvSpPr>
            <a:spLocks/>
          </p:cNvSpPr>
          <p:nvPr/>
        </p:nvSpPr>
        <p:spPr bwMode="auto">
          <a:xfrm>
            <a:off x="6736778" y="3538441"/>
            <a:ext cx="84063" cy="166538"/>
          </a:xfrm>
          <a:custGeom>
            <a:avLst/>
            <a:gdLst>
              <a:gd name="T0" fmla="*/ 2147483647 w 53"/>
              <a:gd name="T1" fmla="*/ 0 h 105"/>
              <a:gd name="T2" fmla="*/ 2147483647 w 53"/>
              <a:gd name="T3" fmla="*/ 0 h 105"/>
              <a:gd name="T4" fmla="*/ 2147483647 w 53"/>
              <a:gd name="T5" fmla="*/ 2147483647 h 105"/>
              <a:gd name="T6" fmla="*/ 2147483647 w 53"/>
              <a:gd name="T7" fmla="*/ 2147483647 h 105"/>
              <a:gd name="T8" fmla="*/ 2147483647 w 53"/>
              <a:gd name="T9" fmla="*/ 2147483647 h 105"/>
              <a:gd name="T10" fmla="*/ 2147483647 w 53"/>
              <a:gd name="T11" fmla="*/ 2147483647 h 105"/>
              <a:gd name="T12" fmla="*/ 2147483647 w 53"/>
              <a:gd name="T13" fmla="*/ 2147483647 h 105"/>
              <a:gd name="T14" fmla="*/ 2147483647 w 53"/>
              <a:gd name="T15" fmla="*/ 2147483647 h 105"/>
              <a:gd name="T16" fmla="*/ 0 w 53"/>
              <a:gd name="T17" fmla="*/ 2147483647 h 105"/>
              <a:gd name="T18" fmla="*/ 2147483647 w 53"/>
              <a:gd name="T19" fmla="*/ 2147483647 h 105"/>
              <a:gd name="T20" fmla="*/ 2147483647 w 53"/>
              <a:gd name="T21" fmla="*/ 2147483647 h 105"/>
              <a:gd name="T22" fmla="*/ 2147483647 w 53"/>
              <a:gd name="T23" fmla="*/ 2147483647 h 105"/>
              <a:gd name="T24" fmla="*/ 2147483647 w 53"/>
              <a:gd name="T25" fmla="*/ 2147483647 h 105"/>
              <a:gd name="T26" fmla="*/ 2147483647 w 53"/>
              <a:gd name="T27" fmla="*/ 2147483647 h 105"/>
              <a:gd name="T28" fmla="*/ 2147483647 w 53"/>
              <a:gd name="T29" fmla="*/ 2147483647 h 105"/>
              <a:gd name="T30" fmla="*/ 2147483647 w 53"/>
              <a:gd name="T31" fmla="*/ 2147483647 h 105"/>
              <a:gd name="T32" fmla="*/ 2147483647 w 53"/>
              <a:gd name="T33" fmla="*/ 2147483647 h 105"/>
              <a:gd name="T34" fmla="*/ 2147483647 w 53"/>
              <a:gd name="T35" fmla="*/ 2147483647 h 105"/>
              <a:gd name="T36" fmla="*/ 2147483647 w 53"/>
              <a:gd name="T37" fmla="*/ 2147483647 h 105"/>
              <a:gd name="T38" fmla="*/ 2147483647 w 53"/>
              <a:gd name="T39" fmla="*/ 2147483647 h 105"/>
              <a:gd name="T40" fmla="*/ 2147483647 w 53"/>
              <a:gd name="T41" fmla="*/ 2147483647 h 105"/>
              <a:gd name="T42" fmla="*/ 2147483647 w 53"/>
              <a:gd name="T43" fmla="*/ 2147483647 h 105"/>
              <a:gd name="T44" fmla="*/ 2147483647 w 53"/>
              <a:gd name="T45" fmla="*/ 2147483647 h 105"/>
              <a:gd name="T46" fmla="*/ 2147483647 w 53"/>
              <a:gd name="T47" fmla="*/ 2147483647 h 105"/>
              <a:gd name="T48" fmla="*/ 2147483647 w 53"/>
              <a:gd name="T49" fmla="*/ 2147483647 h 105"/>
              <a:gd name="T50" fmla="*/ 2147483647 w 53"/>
              <a:gd name="T51" fmla="*/ 2147483647 h 105"/>
              <a:gd name="T52" fmla="*/ 2147483647 w 53"/>
              <a:gd name="T53" fmla="*/ 2147483647 h 105"/>
              <a:gd name="T54" fmla="*/ 2147483647 w 53"/>
              <a:gd name="T55" fmla="*/ 2147483647 h 105"/>
              <a:gd name="T56" fmla="*/ 2147483647 w 53"/>
              <a:gd name="T57" fmla="*/ 2147483647 h 105"/>
              <a:gd name="T58" fmla="*/ 2147483647 w 53"/>
              <a:gd name="T59" fmla="*/ 2147483647 h 105"/>
              <a:gd name="T60" fmla="*/ 2147483647 w 53"/>
              <a:gd name="T61" fmla="*/ 2147483647 h 105"/>
              <a:gd name="T62" fmla="*/ 2147483647 w 53"/>
              <a:gd name="T63" fmla="*/ 0 h 105"/>
              <a:gd name="T64" fmla="*/ 2147483647 w 53"/>
              <a:gd name="T65" fmla="*/ 0 h 10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3"/>
              <a:gd name="T100" fmla="*/ 0 h 105"/>
              <a:gd name="T101" fmla="*/ 53 w 53"/>
              <a:gd name="T102" fmla="*/ 105 h 10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3" h="105">
                <a:moveTo>
                  <a:pt x="26" y="0"/>
                </a:moveTo>
                <a:lnTo>
                  <a:pt x="21" y="0"/>
                </a:lnTo>
                <a:lnTo>
                  <a:pt x="16" y="3"/>
                </a:lnTo>
                <a:lnTo>
                  <a:pt x="11" y="8"/>
                </a:lnTo>
                <a:lnTo>
                  <a:pt x="8" y="15"/>
                </a:lnTo>
                <a:lnTo>
                  <a:pt x="5" y="23"/>
                </a:lnTo>
                <a:lnTo>
                  <a:pt x="1" y="31"/>
                </a:lnTo>
                <a:lnTo>
                  <a:pt x="1" y="41"/>
                </a:lnTo>
                <a:lnTo>
                  <a:pt x="0" y="52"/>
                </a:lnTo>
                <a:lnTo>
                  <a:pt x="1" y="62"/>
                </a:lnTo>
                <a:lnTo>
                  <a:pt x="1" y="72"/>
                </a:lnTo>
                <a:lnTo>
                  <a:pt x="5" y="81"/>
                </a:lnTo>
                <a:lnTo>
                  <a:pt x="8" y="88"/>
                </a:lnTo>
                <a:lnTo>
                  <a:pt x="11" y="94"/>
                </a:lnTo>
                <a:lnTo>
                  <a:pt x="16" y="99"/>
                </a:lnTo>
                <a:lnTo>
                  <a:pt x="21" y="103"/>
                </a:lnTo>
                <a:lnTo>
                  <a:pt x="26" y="104"/>
                </a:lnTo>
                <a:lnTo>
                  <a:pt x="31" y="103"/>
                </a:lnTo>
                <a:lnTo>
                  <a:pt x="36" y="99"/>
                </a:lnTo>
                <a:lnTo>
                  <a:pt x="40" y="94"/>
                </a:lnTo>
                <a:lnTo>
                  <a:pt x="45" y="88"/>
                </a:lnTo>
                <a:lnTo>
                  <a:pt x="49" y="81"/>
                </a:lnTo>
                <a:lnTo>
                  <a:pt x="50" y="72"/>
                </a:lnTo>
                <a:lnTo>
                  <a:pt x="52" y="62"/>
                </a:lnTo>
                <a:lnTo>
                  <a:pt x="52" y="52"/>
                </a:lnTo>
                <a:lnTo>
                  <a:pt x="52" y="41"/>
                </a:lnTo>
                <a:lnTo>
                  <a:pt x="50" y="31"/>
                </a:lnTo>
                <a:lnTo>
                  <a:pt x="49" y="23"/>
                </a:lnTo>
                <a:lnTo>
                  <a:pt x="45" y="15"/>
                </a:lnTo>
                <a:lnTo>
                  <a:pt x="40" y="8"/>
                </a:lnTo>
                <a:lnTo>
                  <a:pt x="36" y="3"/>
                </a:lnTo>
                <a:lnTo>
                  <a:pt x="31" y="0"/>
                </a:lnTo>
                <a:lnTo>
                  <a:pt x="26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8" name="Freeform 30">
            <a:extLst>
              <a:ext uri="{FF2B5EF4-FFF2-40B4-BE49-F238E27FC236}">
                <a16:creationId xmlns:a16="http://schemas.microsoft.com/office/drawing/2014/main" id="{0AC64DC9-36BD-C7AE-89F0-513845768A80}"/>
              </a:ext>
            </a:extLst>
          </p:cNvPr>
          <p:cNvSpPr>
            <a:spLocks/>
          </p:cNvSpPr>
          <p:nvPr/>
        </p:nvSpPr>
        <p:spPr bwMode="auto">
          <a:xfrm>
            <a:off x="6758983" y="4180805"/>
            <a:ext cx="103096" cy="199846"/>
          </a:xfrm>
          <a:custGeom>
            <a:avLst/>
            <a:gdLst>
              <a:gd name="T0" fmla="*/ 2147483647 w 65"/>
              <a:gd name="T1" fmla="*/ 0 h 126"/>
              <a:gd name="T2" fmla="*/ 2147483647 w 65"/>
              <a:gd name="T3" fmla="*/ 0 h 126"/>
              <a:gd name="T4" fmla="*/ 2147483647 w 65"/>
              <a:gd name="T5" fmla="*/ 2147483647 h 126"/>
              <a:gd name="T6" fmla="*/ 2147483647 w 65"/>
              <a:gd name="T7" fmla="*/ 2147483647 h 126"/>
              <a:gd name="T8" fmla="*/ 2147483647 w 65"/>
              <a:gd name="T9" fmla="*/ 2147483647 h 126"/>
              <a:gd name="T10" fmla="*/ 2147483647 w 65"/>
              <a:gd name="T11" fmla="*/ 2147483647 h 126"/>
              <a:gd name="T12" fmla="*/ 2147483647 w 65"/>
              <a:gd name="T13" fmla="*/ 2147483647 h 126"/>
              <a:gd name="T14" fmla="*/ 0 w 65"/>
              <a:gd name="T15" fmla="*/ 2147483647 h 126"/>
              <a:gd name="T16" fmla="*/ 0 w 65"/>
              <a:gd name="T17" fmla="*/ 2147483647 h 126"/>
              <a:gd name="T18" fmla="*/ 0 w 65"/>
              <a:gd name="T19" fmla="*/ 2147483647 h 126"/>
              <a:gd name="T20" fmla="*/ 2147483647 w 65"/>
              <a:gd name="T21" fmla="*/ 2147483647 h 126"/>
              <a:gd name="T22" fmla="*/ 2147483647 w 65"/>
              <a:gd name="T23" fmla="*/ 2147483647 h 126"/>
              <a:gd name="T24" fmla="*/ 2147483647 w 65"/>
              <a:gd name="T25" fmla="*/ 2147483647 h 126"/>
              <a:gd name="T26" fmla="*/ 2147483647 w 65"/>
              <a:gd name="T27" fmla="*/ 2147483647 h 126"/>
              <a:gd name="T28" fmla="*/ 2147483647 w 65"/>
              <a:gd name="T29" fmla="*/ 2147483647 h 126"/>
              <a:gd name="T30" fmla="*/ 2147483647 w 65"/>
              <a:gd name="T31" fmla="*/ 2147483647 h 126"/>
              <a:gd name="T32" fmla="*/ 2147483647 w 65"/>
              <a:gd name="T33" fmla="*/ 2147483647 h 126"/>
              <a:gd name="T34" fmla="*/ 2147483647 w 65"/>
              <a:gd name="T35" fmla="*/ 2147483647 h 126"/>
              <a:gd name="T36" fmla="*/ 2147483647 w 65"/>
              <a:gd name="T37" fmla="*/ 2147483647 h 126"/>
              <a:gd name="T38" fmla="*/ 2147483647 w 65"/>
              <a:gd name="T39" fmla="*/ 2147483647 h 126"/>
              <a:gd name="T40" fmla="*/ 2147483647 w 65"/>
              <a:gd name="T41" fmla="*/ 2147483647 h 126"/>
              <a:gd name="T42" fmla="*/ 2147483647 w 65"/>
              <a:gd name="T43" fmla="*/ 2147483647 h 126"/>
              <a:gd name="T44" fmla="*/ 2147483647 w 65"/>
              <a:gd name="T45" fmla="*/ 2147483647 h 126"/>
              <a:gd name="T46" fmla="*/ 2147483647 w 65"/>
              <a:gd name="T47" fmla="*/ 2147483647 h 126"/>
              <a:gd name="T48" fmla="*/ 2147483647 w 65"/>
              <a:gd name="T49" fmla="*/ 2147483647 h 126"/>
              <a:gd name="T50" fmla="*/ 2147483647 w 65"/>
              <a:gd name="T51" fmla="*/ 2147483647 h 126"/>
              <a:gd name="T52" fmla="*/ 2147483647 w 65"/>
              <a:gd name="T53" fmla="*/ 2147483647 h 126"/>
              <a:gd name="T54" fmla="*/ 2147483647 w 65"/>
              <a:gd name="T55" fmla="*/ 2147483647 h 126"/>
              <a:gd name="T56" fmla="*/ 2147483647 w 65"/>
              <a:gd name="T57" fmla="*/ 2147483647 h 126"/>
              <a:gd name="T58" fmla="*/ 2147483647 w 65"/>
              <a:gd name="T59" fmla="*/ 2147483647 h 126"/>
              <a:gd name="T60" fmla="*/ 2147483647 w 65"/>
              <a:gd name="T61" fmla="*/ 2147483647 h 126"/>
              <a:gd name="T62" fmla="*/ 2147483647 w 65"/>
              <a:gd name="T63" fmla="*/ 0 h 126"/>
              <a:gd name="T64" fmla="*/ 2147483647 w 65"/>
              <a:gd name="T65" fmla="*/ 0 h 12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"/>
              <a:gd name="T100" fmla="*/ 0 h 126"/>
              <a:gd name="T101" fmla="*/ 65 w 65"/>
              <a:gd name="T102" fmla="*/ 126 h 12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" h="126">
                <a:moveTo>
                  <a:pt x="31" y="0"/>
                </a:moveTo>
                <a:lnTo>
                  <a:pt x="25" y="0"/>
                </a:lnTo>
                <a:lnTo>
                  <a:pt x="18" y="5"/>
                </a:lnTo>
                <a:lnTo>
                  <a:pt x="13" y="10"/>
                </a:lnTo>
                <a:lnTo>
                  <a:pt x="9" y="18"/>
                </a:lnTo>
                <a:lnTo>
                  <a:pt x="5" y="27"/>
                </a:lnTo>
                <a:lnTo>
                  <a:pt x="2" y="37"/>
                </a:lnTo>
                <a:lnTo>
                  <a:pt x="0" y="50"/>
                </a:lnTo>
                <a:lnTo>
                  <a:pt x="0" y="63"/>
                </a:lnTo>
                <a:lnTo>
                  <a:pt x="0" y="75"/>
                </a:lnTo>
                <a:lnTo>
                  <a:pt x="2" y="88"/>
                </a:lnTo>
                <a:lnTo>
                  <a:pt x="5" y="97"/>
                </a:lnTo>
                <a:lnTo>
                  <a:pt x="9" y="107"/>
                </a:lnTo>
                <a:lnTo>
                  <a:pt x="13" y="115"/>
                </a:lnTo>
                <a:lnTo>
                  <a:pt x="18" y="120"/>
                </a:lnTo>
                <a:lnTo>
                  <a:pt x="25" y="125"/>
                </a:lnTo>
                <a:lnTo>
                  <a:pt x="31" y="125"/>
                </a:lnTo>
                <a:lnTo>
                  <a:pt x="38" y="125"/>
                </a:lnTo>
                <a:lnTo>
                  <a:pt x="44" y="120"/>
                </a:lnTo>
                <a:lnTo>
                  <a:pt x="49" y="115"/>
                </a:lnTo>
                <a:lnTo>
                  <a:pt x="54" y="107"/>
                </a:lnTo>
                <a:lnTo>
                  <a:pt x="57" y="97"/>
                </a:lnTo>
                <a:lnTo>
                  <a:pt x="61" y="88"/>
                </a:lnTo>
                <a:lnTo>
                  <a:pt x="62" y="75"/>
                </a:lnTo>
                <a:lnTo>
                  <a:pt x="64" y="63"/>
                </a:lnTo>
                <a:lnTo>
                  <a:pt x="62" y="50"/>
                </a:lnTo>
                <a:lnTo>
                  <a:pt x="61" y="37"/>
                </a:lnTo>
                <a:lnTo>
                  <a:pt x="57" y="27"/>
                </a:lnTo>
                <a:lnTo>
                  <a:pt x="54" y="18"/>
                </a:lnTo>
                <a:lnTo>
                  <a:pt x="49" y="10"/>
                </a:lnTo>
                <a:lnTo>
                  <a:pt x="44" y="5"/>
                </a:lnTo>
                <a:lnTo>
                  <a:pt x="38" y="0"/>
                </a:lnTo>
                <a:lnTo>
                  <a:pt x="31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39" name="Freeform 31">
            <a:extLst>
              <a:ext uri="{FF2B5EF4-FFF2-40B4-BE49-F238E27FC236}">
                <a16:creationId xmlns:a16="http://schemas.microsoft.com/office/drawing/2014/main" id="{86D25D8A-07E8-6181-95F4-5959073B7719}"/>
              </a:ext>
            </a:extLst>
          </p:cNvPr>
          <p:cNvSpPr>
            <a:spLocks/>
          </p:cNvSpPr>
          <p:nvPr/>
        </p:nvSpPr>
        <p:spPr bwMode="auto">
          <a:xfrm>
            <a:off x="6758983" y="4180805"/>
            <a:ext cx="103096" cy="199846"/>
          </a:xfrm>
          <a:custGeom>
            <a:avLst/>
            <a:gdLst>
              <a:gd name="T0" fmla="*/ 2147483647 w 65"/>
              <a:gd name="T1" fmla="*/ 0 h 126"/>
              <a:gd name="T2" fmla="*/ 2147483647 w 65"/>
              <a:gd name="T3" fmla="*/ 0 h 126"/>
              <a:gd name="T4" fmla="*/ 2147483647 w 65"/>
              <a:gd name="T5" fmla="*/ 2147483647 h 126"/>
              <a:gd name="T6" fmla="*/ 2147483647 w 65"/>
              <a:gd name="T7" fmla="*/ 2147483647 h 126"/>
              <a:gd name="T8" fmla="*/ 2147483647 w 65"/>
              <a:gd name="T9" fmla="*/ 2147483647 h 126"/>
              <a:gd name="T10" fmla="*/ 2147483647 w 65"/>
              <a:gd name="T11" fmla="*/ 2147483647 h 126"/>
              <a:gd name="T12" fmla="*/ 2147483647 w 65"/>
              <a:gd name="T13" fmla="*/ 2147483647 h 126"/>
              <a:gd name="T14" fmla="*/ 0 w 65"/>
              <a:gd name="T15" fmla="*/ 2147483647 h 126"/>
              <a:gd name="T16" fmla="*/ 0 w 65"/>
              <a:gd name="T17" fmla="*/ 2147483647 h 126"/>
              <a:gd name="T18" fmla="*/ 0 w 65"/>
              <a:gd name="T19" fmla="*/ 2147483647 h 126"/>
              <a:gd name="T20" fmla="*/ 2147483647 w 65"/>
              <a:gd name="T21" fmla="*/ 2147483647 h 126"/>
              <a:gd name="T22" fmla="*/ 2147483647 w 65"/>
              <a:gd name="T23" fmla="*/ 2147483647 h 126"/>
              <a:gd name="T24" fmla="*/ 2147483647 w 65"/>
              <a:gd name="T25" fmla="*/ 2147483647 h 126"/>
              <a:gd name="T26" fmla="*/ 2147483647 w 65"/>
              <a:gd name="T27" fmla="*/ 2147483647 h 126"/>
              <a:gd name="T28" fmla="*/ 2147483647 w 65"/>
              <a:gd name="T29" fmla="*/ 2147483647 h 126"/>
              <a:gd name="T30" fmla="*/ 2147483647 w 65"/>
              <a:gd name="T31" fmla="*/ 2147483647 h 126"/>
              <a:gd name="T32" fmla="*/ 2147483647 w 65"/>
              <a:gd name="T33" fmla="*/ 2147483647 h 126"/>
              <a:gd name="T34" fmla="*/ 2147483647 w 65"/>
              <a:gd name="T35" fmla="*/ 2147483647 h 126"/>
              <a:gd name="T36" fmla="*/ 2147483647 w 65"/>
              <a:gd name="T37" fmla="*/ 2147483647 h 126"/>
              <a:gd name="T38" fmla="*/ 2147483647 w 65"/>
              <a:gd name="T39" fmla="*/ 2147483647 h 126"/>
              <a:gd name="T40" fmla="*/ 2147483647 w 65"/>
              <a:gd name="T41" fmla="*/ 2147483647 h 126"/>
              <a:gd name="T42" fmla="*/ 2147483647 w 65"/>
              <a:gd name="T43" fmla="*/ 2147483647 h 126"/>
              <a:gd name="T44" fmla="*/ 2147483647 w 65"/>
              <a:gd name="T45" fmla="*/ 2147483647 h 126"/>
              <a:gd name="T46" fmla="*/ 2147483647 w 65"/>
              <a:gd name="T47" fmla="*/ 2147483647 h 126"/>
              <a:gd name="T48" fmla="*/ 2147483647 w 65"/>
              <a:gd name="T49" fmla="*/ 2147483647 h 126"/>
              <a:gd name="T50" fmla="*/ 2147483647 w 65"/>
              <a:gd name="T51" fmla="*/ 2147483647 h 126"/>
              <a:gd name="T52" fmla="*/ 2147483647 w 65"/>
              <a:gd name="T53" fmla="*/ 2147483647 h 126"/>
              <a:gd name="T54" fmla="*/ 2147483647 w 65"/>
              <a:gd name="T55" fmla="*/ 2147483647 h 126"/>
              <a:gd name="T56" fmla="*/ 2147483647 w 65"/>
              <a:gd name="T57" fmla="*/ 2147483647 h 126"/>
              <a:gd name="T58" fmla="*/ 2147483647 w 65"/>
              <a:gd name="T59" fmla="*/ 2147483647 h 126"/>
              <a:gd name="T60" fmla="*/ 2147483647 w 65"/>
              <a:gd name="T61" fmla="*/ 2147483647 h 126"/>
              <a:gd name="T62" fmla="*/ 2147483647 w 65"/>
              <a:gd name="T63" fmla="*/ 0 h 126"/>
              <a:gd name="T64" fmla="*/ 2147483647 w 65"/>
              <a:gd name="T65" fmla="*/ 0 h 12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"/>
              <a:gd name="T100" fmla="*/ 0 h 126"/>
              <a:gd name="T101" fmla="*/ 65 w 65"/>
              <a:gd name="T102" fmla="*/ 126 h 12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" h="126">
                <a:moveTo>
                  <a:pt x="31" y="0"/>
                </a:moveTo>
                <a:lnTo>
                  <a:pt x="25" y="0"/>
                </a:lnTo>
                <a:lnTo>
                  <a:pt x="18" y="5"/>
                </a:lnTo>
                <a:lnTo>
                  <a:pt x="13" y="10"/>
                </a:lnTo>
                <a:lnTo>
                  <a:pt x="9" y="18"/>
                </a:lnTo>
                <a:lnTo>
                  <a:pt x="5" y="27"/>
                </a:lnTo>
                <a:lnTo>
                  <a:pt x="2" y="37"/>
                </a:lnTo>
                <a:lnTo>
                  <a:pt x="0" y="50"/>
                </a:lnTo>
                <a:lnTo>
                  <a:pt x="0" y="63"/>
                </a:lnTo>
                <a:lnTo>
                  <a:pt x="0" y="75"/>
                </a:lnTo>
                <a:lnTo>
                  <a:pt x="2" y="88"/>
                </a:lnTo>
                <a:lnTo>
                  <a:pt x="5" y="97"/>
                </a:lnTo>
                <a:lnTo>
                  <a:pt x="9" y="107"/>
                </a:lnTo>
                <a:lnTo>
                  <a:pt x="13" y="115"/>
                </a:lnTo>
                <a:lnTo>
                  <a:pt x="18" y="120"/>
                </a:lnTo>
                <a:lnTo>
                  <a:pt x="25" y="125"/>
                </a:lnTo>
                <a:lnTo>
                  <a:pt x="31" y="125"/>
                </a:lnTo>
                <a:lnTo>
                  <a:pt x="38" y="125"/>
                </a:lnTo>
                <a:lnTo>
                  <a:pt x="44" y="120"/>
                </a:lnTo>
                <a:lnTo>
                  <a:pt x="49" y="115"/>
                </a:lnTo>
                <a:lnTo>
                  <a:pt x="54" y="107"/>
                </a:lnTo>
                <a:lnTo>
                  <a:pt x="57" y="97"/>
                </a:lnTo>
                <a:lnTo>
                  <a:pt x="61" y="88"/>
                </a:lnTo>
                <a:lnTo>
                  <a:pt x="62" y="75"/>
                </a:lnTo>
                <a:lnTo>
                  <a:pt x="64" y="63"/>
                </a:lnTo>
                <a:lnTo>
                  <a:pt x="62" y="50"/>
                </a:lnTo>
                <a:lnTo>
                  <a:pt x="61" y="37"/>
                </a:lnTo>
                <a:lnTo>
                  <a:pt x="57" y="27"/>
                </a:lnTo>
                <a:lnTo>
                  <a:pt x="54" y="18"/>
                </a:lnTo>
                <a:lnTo>
                  <a:pt x="49" y="10"/>
                </a:lnTo>
                <a:lnTo>
                  <a:pt x="44" y="5"/>
                </a:lnTo>
                <a:lnTo>
                  <a:pt x="38" y="0"/>
                </a:lnTo>
                <a:lnTo>
                  <a:pt x="3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0" name="Freeform 32">
            <a:extLst>
              <a:ext uri="{FF2B5EF4-FFF2-40B4-BE49-F238E27FC236}">
                <a16:creationId xmlns:a16="http://schemas.microsoft.com/office/drawing/2014/main" id="{79B5FD06-6A83-0AFE-35B9-2D20BEB5A716}"/>
              </a:ext>
            </a:extLst>
          </p:cNvPr>
          <p:cNvSpPr>
            <a:spLocks/>
          </p:cNvSpPr>
          <p:nvPr/>
        </p:nvSpPr>
        <p:spPr bwMode="auto">
          <a:xfrm>
            <a:off x="5182417" y="2972209"/>
            <a:ext cx="1330724" cy="2266513"/>
          </a:xfrm>
          <a:custGeom>
            <a:avLst/>
            <a:gdLst>
              <a:gd name="T0" fmla="*/ 2147483647 w 839"/>
              <a:gd name="T1" fmla="*/ 2147483647 h 1429"/>
              <a:gd name="T2" fmla="*/ 2147483647 w 839"/>
              <a:gd name="T3" fmla="*/ 2147483647 h 1429"/>
              <a:gd name="T4" fmla="*/ 2147483647 w 839"/>
              <a:gd name="T5" fmla="*/ 2147483647 h 1429"/>
              <a:gd name="T6" fmla="*/ 2147483647 w 839"/>
              <a:gd name="T7" fmla="*/ 2147483647 h 1429"/>
              <a:gd name="T8" fmla="*/ 2147483647 w 839"/>
              <a:gd name="T9" fmla="*/ 2147483647 h 1429"/>
              <a:gd name="T10" fmla="*/ 2147483647 w 839"/>
              <a:gd name="T11" fmla="*/ 2147483647 h 1429"/>
              <a:gd name="T12" fmla="*/ 2147483647 w 839"/>
              <a:gd name="T13" fmla="*/ 2147483647 h 1429"/>
              <a:gd name="T14" fmla="*/ 2147483647 w 839"/>
              <a:gd name="T15" fmla="*/ 2147483647 h 1429"/>
              <a:gd name="T16" fmla="*/ 2147483647 w 839"/>
              <a:gd name="T17" fmla="*/ 2147483647 h 1429"/>
              <a:gd name="T18" fmla="*/ 2147483647 w 839"/>
              <a:gd name="T19" fmla="*/ 2147483647 h 1429"/>
              <a:gd name="T20" fmla="*/ 2147483647 w 839"/>
              <a:gd name="T21" fmla="*/ 2147483647 h 1429"/>
              <a:gd name="T22" fmla="*/ 2147483647 w 839"/>
              <a:gd name="T23" fmla="*/ 2147483647 h 1429"/>
              <a:gd name="T24" fmla="*/ 2147483647 w 839"/>
              <a:gd name="T25" fmla="*/ 2147483647 h 1429"/>
              <a:gd name="T26" fmla="*/ 2147483647 w 839"/>
              <a:gd name="T27" fmla="*/ 2147483647 h 1429"/>
              <a:gd name="T28" fmla="*/ 2147483647 w 839"/>
              <a:gd name="T29" fmla="*/ 2147483647 h 1429"/>
              <a:gd name="T30" fmla="*/ 2147483647 w 839"/>
              <a:gd name="T31" fmla="*/ 2147483647 h 1429"/>
              <a:gd name="T32" fmla="*/ 2147483647 w 839"/>
              <a:gd name="T33" fmla="*/ 2147483647 h 1429"/>
              <a:gd name="T34" fmla="*/ 2147483647 w 839"/>
              <a:gd name="T35" fmla="*/ 2147483647 h 1429"/>
              <a:gd name="T36" fmla="*/ 2147483647 w 839"/>
              <a:gd name="T37" fmla="*/ 2147483647 h 1429"/>
              <a:gd name="T38" fmla="*/ 2147483647 w 839"/>
              <a:gd name="T39" fmla="*/ 2147483647 h 1429"/>
              <a:gd name="T40" fmla="*/ 2147483647 w 839"/>
              <a:gd name="T41" fmla="*/ 2147483647 h 1429"/>
              <a:gd name="T42" fmla="*/ 2147483647 w 839"/>
              <a:gd name="T43" fmla="*/ 2147483647 h 1429"/>
              <a:gd name="T44" fmla="*/ 2147483647 w 839"/>
              <a:gd name="T45" fmla="*/ 2147483647 h 1429"/>
              <a:gd name="T46" fmla="*/ 2147483647 w 839"/>
              <a:gd name="T47" fmla="*/ 2147483647 h 1429"/>
              <a:gd name="T48" fmla="*/ 2147483647 w 839"/>
              <a:gd name="T49" fmla="*/ 2147483647 h 1429"/>
              <a:gd name="T50" fmla="*/ 2147483647 w 839"/>
              <a:gd name="T51" fmla="*/ 2147483647 h 1429"/>
              <a:gd name="T52" fmla="*/ 2147483647 w 839"/>
              <a:gd name="T53" fmla="*/ 2147483647 h 1429"/>
              <a:gd name="T54" fmla="*/ 2147483647 w 839"/>
              <a:gd name="T55" fmla="*/ 2147483647 h 1429"/>
              <a:gd name="T56" fmla="*/ 2147483647 w 839"/>
              <a:gd name="T57" fmla="*/ 2147483647 h 1429"/>
              <a:gd name="T58" fmla="*/ 2147483647 w 839"/>
              <a:gd name="T59" fmla="*/ 2147483647 h 1429"/>
              <a:gd name="T60" fmla="*/ 2147483647 w 839"/>
              <a:gd name="T61" fmla="*/ 2147483647 h 1429"/>
              <a:gd name="T62" fmla="*/ 2147483647 w 839"/>
              <a:gd name="T63" fmla="*/ 2147483647 h 1429"/>
              <a:gd name="T64" fmla="*/ 2147483647 w 839"/>
              <a:gd name="T65" fmla="*/ 2147483647 h 1429"/>
              <a:gd name="T66" fmla="*/ 2147483647 w 839"/>
              <a:gd name="T67" fmla="*/ 2147483647 h 1429"/>
              <a:gd name="T68" fmla="*/ 2147483647 w 839"/>
              <a:gd name="T69" fmla="*/ 2147483647 h 1429"/>
              <a:gd name="T70" fmla="*/ 2147483647 w 839"/>
              <a:gd name="T71" fmla="*/ 2147483647 h 1429"/>
              <a:gd name="T72" fmla="*/ 2147483647 w 839"/>
              <a:gd name="T73" fmla="*/ 2147483647 h 1429"/>
              <a:gd name="T74" fmla="*/ 2147483647 w 839"/>
              <a:gd name="T75" fmla="*/ 2147483647 h 1429"/>
              <a:gd name="T76" fmla="*/ 2147483647 w 839"/>
              <a:gd name="T77" fmla="*/ 2147483647 h 1429"/>
              <a:gd name="T78" fmla="*/ 2147483647 w 839"/>
              <a:gd name="T79" fmla="*/ 2147483647 h 1429"/>
              <a:gd name="T80" fmla="*/ 2147483647 w 839"/>
              <a:gd name="T81" fmla="*/ 2147483647 h 1429"/>
              <a:gd name="T82" fmla="*/ 2147483647 w 839"/>
              <a:gd name="T83" fmla="*/ 2147483647 h 1429"/>
              <a:gd name="T84" fmla="*/ 2147483647 w 839"/>
              <a:gd name="T85" fmla="*/ 2147483647 h 1429"/>
              <a:gd name="T86" fmla="*/ 2147483647 w 839"/>
              <a:gd name="T87" fmla="*/ 2147483647 h 1429"/>
              <a:gd name="T88" fmla="*/ 2147483647 w 839"/>
              <a:gd name="T89" fmla="*/ 2147483647 h 1429"/>
              <a:gd name="T90" fmla="*/ 2147483647 w 839"/>
              <a:gd name="T91" fmla="*/ 2147483647 h 1429"/>
              <a:gd name="T92" fmla="*/ 2147483647 w 839"/>
              <a:gd name="T93" fmla="*/ 2147483647 h 1429"/>
              <a:gd name="T94" fmla="*/ 2147483647 w 839"/>
              <a:gd name="T95" fmla="*/ 2147483647 h 1429"/>
              <a:gd name="T96" fmla="*/ 2147483647 w 839"/>
              <a:gd name="T97" fmla="*/ 2147483647 h 1429"/>
              <a:gd name="T98" fmla="*/ 2147483647 w 839"/>
              <a:gd name="T99" fmla="*/ 2147483647 h 1429"/>
              <a:gd name="T100" fmla="*/ 2147483647 w 839"/>
              <a:gd name="T101" fmla="*/ 2147483647 h 1429"/>
              <a:gd name="T102" fmla="*/ 2147483647 w 839"/>
              <a:gd name="T103" fmla="*/ 2147483647 h 1429"/>
              <a:gd name="T104" fmla="*/ 2147483647 w 839"/>
              <a:gd name="T105" fmla="*/ 2147483647 h 1429"/>
              <a:gd name="T106" fmla="*/ 2147483647 w 839"/>
              <a:gd name="T107" fmla="*/ 2147483647 h 1429"/>
              <a:gd name="T108" fmla="*/ 2147483647 w 839"/>
              <a:gd name="T109" fmla="*/ 2147483647 h 1429"/>
              <a:gd name="T110" fmla="*/ 2147483647 w 839"/>
              <a:gd name="T111" fmla="*/ 2147483647 h 1429"/>
              <a:gd name="T112" fmla="*/ 2147483647 w 839"/>
              <a:gd name="T113" fmla="*/ 2147483647 h 1429"/>
              <a:gd name="T114" fmla="*/ 2147483647 w 839"/>
              <a:gd name="T115" fmla="*/ 2147483647 h 1429"/>
              <a:gd name="T116" fmla="*/ 2147483647 w 839"/>
              <a:gd name="T117" fmla="*/ 2147483647 h 1429"/>
              <a:gd name="T118" fmla="*/ 2147483647 w 839"/>
              <a:gd name="T119" fmla="*/ 2147483647 h 1429"/>
              <a:gd name="T120" fmla="*/ 2147483647 w 839"/>
              <a:gd name="T121" fmla="*/ 2147483647 h 1429"/>
              <a:gd name="T122" fmla="*/ 2147483647 w 839"/>
              <a:gd name="T123" fmla="*/ 2147483647 h 142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839"/>
              <a:gd name="T187" fmla="*/ 0 h 1429"/>
              <a:gd name="T188" fmla="*/ 839 w 839"/>
              <a:gd name="T189" fmla="*/ 1429 h 1429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839" h="1429">
                <a:moveTo>
                  <a:pt x="777" y="0"/>
                </a:moveTo>
                <a:lnTo>
                  <a:pt x="720" y="13"/>
                </a:lnTo>
                <a:lnTo>
                  <a:pt x="658" y="31"/>
                </a:lnTo>
                <a:lnTo>
                  <a:pt x="593" y="52"/>
                </a:lnTo>
                <a:lnTo>
                  <a:pt x="526" y="76"/>
                </a:lnTo>
                <a:lnTo>
                  <a:pt x="461" y="102"/>
                </a:lnTo>
                <a:lnTo>
                  <a:pt x="396" y="128"/>
                </a:lnTo>
                <a:lnTo>
                  <a:pt x="336" y="156"/>
                </a:lnTo>
                <a:lnTo>
                  <a:pt x="281" y="182"/>
                </a:lnTo>
                <a:lnTo>
                  <a:pt x="284" y="196"/>
                </a:lnTo>
                <a:lnTo>
                  <a:pt x="284" y="211"/>
                </a:lnTo>
                <a:lnTo>
                  <a:pt x="283" y="224"/>
                </a:lnTo>
                <a:lnTo>
                  <a:pt x="278" y="235"/>
                </a:lnTo>
                <a:lnTo>
                  <a:pt x="271" y="247"/>
                </a:lnTo>
                <a:lnTo>
                  <a:pt x="261" y="256"/>
                </a:lnTo>
                <a:lnTo>
                  <a:pt x="252" y="265"/>
                </a:lnTo>
                <a:lnTo>
                  <a:pt x="242" y="271"/>
                </a:lnTo>
                <a:lnTo>
                  <a:pt x="229" y="276"/>
                </a:lnTo>
                <a:lnTo>
                  <a:pt x="218" y="279"/>
                </a:lnTo>
                <a:lnTo>
                  <a:pt x="205" y="281"/>
                </a:lnTo>
                <a:lnTo>
                  <a:pt x="193" y="281"/>
                </a:lnTo>
                <a:lnTo>
                  <a:pt x="182" y="279"/>
                </a:lnTo>
                <a:lnTo>
                  <a:pt x="170" y="276"/>
                </a:lnTo>
                <a:lnTo>
                  <a:pt x="161" y="269"/>
                </a:lnTo>
                <a:lnTo>
                  <a:pt x="153" y="263"/>
                </a:lnTo>
                <a:lnTo>
                  <a:pt x="131" y="276"/>
                </a:lnTo>
                <a:lnTo>
                  <a:pt x="110" y="291"/>
                </a:lnTo>
                <a:lnTo>
                  <a:pt x="89" y="305"/>
                </a:lnTo>
                <a:lnTo>
                  <a:pt x="70" y="320"/>
                </a:lnTo>
                <a:lnTo>
                  <a:pt x="52" y="334"/>
                </a:lnTo>
                <a:lnTo>
                  <a:pt x="34" y="347"/>
                </a:lnTo>
                <a:lnTo>
                  <a:pt x="16" y="362"/>
                </a:lnTo>
                <a:lnTo>
                  <a:pt x="0" y="377"/>
                </a:lnTo>
                <a:lnTo>
                  <a:pt x="13" y="429"/>
                </a:lnTo>
                <a:lnTo>
                  <a:pt x="24" y="482"/>
                </a:lnTo>
                <a:lnTo>
                  <a:pt x="32" y="534"/>
                </a:lnTo>
                <a:lnTo>
                  <a:pt x="42" y="586"/>
                </a:lnTo>
                <a:lnTo>
                  <a:pt x="50" y="638"/>
                </a:lnTo>
                <a:lnTo>
                  <a:pt x="57" y="689"/>
                </a:lnTo>
                <a:lnTo>
                  <a:pt x="65" y="739"/>
                </a:lnTo>
                <a:lnTo>
                  <a:pt x="73" y="789"/>
                </a:lnTo>
                <a:lnTo>
                  <a:pt x="83" y="791"/>
                </a:lnTo>
                <a:lnTo>
                  <a:pt x="92" y="794"/>
                </a:lnTo>
                <a:lnTo>
                  <a:pt x="101" y="798"/>
                </a:lnTo>
                <a:lnTo>
                  <a:pt x="109" y="802"/>
                </a:lnTo>
                <a:lnTo>
                  <a:pt x="123" y="812"/>
                </a:lnTo>
                <a:lnTo>
                  <a:pt x="135" y="824"/>
                </a:lnTo>
                <a:lnTo>
                  <a:pt x="143" y="837"/>
                </a:lnTo>
                <a:lnTo>
                  <a:pt x="149" y="851"/>
                </a:lnTo>
                <a:lnTo>
                  <a:pt x="154" y="866"/>
                </a:lnTo>
                <a:lnTo>
                  <a:pt x="156" y="882"/>
                </a:lnTo>
                <a:lnTo>
                  <a:pt x="154" y="898"/>
                </a:lnTo>
                <a:lnTo>
                  <a:pt x="151" y="913"/>
                </a:lnTo>
                <a:lnTo>
                  <a:pt x="146" y="929"/>
                </a:lnTo>
                <a:lnTo>
                  <a:pt x="138" y="942"/>
                </a:lnTo>
                <a:lnTo>
                  <a:pt x="128" y="955"/>
                </a:lnTo>
                <a:lnTo>
                  <a:pt x="115" y="967"/>
                </a:lnTo>
                <a:lnTo>
                  <a:pt x="102" y="976"/>
                </a:lnTo>
                <a:lnTo>
                  <a:pt x="84" y="983"/>
                </a:lnTo>
                <a:lnTo>
                  <a:pt x="86" y="1014"/>
                </a:lnTo>
                <a:lnTo>
                  <a:pt x="88" y="1048"/>
                </a:lnTo>
                <a:lnTo>
                  <a:pt x="88" y="1082"/>
                </a:lnTo>
                <a:lnTo>
                  <a:pt x="89" y="1119"/>
                </a:lnTo>
                <a:lnTo>
                  <a:pt x="91" y="1155"/>
                </a:lnTo>
                <a:lnTo>
                  <a:pt x="91" y="1193"/>
                </a:lnTo>
                <a:lnTo>
                  <a:pt x="91" y="1230"/>
                </a:lnTo>
                <a:lnTo>
                  <a:pt x="91" y="1264"/>
                </a:lnTo>
                <a:lnTo>
                  <a:pt x="157" y="1279"/>
                </a:lnTo>
                <a:lnTo>
                  <a:pt x="226" y="1295"/>
                </a:lnTo>
                <a:lnTo>
                  <a:pt x="297" y="1311"/>
                </a:lnTo>
                <a:lnTo>
                  <a:pt x="375" y="1331"/>
                </a:lnTo>
                <a:lnTo>
                  <a:pt x="458" y="1350"/>
                </a:lnTo>
                <a:lnTo>
                  <a:pt x="549" y="1373"/>
                </a:lnTo>
                <a:lnTo>
                  <a:pt x="650" y="1399"/>
                </a:lnTo>
                <a:lnTo>
                  <a:pt x="762" y="1428"/>
                </a:lnTo>
                <a:lnTo>
                  <a:pt x="777" y="1360"/>
                </a:lnTo>
                <a:lnTo>
                  <a:pt x="791" y="1284"/>
                </a:lnTo>
                <a:lnTo>
                  <a:pt x="803" y="1204"/>
                </a:lnTo>
                <a:lnTo>
                  <a:pt x="812" y="1119"/>
                </a:lnTo>
                <a:lnTo>
                  <a:pt x="822" y="1032"/>
                </a:lnTo>
                <a:lnTo>
                  <a:pt x="829" y="939"/>
                </a:lnTo>
                <a:lnTo>
                  <a:pt x="834" y="846"/>
                </a:lnTo>
                <a:lnTo>
                  <a:pt x="837" y="750"/>
                </a:lnTo>
                <a:lnTo>
                  <a:pt x="837" y="728"/>
                </a:lnTo>
                <a:lnTo>
                  <a:pt x="838" y="708"/>
                </a:lnTo>
                <a:lnTo>
                  <a:pt x="838" y="690"/>
                </a:lnTo>
                <a:lnTo>
                  <a:pt x="838" y="674"/>
                </a:lnTo>
                <a:lnTo>
                  <a:pt x="838" y="656"/>
                </a:lnTo>
                <a:lnTo>
                  <a:pt x="838" y="640"/>
                </a:lnTo>
                <a:lnTo>
                  <a:pt x="838" y="619"/>
                </a:lnTo>
                <a:lnTo>
                  <a:pt x="838" y="598"/>
                </a:lnTo>
                <a:lnTo>
                  <a:pt x="827" y="596"/>
                </a:lnTo>
                <a:lnTo>
                  <a:pt x="816" y="593"/>
                </a:lnTo>
                <a:lnTo>
                  <a:pt x="806" y="588"/>
                </a:lnTo>
                <a:lnTo>
                  <a:pt x="796" y="583"/>
                </a:lnTo>
                <a:lnTo>
                  <a:pt x="788" y="578"/>
                </a:lnTo>
                <a:lnTo>
                  <a:pt x="780" y="570"/>
                </a:lnTo>
                <a:lnTo>
                  <a:pt x="773" y="564"/>
                </a:lnTo>
                <a:lnTo>
                  <a:pt x="769" y="555"/>
                </a:lnTo>
                <a:lnTo>
                  <a:pt x="762" y="546"/>
                </a:lnTo>
                <a:lnTo>
                  <a:pt x="759" y="536"/>
                </a:lnTo>
                <a:lnTo>
                  <a:pt x="756" y="526"/>
                </a:lnTo>
                <a:lnTo>
                  <a:pt x="752" y="516"/>
                </a:lnTo>
                <a:lnTo>
                  <a:pt x="749" y="494"/>
                </a:lnTo>
                <a:lnTo>
                  <a:pt x="747" y="473"/>
                </a:lnTo>
                <a:lnTo>
                  <a:pt x="749" y="450"/>
                </a:lnTo>
                <a:lnTo>
                  <a:pt x="754" y="429"/>
                </a:lnTo>
                <a:lnTo>
                  <a:pt x="760" y="409"/>
                </a:lnTo>
                <a:lnTo>
                  <a:pt x="770" y="391"/>
                </a:lnTo>
                <a:lnTo>
                  <a:pt x="775" y="383"/>
                </a:lnTo>
                <a:lnTo>
                  <a:pt x="780" y="375"/>
                </a:lnTo>
                <a:lnTo>
                  <a:pt x="786" y="369"/>
                </a:lnTo>
                <a:lnTo>
                  <a:pt x="795" y="364"/>
                </a:lnTo>
                <a:lnTo>
                  <a:pt x="801" y="359"/>
                </a:lnTo>
                <a:lnTo>
                  <a:pt x="809" y="356"/>
                </a:lnTo>
                <a:lnTo>
                  <a:pt x="817" y="352"/>
                </a:lnTo>
                <a:lnTo>
                  <a:pt x="827" y="351"/>
                </a:lnTo>
                <a:lnTo>
                  <a:pt x="822" y="304"/>
                </a:lnTo>
                <a:lnTo>
                  <a:pt x="819" y="258"/>
                </a:lnTo>
                <a:lnTo>
                  <a:pt x="812" y="214"/>
                </a:lnTo>
                <a:lnTo>
                  <a:pt x="808" y="170"/>
                </a:lnTo>
                <a:lnTo>
                  <a:pt x="801" y="126"/>
                </a:lnTo>
                <a:lnTo>
                  <a:pt x="793" y="84"/>
                </a:lnTo>
                <a:lnTo>
                  <a:pt x="785" y="42"/>
                </a:lnTo>
                <a:lnTo>
                  <a:pt x="777" y="0"/>
                </a:lnTo>
              </a:path>
            </a:pathLst>
          </a:custGeom>
          <a:solidFill>
            <a:srgbClr val="FAF0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1" name="Freeform 33">
            <a:extLst>
              <a:ext uri="{FF2B5EF4-FFF2-40B4-BE49-F238E27FC236}">
                <a16:creationId xmlns:a16="http://schemas.microsoft.com/office/drawing/2014/main" id="{9840230C-055B-003F-9EDA-839D2C967F99}"/>
              </a:ext>
            </a:extLst>
          </p:cNvPr>
          <p:cNvSpPr>
            <a:spLocks/>
          </p:cNvSpPr>
          <p:nvPr/>
        </p:nvSpPr>
        <p:spPr bwMode="auto">
          <a:xfrm>
            <a:off x="5182417" y="2972209"/>
            <a:ext cx="1330724" cy="2266513"/>
          </a:xfrm>
          <a:custGeom>
            <a:avLst/>
            <a:gdLst>
              <a:gd name="T0" fmla="*/ 2147483647 w 839"/>
              <a:gd name="T1" fmla="*/ 2147483647 h 1429"/>
              <a:gd name="T2" fmla="*/ 2147483647 w 839"/>
              <a:gd name="T3" fmla="*/ 2147483647 h 1429"/>
              <a:gd name="T4" fmla="*/ 2147483647 w 839"/>
              <a:gd name="T5" fmla="*/ 2147483647 h 1429"/>
              <a:gd name="T6" fmla="*/ 2147483647 w 839"/>
              <a:gd name="T7" fmla="*/ 2147483647 h 1429"/>
              <a:gd name="T8" fmla="*/ 2147483647 w 839"/>
              <a:gd name="T9" fmla="*/ 2147483647 h 1429"/>
              <a:gd name="T10" fmla="*/ 2147483647 w 839"/>
              <a:gd name="T11" fmla="*/ 2147483647 h 1429"/>
              <a:gd name="T12" fmla="*/ 2147483647 w 839"/>
              <a:gd name="T13" fmla="*/ 2147483647 h 1429"/>
              <a:gd name="T14" fmla="*/ 2147483647 w 839"/>
              <a:gd name="T15" fmla="*/ 2147483647 h 1429"/>
              <a:gd name="T16" fmla="*/ 2147483647 w 839"/>
              <a:gd name="T17" fmla="*/ 2147483647 h 1429"/>
              <a:gd name="T18" fmla="*/ 2147483647 w 839"/>
              <a:gd name="T19" fmla="*/ 2147483647 h 1429"/>
              <a:gd name="T20" fmla="*/ 2147483647 w 839"/>
              <a:gd name="T21" fmla="*/ 2147483647 h 1429"/>
              <a:gd name="T22" fmla="*/ 2147483647 w 839"/>
              <a:gd name="T23" fmla="*/ 2147483647 h 1429"/>
              <a:gd name="T24" fmla="*/ 2147483647 w 839"/>
              <a:gd name="T25" fmla="*/ 2147483647 h 1429"/>
              <a:gd name="T26" fmla="*/ 2147483647 w 839"/>
              <a:gd name="T27" fmla="*/ 2147483647 h 1429"/>
              <a:gd name="T28" fmla="*/ 2147483647 w 839"/>
              <a:gd name="T29" fmla="*/ 2147483647 h 1429"/>
              <a:gd name="T30" fmla="*/ 2147483647 w 839"/>
              <a:gd name="T31" fmla="*/ 2147483647 h 1429"/>
              <a:gd name="T32" fmla="*/ 2147483647 w 839"/>
              <a:gd name="T33" fmla="*/ 2147483647 h 1429"/>
              <a:gd name="T34" fmla="*/ 2147483647 w 839"/>
              <a:gd name="T35" fmla="*/ 2147483647 h 1429"/>
              <a:gd name="T36" fmla="*/ 2147483647 w 839"/>
              <a:gd name="T37" fmla="*/ 2147483647 h 1429"/>
              <a:gd name="T38" fmla="*/ 2147483647 w 839"/>
              <a:gd name="T39" fmla="*/ 2147483647 h 1429"/>
              <a:gd name="T40" fmla="*/ 2147483647 w 839"/>
              <a:gd name="T41" fmla="*/ 2147483647 h 1429"/>
              <a:gd name="T42" fmla="*/ 2147483647 w 839"/>
              <a:gd name="T43" fmla="*/ 2147483647 h 1429"/>
              <a:gd name="T44" fmla="*/ 2147483647 w 839"/>
              <a:gd name="T45" fmla="*/ 2147483647 h 1429"/>
              <a:gd name="T46" fmla="*/ 2147483647 w 839"/>
              <a:gd name="T47" fmla="*/ 2147483647 h 1429"/>
              <a:gd name="T48" fmla="*/ 2147483647 w 839"/>
              <a:gd name="T49" fmla="*/ 2147483647 h 1429"/>
              <a:gd name="T50" fmla="*/ 2147483647 w 839"/>
              <a:gd name="T51" fmla="*/ 2147483647 h 1429"/>
              <a:gd name="T52" fmla="*/ 2147483647 w 839"/>
              <a:gd name="T53" fmla="*/ 2147483647 h 1429"/>
              <a:gd name="T54" fmla="*/ 2147483647 w 839"/>
              <a:gd name="T55" fmla="*/ 2147483647 h 1429"/>
              <a:gd name="T56" fmla="*/ 2147483647 w 839"/>
              <a:gd name="T57" fmla="*/ 2147483647 h 1429"/>
              <a:gd name="T58" fmla="*/ 2147483647 w 839"/>
              <a:gd name="T59" fmla="*/ 2147483647 h 1429"/>
              <a:gd name="T60" fmla="*/ 2147483647 w 839"/>
              <a:gd name="T61" fmla="*/ 2147483647 h 1429"/>
              <a:gd name="T62" fmla="*/ 2147483647 w 839"/>
              <a:gd name="T63" fmla="*/ 2147483647 h 1429"/>
              <a:gd name="T64" fmla="*/ 2147483647 w 839"/>
              <a:gd name="T65" fmla="*/ 2147483647 h 1429"/>
              <a:gd name="T66" fmla="*/ 2147483647 w 839"/>
              <a:gd name="T67" fmla="*/ 2147483647 h 1429"/>
              <a:gd name="T68" fmla="*/ 2147483647 w 839"/>
              <a:gd name="T69" fmla="*/ 2147483647 h 1429"/>
              <a:gd name="T70" fmla="*/ 2147483647 w 839"/>
              <a:gd name="T71" fmla="*/ 2147483647 h 1429"/>
              <a:gd name="T72" fmla="*/ 2147483647 w 839"/>
              <a:gd name="T73" fmla="*/ 2147483647 h 1429"/>
              <a:gd name="T74" fmla="*/ 2147483647 w 839"/>
              <a:gd name="T75" fmla="*/ 2147483647 h 1429"/>
              <a:gd name="T76" fmla="*/ 2147483647 w 839"/>
              <a:gd name="T77" fmla="*/ 2147483647 h 1429"/>
              <a:gd name="T78" fmla="*/ 2147483647 w 839"/>
              <a:gd name="T79" fmla="*/ 2147483647 h 1429"/>
              <a:gd name="T80" fmla="*/ 2147483647 w 839"/>
              <a:gd name="T81" fmla="*/ 2147483647 h 1429"/>
              <a:gd name="T82" fmla="*/ 2147483647 w 839"/>
              <a:gd name="T83" fmla="*/ 2147483647 h 1429"/>
              <a:gd name="T84" fmla="*/ 2147483647 w 839"/>
              <a:gd name="T85" fmla="*/ 2147483647 h 1429"/>
              <a:gd name="T86" fmla="*/ 2147483647 w 839"/>
              <a:gd name="T87" fmla="*/ 2147483647 h 1429"/>
              <a:gd name="T88" fmla="*/ 2147483647 w 839"/>
              <a:gd name="T89" fmla="*/ 2147483647 h 1429"/>
              <a:gd name="T90" fmla="*/ 2147483647 w 839"/>
              <a:gd name="T91" fmla="*/ 2147483647 h 1429"/>
              <a:gd name="T92" fmla="*/ 2147483647 w 839"/>
              <a:gd name="T93" fmla="*/ 2147483647 h 1429"/>
              <a:gd name="T94" fmla="*/ 2147483647 w 839"/>
              <a:gd name="T95" fmla="*/ 2147483647 h 1429"/>
              <a:gd name="T96" fmla="*/ 2147483647 w 839"/>
              <a:gd name="T97" fmla="*/ 2147483647 h 1429"/>
              <a:gd name="T98" fmla="*/ 2147483647 w 839"/>
              <a:gd name="T99" fmla="*/ 2147483647 h 1429"/>
              <a:gd name="T100" fmla="*/ 2147483647 w 839"/>
              <a:gd name="T101" fmla="*/ 2147483647 h 1429"/>
              <a:gd name="T102" fmla="*/ 2147483647 w 839"/>
              <a:gd name="T103" fmla="*/ 2147483647 h 1429"/>
              <a:gd name="T104" fmla="*/ 2147483647 w 839"/>
              <a:gd name="T105" fmla="*/ 2147483647 h 1429"/>
              <a:gd name="T106" fmla="*/ 2147483647 w 839"/>
              <a:gd name="T107" fmla="*/ 2147483647 h 1429"/>
              <a:gd name="T108" fmla="*/ 2147483647 w 839"/>
              <a:gd name="T109" fmla="*/ 2147483647 h 1429"/>
              <a:gd name="T110" fmla="*/ 2147483647 w 839"/>
              <a:gd name="T111" fmla="*/ 2147483647 h 1429"/>
              <a:gd name="T112" fmla="*/ 2147483647 w 839"/>
              <a:gd name="T113" fmla="*/ 2147483647 h 1429"/>
              <a:gd name="T114" fmla="*/ 2147483647 w 839"/>
              <a:gd name="T115" fmla="*/ 2147483647 h 1429"/>
              <a:gd name="T116" fmla="*/ 2147483647 w 839"/>
              <a:gd name="T117" fmla="*/ 2147483647 h 1429"/>
              <a:gd name="T118" fmla="*/ 2147483647 w 839"/>
              <a:gd name="T119" fmla="*/ 2147483647 h 1429"/>
              <a:gd name="T120" fmla="*/ 2147483647 w 839"/>
              <a:gd name="T121" fmla="*/ 2147483647 h 1429"/>
              <a:gd name="T122" fmla="*/ 2147483647 w 839"/>
              <a:gd name="T123" fmla="*/ 2147483647 h 142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839"/>
              <a:gd name="T187" fmla="*/ 0 h 1429"/>
              <a:gd name="T188" fmla="*/ 839 w 839"/>
              <a:gd name="T189" fmla="*/ 1429 h 1429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839" h="1429">
                <a:moveTo>
                  <a:pt x="777" y="0"/>
                </a:moveTo>
                <a:lnTo>
                  <a:pt x="720" y="13"/>
                </a:lnTo>
                <a:lnTo>
                  <a:pt x="658" y="31"/>
                </a:lnTo>
                <a:lnTo>
                  <a:pt x="593" y="52"/>
                </a:lnTo>
                <a:lnTo>
                  <a:pt x="526" y="76"/>
                </a:lnTo>
                <a:lnTo>
                  <a:pt x="461" y="102"/>
                </a:lnTo>
                <a:lnTo>
                  <a:pt x="396" y="128"/>
                </a:lnTo>
                <a:lnTo>
                  <a:pt x="336" y="156"/>
                </a:lnTo>
                <a:lnTo>
                  <a:pt x="281" y="182"/>
                </a:lnTo>
                <a:lnTo>
                  <a:pt x="284" y="196"/>
                </a:lnTo>
                <a:lnTo>
                  <a:pt x="284" y="211"/>
                </a:lnTo>
                <a:lnTo>
                  <a:pt x="283" y="224"/>
                </a:lnTo>
                <a:lnTo>
                  <a:pt x="278" y="235"/>
                </a:lnTo>
                <a:lnTo>
                  <a:pt x="271" y="247"/>
                </a:lnTo>
                <a:lnTo>
                  <a:pt x="261" y="256"/>
                </a:lnTo>
                <a:lnTo>
                  <a:pt x="252" y="265"/>
                </a:lnTo>
                <a:lnTo>
                  <a:pt x="242" y="271"/>
                </a:lnTo>
                <a:lnTo>
                  <a:pt x="229" y="276"/>
                </a:lnTo>
                <a:lnTo>
                  <a:pt x="218" y="279"/>
                </a:lnTo>
                <a:lnTo>
                  <a:pt x="205" y="281"/>
                </a:lnTo>
                <a:lnTo>
                  <a:pt x="193" y="281"/>
                </a:lnTo>
                <a:lnTo>
                  <a:pt x="182" y="279"/>
                </a:lnTo>
                <a:lnTo>
                  <a:pt x="170" y="276"/>
                </a:lnTo>
                <a:lnTo>
                  <a:pt x="161" y="269"/>
                </a:lnTo>
                <a:lnTo>
                  <a:pt x="153" y="263"/>
                </a:lnTo>
                <a:lnTo>
                  <a:pt x="131" y="276"/>
                </a:lnTo>
                <a:lnTo>
                  <a:pt x="110" y="291"/>
                </a:lnTo>
                <a:lnTo>
                  <a:pt x="89" y="305"/>
                </a:lnTo>
                <a:lnTo>
                  <a:pt x="70" y="320"/>
                </a:lnTo>
                <a:lnTo>
                  <a:pt x="52" y="334"/>
                </a:lnTo>
                <a:lnTo>
                  <a:pt x="34" y="347"/>
                </a:lnTo>
                <a:lnTo>
                  <a:pt x="16" y="362"/>
                </a:lnTo>
                <a:lnTo>
                  <a:pt x="0" y="377"/>
                </a:lnTo>
                <a:lnTo>
                  <a:pt x="13" y="429"/>
                </a:lnTo>
                <a:lnTo>
                  <a:pt x="24" y="482"/>
                </a:lnTo>
                <a:lnTo>
                  <a:pt x="32" y="534"/>
                </a:lnTo>
                <a:lnTo>
                  <a:pt x="42" y="586"/>
                </a:lnTo>
                <a:lnTo>
                  <a:pt x="50" y="638"/>
                </a:lnTo>
                <a:lnTo>
                  <a:pt x="57" y="689"/>
                </a:lnTo>
                <a:lnTo>
                  <a:pt x="65" y="739"/>
                </a:lnTo>
                <a:lnTo>
                  <a:pt x="73" y="789"/>
                </a:lnTo>
                <a:lnTo>
                  <a:pt x="83" y="791"/>
                </a:lnTo>
                <a:lnTo>
                  <a:pt x="92" y="794"/>
                </a:lnTo>
                <a:lnTo>
                  <a:pt x="101" y="798"/>
                </a:lnTo>
                <a:lnTo>
                  <a:pt x="109" y="802"/>
                </a:lnTo>
                <a:lnTo>
                  <a:pt x="123" y="812"/>
                </a:lnTo>
                <a:lnTo>
                  <a:pt x="135" y="824"/>
                </a:lnTo>
                <a:lnTo>
                  <a:pt x="143" y="837"/>
                </a:lnTo>
                <a:lnTo>
                  <a:pt x="149" y="851"/>
                </a:lnTo>
                <a:lnTo>
                  <a:pt x="154" y="866"/>
                </a:lnTo>
                <a:lnTo>
                  <a:pt x="156" y="882"/>
                </a:lnTo>
                <a:lnTo>
                  <a:pt x="154" y="898"/>
                </a:lnTo>
                <a:lnTo>
                  <a:pt x="151" y="913"/>
                </a:lnTo>
                <a:lnTo>
                  <a:pt x="146" y="929"/>
                </a:lnTo>
                <a:lnTo>
                  <a:pt x="138" y="942"/>
                </a:lnTo>
                <a:lnTo>
                  <a:pt x="128" y="955"/>
                </a:lnTo>
                <a:lnTo>
                  <a:pt x="115" y="967"/>
                </a:lnTo>
                <a:lnTo>
                  <a:pt x="102" y="976"/>
                </a:lnTo>
                <a:lnTo>
                  <a:pt x="84" y="983"/>
                </a:lnTo>
                <a:lnTo>
                  <a:pt x="86" y="1014"/>
                </a:lnTo>
                <a:lnTo>
                  <a:pt x="88" y="1048"/>
                </a:lnTo>
                <a:lnTo>
                  <a:pt x="88" y="1082"/>
                </a:lnTo>
                <a:lnTo>
                  <a:pt x="89" y="1119"/>
                </a:lnTo>
                <a:lnTo>
                  <a:pt x="91" y="1155"/>
                </a:lnTo>
                <a:lnTo>
                  <a:pt x="91" y="1193"/>
                </a:lnTo>
                <a:lnTo>
                  <a:pt x="91" y="1230"/>
                </a:lnTo>
                <a:lnTo>
                  <a:pt x="91" y="1264"/>
                </a:lnTo>
                <a:lnTo>
                  <a:pt x="157" y="1279"/>
                </a:lnTo>
                <a:lnTo>
                  <a:pt x="226" y="1295"/>
                </a:lnTo>
                <a:lnTo>
                  <a:pt x="297" y="1311"/>
                </a:lnTo>
                <a:lnTo>
                  <a:pt x="375" y="1331"/>
                </a:lnTo>
                <a:lnTo>
                  <a:pt x="458" y="1350"/>
                </a:lnTo>
                <a:lnTo>
                  <a:pt x="549" y="1373"/>
                </a:lnTo>
                <a:lnTo>
                  <a:pt x="650" y="1399"/>
                </a:lnTo>
                <a:lnTo>
                  <a:pt x="762" y="1428"/>
                </a:lnTo>
                <a:lnTo>
                  <a:pt x="777" y="1360"/>
                </a:lnTo>
                <a:lnTo>
                  <a:pt x="791" y="1284"/>
                </a:lnTo>
                <a:lnTo>
                  <a:pt x="803" y="1204"/>
                </a:lnTo>
                <a:lnTo>
                  <a:pt x="812" y="1119"/>
                </a:lnTo>
                <a:lnTo>
                  <a:pt x="822" y="1032"/>
                </a:lnTo>
                <a:lnTo>
                  <a:pt x="829" y="939"/>
                </a:lnTo>
                <a:lnTo>
                  <a:pt x="834" y="846"/>
                </a:lnTo>
                <a:lnTo>
                  <a:pt x="837" y="750"/>
                </a:lnTo>
                <a:lnTo>
                  <a:pt x="837" y="728"/>
                </a:lnTo>
                <a:lnTo>
                  <a:pt x="838" y="708"/>
                </a:lnTo>
                <a:lnTo>
                  <a:pt x="838" y="690"/>
                </a:lnTo>
                <a:lnTo>
                  <a:pt x="838" y="674"/>
                </a:lnTo>
                <a:lnTo>
                  <a:pt x="838" y="656"/>
                </a:lnTo>
                <a:lnTo>
                  <a:pt x="838" y="640"/>
                </a:lnTo>
                <a:lnTo>
                  <a:pt x="838" y="619"/>
                </a:lnTo>
                <a:lnTo>
                  <a:pt x="838" y="598"/>
                </a:lnTo>
                <a:lnTo>
                  <a:pt x="827" y="596"/>
                </a:lnTo>
                <a:lnTo>
                  <a:pt x="816" y="593"/>
                </a:lnTo>
                <a:lnTo>
                  <a:pt x="806" y="588"/>
                </a:lnTo>
                <a:lnTo>
                  <a:pt x="796" y="583"/>
                </a:lnTo>
                <a:lnTo>
                  <a:pt x="788" y="578"/>
                </a:lnTo>
                <a:lnTo>
                  <a:pt x="780" y="570"/>
                </a:lnTo>
                <a:lnTo>
                  <a:pt x="773" y="564"/>
                </a:lnTo>
                <a:lnTo>
                  <a:pt x="769" y="555"/>
                </a:lnTo>
                <a:lnTo>
                  <a:pt x="762" y="546"/>
                </a:lnTo>
                <a:lnTo>
                  <a:pt x="759" y="536"/>
                </a:lnTo>
                <a:lnTo>
                  <a:pt x="756" y="526"/>
                </a:lnTo>
                <a:lnTo>
                  <a:pt x="752" y="516"/>
                </a:lnTo>
                <a:lnTo>
                  <a:pt x="749" y="494"/>
                </a:lnTo>
                <a:lnTo>
                  <a:pt x="747" y="473"/>
                </a:lnTo>
                <a:lnTo>
                  <a:pt x="749" y="450"/>
                </a:lnTo>
                <a:lnTo>
                  <a:pt x="754" y="429"/>
                </a:lnTo>
                <a:lnTo>
                  <a:pt x="760" y="409"/>
                </a:lnTo>
                <a:lnTo>
                  <a:pt x="770" y="391"/>
                </a:lnTo>
                <a:lnTo>
                  <a:pt x="775" y="383"/>
                </a:lnTo>
                <a:lnTo>
                  <a:pt x="780" y="375"/>
                </a:lnTo>
                <a:lnTo>
                  <a:pt x="786" y="369"/>
                </a:lnTo>
                <a:lnTo>
                  <a:pt x="795" y="364"/>
                </a:lnTo>
                <a:lnTo>
                  <a:pt x="801" y="359"/>
                </a:lnTo>
                <a:lnTo>
                  <a:pt x="809" y="356"/>
                </a:lnTo>
                <a:lnTo>
                  <a:pt x="817" y="352"/>
                </a:lnTo>
                <a:lnTo>
                  <a:pt x="827" y="351"/>
                </a:lnTo>
                <a:lnTo>
                  <a:pt x="822" y="304"/>
                </a:lnTo>
                <a:lnTo>
                  <a:pt x="819" y="258"/>
                </a:lnTo>
                <a:lnTo>
                  <a:pt x="812" y="214"/>
                </a:lnTo>
                <a:lnTo>
                  <a:pt x="808" y="170"/>
                </a:lnTo>
                <a:lnTo>
                  <a:pt x="801" y="126"/>
                </a:lnTo>
                <a:lnTo>
                  <a:pt x="793" y="84"/>
                </a:lnTo>
                <a:lnTo>
                  <a:pt x="785" y="42"/>
                </a:lnTo>
                <a:lnTo>
                  <a:pt x="777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2" name="Freeform 34">
            <a:extLst>
              <a:ext uri="{FF2B5EF4-FFF2-40B4-BE49-F238E27FC236}">
                <a16:creationId xmlns:a16="http://schemas.microsoft.com/office/drawing/2014/main" id="{5B3BC8B5-FF2C-DDB2-8C5A-6CA4B8D33542}"/>
              </a:ext>
            </a:extLst>
          </p:cNvPr>
          <p:cNvSpPr>
            <a:spLocks/>
          </p:cNvSpPr>
          <p:nvPr/>
        </p:nvSpPr>
        <p:spPr bwMode="auto">
          <a:xfrm>
            <a:off x="6367220" y="2972209"/>
            <a:ext cx="499616" cy="2266513"/>
          </a:xfrm>
          <a:custGeom>
            <a:avLst/>
            <a:gdLst>
              <a:gd name="T0" fmla="*/ 2147483647 w 315"/>
              <a:gd name="T1" fmla="*/ 2147483647 h 1429"/>
              <a:gd name="T2" fmla="*/ 2147483647 w 315"/>
              <a:gd name="T3" fmla="*/ 2147483647 h 1429"/>
              <a:gd name="T4" fmla="*/ 2147483647 w 315"/>
              <a:gd name="T5" fmla="*/ 2147483647 h 1429"/>
              <a:gd name="T6" fmla="*/ 2147483647 w 315"/>
              <a:gd name="T7" fmla="*/ 2147483647 h 1429"/>
              <a:gd name="T8" fmla="*/ 2147483647 w 315"/>
              <a:gd name="T9" fmla="*/ 2147483647 h 1429"/>
              <a:gd name="T10" fmla="*/ 2147483647 w 315"/>
              <a:gd name="T11" fmla="*/ 2147483647 h 1429"/>
              <a:gd name="T12" fmla="*/ 2147483647 w 315"/>
              <a:gd name="T13" fmla="*/ 2147483647 h 1429"/>
              <a:gd name="T14" fmla="*/ 2147483647 w 315"/>
              <a:gd name="T15" fmla="*/ 2147483647 h 1429"/>
              <a:gd name="T16" fmla="*/ 2147483647 w 315"/>
              <a:gd name="T17" fmla="*/ 2147483647 h 1429"/>
              <a:gd name="T18" fmla="*/ 2147483647 w 315"/>
              <a:gd name="T19" fmla="*/ 2147483647 h 1429"/>
              <a:gd name="T20" fmla="*/ 2147483647 w 315"/>
              <a:gd name="T21" fmla="*/ 2147483647 h 1429"/>
              <a:gd name="T22" fmla="*/ 2147483647 w 315"/>
              <a:gd name="T23" fmla="*/ 2147483647 h 1429"/>
              <a:gd name="T24" fmla="*/ 2147483647 w 315"/>
              <a:gd name="T25" fmla="*/ 2147483647 h 1429"/>
              <a:gd name="T26" fmla="*/ 2147483647 w 315"/>
              <a:gd name="T27" fmla="*/ 2147483647 h 1429"/>
              <a:gd name="T28" fmla="*/ 2147483647 w 315"/>
              <a:gd name="T29" fmla="*/ 2147483647 h 1429"/>
              <a:gd name="T30" fmla="*/ 2147483647 w 315"/>
              <a:gd name="T31" fmla="*/ 2147483647 h 1429"/>
              <a:gd name="T32" fmla="*/ 2147483647 w 315"/>
              <a:gd name="T33" fmla="*/ 2147483647 h 1429"/>
              <a:gd name="T34" fmla="*/ 2147483647 w 315"/>
              <a:gd name="T35" fmla="*/ 2147483647 h 1429"/>
              <a:gd name="T36" fmla="*/ 2147483647 w 315"/>
              <a:gd name="T37" fmla="*/ 2147483647 h 1429"/>
              <a:gd name="T38" fmla="*/ 2147483647 w 315"/>
              <a:gd name="T39" fmla="*/ 2147483647 h 1429"/>
              <a:gd name="T40" fmla="*/ 2147483647 w 315"/>
              <a:gd name="T41" fmla="*/ 2147483647 h 1429"/>
              <a:gd name="T42" fmla="*/ 2147483647 w 315"/>
              <a:gd name="T43" fmla="*/ 2147483647 h 1429"/>
              <a:gd name="T44" fmla="*/ 2147483647 w 315"/>
              <a:gd name="T45" fmla="*/ 2147483647 h 1429"/>
              <a:gd name="T46" fmla="*/ 2147483647 w 315"/>
              <a:gd name="T47" fmla="*/ 2147483647 h 1429"/>
              <a:gd name="T48" fmla="*/ 2147483647 w 315"/>
              <a:gd name="T49" fmla="*/ 2147483647 h 1429"/>
              <a:gd name="T50" fmla="*/ 2147483647 w 315"/>
              <a:gd name="T51" fmla="*/ 2147483647 h 1429"/>
              <a:gd name="T52" fmla="*/ 2147483647 w 315"/>
              <a:gd name="T53" fmla="*/ 2147483647 h 1429"/>
              <a:gd name="T54" fmla="*/ 2147483647 w 315"/>
              <a:gd name="T55" fmla="*/ 2147483647 h 1429"/>
              <a:gd name="T56" fmla="*/ 2147483647 w 315"/>
              <a:gd name="T57" fmla="*/ 2147483647 h 1429"/>
              <a:gd name="T58" fmla="*/ 2147483647 w 315"/>
              <a:gd name="T59" fmla="*/ 2147483647 h 1429"/>
              <a:gd name="T60" fmla="*/ 2147483647 w 315"/>
              <a:gd name="T61" fmla="*/ 2147483647 h 1429"/>
              <a:gd name="T62" fmla="*/ 2147483647 w 315"/>
              <a:gd name="T63" fmla="*/ 2147483647 h 1429"/>
              <a:gd name="T64" fmla="*/ 2147483647 w 315"/>
              <a:gd name="T65" fmla="*/ 2147483647 h 1429"/>
              <a:gd name="T66" fmla="*/ 2147483647 w 315"/>
              <a:gd name="T67" fmla="*/ 2147483647 h 1429"/>
              <a:gd name="T68" fmla="*/ 2147483647 w 315"/>
              <a:gd name="T69" fmla="*/ 2147483647 h 1429"/>
              <a:gd name="T70" fmla="*/ 2147483647 w 315"/>
              <a:gd name="T71" fmla="*/ 2147483647 h 1429"/>
              <a:gd name="T72" fmla="*/ 2147483647 w 315"/>
              <a:gd name="T73" fmla="*/ 2147483647 h 1429"/>
              <a:gd name="T74" fmla="*/ 2147483647 w 315"/>
              <a:gd name="T75" fmla="*/ 2147483647 h 1429"/>
              <a:gd name="T76" fmla="*/ 2147483647 w 315"/>
              <a:gd name="T77" fmla="*/ 2147483647 h 1429"/>
              <a:gd name="T78" fmla="*/ 2147483647 w 315"/>
              <a:gd name="T79" fmla="*/ 2147483647 h 1429"/>
              <a:gd name="T80" fmla="*/ 2147483647 w 315"/>
              <a:gd name="T81" fmla="*/ 2147483647 h 1429"/>
              <a:gd name="T82" fmla="*/ 2147483647 w 315"/>
              <a:gd name="T83" fmla="*/ 2147483647 h 1429"/>
              <a:gd name="T84" fmla="*/ 2147483647 w 315"/>
              <a:gd name="T85" fmla="*/ 2147483647 h 1429"/>
              <a:gd name="T86" fmla="*/ 2147483647 w 315"/>
              <a:gd name="T87" fmla="*/ 2147483647 h 1429"/>
              <a:gd name="T88" fmla="*/ 2147483647 w 315"/>
              <a:gd name="T89" fmla="*/ 2147483647 h 1429"/>
              <a:gd name="T90" fmla="*/ 2147483647 w 315"/>
              <a:gd name="T91" fmla="*/ 2147483647 h 1429"/>
              <a:gd name="T92" fmla="*/ 2147483647 w 315"/>
              <a:gd name="T93" fmla="*/ 2147483647 h 1429"/>
              <a:gd name="T94" fmla="*/ 2147483647 w 315"/>
              <a:gd name="T95" fmla="*/ 2147483647 h 1429"/>
              <a:gd name="T96" fmla="*/ 2147483647 w 315"/>
              <a:gd name="T97" fmla="*/ 2147483647 h 142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5"/>
              <a:gd name="T148" fmla="*/ 0 h 1429"/>
              <a:gd name="T149" fmla="*/ 315 w 315"/>
              <a:gd name="T150" fmla="*/ 1429 h 142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5" h="1429">
                <a:moveTo>
                  <a:pt x="30" y="0"/>
                </a:moveTo>
                <a:lnTo>
                  <a:pt x="74" y="32"/>
                </a:lnTo>
                <a:lnTo>
                  <a:pt x="106" y="60"/>
                </a:lnTo>
                <a:lnTo>
                  <a:pt x="135" y="86"/>
                </a:lnTo>
                <a:lnTo>
                  <a:pt x="161" y="112"/>
                </a:lnTo>
                <a:lnTo>
                  <a:pt x="187" y="141"/>
                </a:lnTo>
                <a:lnTo>
                  <a:pt x="220" y="177"/>
                </a:lnTo>
                <a:lnTo>
                  <a:pt x="260" y="224"/>
                </a:lnTo>
                <a:lnTo>
                  <a:pt x="314" y="281"/>
                </a:lnTo>
                <a:lnTo>
                  <a:pt x="312" y="349"/>
                </a:lnTo>
                <a:lnTo>
                  <a:pt x="311" y="419"/>
                </a:lnTo>
                <a:lnTo>
                  <a:pt x="309" y="489"/>
                </a:lnTo>
                <a:lnTo>
                  <a:pt x="306" y="559"/>
                </a:lnTo>
                <a:lnTo>
                  <a:pt x="301" y="629"/>
                </a:lnTo>
                <a:lnTo>
                  <a:pt x="296" y="695"/>
                </a:lnTo>
                <a:lnTo>
                  <a:pt x="290" y="760"/>
                </a:lnTo>
                <a:lnTo>
                  <a:pt x="282" y="824"/>
                </a:lnTo>
                <a:lnTo>
                  <a:pt x="272" y="828"/>
                </a:lnTo>
                <a:lnTo>
                  <a:pt x="264" y="835"/>
                </a:lnTo>
                <a:lnTo>
                  <a:pt x="256" y="843"/>
                </a:lnTo>
                <a:lnTo>
                  <a:pt x="249" y="851"/>
                </a:lnTo>
                <a:lnTo>
                  <a:pt x="244" y="859"/>
                </a:lnTo>
                <a:lnTo>
                  <a:pt x="239" y="869"/>
                </a:lnTo>
                <a:lnTo>
                  <a:pt x="236" y="879"/>
                </a:lnTo>
                <a:lnTo>
                  <a:pt x="234" y="889"/>
                </a:lnTo>
                <a:lnTo>
                  <a:pt x="234" y="900"/>
                </a:lnTo>
                <a:lnTo>
                  <a:pt x="236" y="910"/>
                </a:lnTo>
                <a:lnTo>
                  <a:pt x="238" y="921"/>
                </a:lnTo>
                <a:lnTo>
                  <a:pt x="243" y="931"/>
                </a:lnTo>
                <a:lnTo>
                  <a:pt x="247" y="941"/>
                </a:lnTo>
                <a:lnTo>
                  <a:pt x="254" y="950"/>
                </a:lnTo>
                <a:lnTo>
                  <a:pt x="262" y="960"/>
                </a:lnTo>
                <a:lnTo>
                  <a:pt x="272" y="968"/>
                </a:lnTo>
                <a:lnTo>
                  <a:pt x="270" y="1007"/>
                </a:lnTo>
                <a:lnTo>
                  <a:pt x="269" y="1051"/>
                </a:lnTo>
                <a:lnTo>
                  <a:pt x="265" y="1097"/>
                </a:lnTo>
                <a:lnTo>
                  <a:pt x="264" y="1142"/>
                </a:lnTo>
                <a:lnTo>
                  <a:pt x="260" y="1189"/>
                </a:lnTo>
                <a:lnTo>
                  <a:pt x="257" y="1236"/>
                </a:lnTo>
                <a:lnTo>
                  <a:pt x="256" y="1280"/>
                </a:lnTo>
                <a:lnTo>
                  <a:pt x="256" y="1321"/>
                </a:lnTo>
                <a:lnTo>
                  <a:pt x="228" y="1337"/>
                </a:lnTo>
                <a:lnTo>
                  <a:pt x="199" y="1352"/>
                </a:lnTo>
                <a:lnTo>
                  <a:pt x="169" y="1366"/>
                </a:lnTo>
                <a:lnTo>
                  <a:pt x="140" y="1381"/>
                </a:lnTo>
                <a:lnTo>
                  <a:pt x="109" y="1394"/>
                </a:lnTo>
                <a:lnTo>
                  <a:pt x="78" y="1405"/>
                </a:lnTo>
                <a:lnTo>
                  <a:pt x="48" y="1418"/>
                </a:lnTo>
                <a:lnTo>
                  <a:pt x="15" y="1428"/>
                </a:lnTo>
                <a:lnTo>
                  <a:pt x="33" y="1344"/>
                </a:lnTo>
                <a:lnTo>
                  <a:pt x="48" y="1254"/>
                </a:lnTo>
                <a:lnTo>
                  <a:pt x="61" y="1165"/>
                </a:lnTo>
                <a:lnTo>
                  <a:pt x="70" y="1072"/>
                </a:lnTo>
                <a:lnTo>
                  <a:pt x="78" y="978"/>
                </a:lnTo>
                <a:lnTo>
                  <a:pt x="85" y="885"/>
                </a:lnTo>
                <a:lnTo>
                  <a:pt x="90" y="789"/>
                </a:lnTo>
                <a:lnTo>
                  <a:pt x="91" y="695"/>
                </a:lnTo>
                <a:lnTo>
                  <a:pt x="91" y="676"/>
                </a:lnTo>
                <a:lnTo>
                  <a:pt x="91" y="663"/>
                </a:lnTo>
                <a:lnTo>
                  <a:pt x="93" y="653"/>
                </a:lnTo>
                <a:lnTo>
                  <a:pt x="93" y="646"/>
                </a:lnTo>
                <a:lnTo>
                  <a:pt x="93" y="638"/>
                </a:lnTo>
                <a:lnTo>
                  <a:pt x="93" y="630"/>
                </a:lnTo>
                <a:lnTo>
                  <a:pt x="93" y="616"/>
                </a:lnTo>
                <a:lnTo>
                  <a:pt x="91" y="598"/>
                </a:lnTo>
                <a:lnTo>
                  <a:pt x="80" y="596"/>
                </a:lnTo>
                <a:lnTo>
                  <a:pt x="70" y="593"/>
                </a:lnTo>
                <a:lnTo>
                  <a:pt x="61" y="590"/>
                </a:lnTo>
                <a:lnTo>
                  <a:pt x="51" y="585"/>
                </a:lnTo>
                <a:lnTo>
                  <a:pt x="43" y="580"/>
                </a:lnTo>
                <a:lnTo>
                  <a:pt x="36" y="573"/>
                </a:lnTo>
                <a:lnTo>
                  <a:pt x="30" y="567"/>
                </a:lnTo>
                <a:lnTo>
                  <a:pt x="23" y="559"/>
                </a:lnTo>
                <a:lnTo>
                  <a:pt x="18" y="549"/>
                </a:lnTo>
                <a:lnTo>
                  <a:pt x="13" y="541"/>
                </a:lnTo>
                <a:lnTo>
                  <a:pt x="10" y="531"/>
                </a:lnTo>
                <a:lnTo>
                  <a:pt x="7" y="520"/>
                </a:lnTo>
                <a:lnTo>
                  <a:pt x="2" y="499"/>
                </a:lnTo>
                <a:lnTo>
                  <a:pt x="0" y="476"/>
                </a:lnTo>
                <a:lnTo>
                  <a:pt x="2" y="455"/>
                </a:lnTo>
                <a:lnTo>
                  <a:pt x="5" y="434"/>
                </a:lnTo>
                <a:lnTo>
                  <a:pt x="12" y="412"/>
                </a:lnTo>
                <a:lnTo>
                  <a:pt x="20" y="395"/>
                </a:lnTo>
                <a:lnTo>
                  <a:pt x="26" y="385"/>
                </a:lnTo>
                <a:lnTo>
                  <a:pt x="31" y="378"/>
                </a:lnTo>
                <a:lnTo>
                  <a:pt x="39" y="370"/>
                </a:lnTo>
                <a:lnTo>
                  <a:pt x="46" y="365"/>
                </a:lnTo>
                <a:lnTo>
                  <a:pt x="54" y="360"/>
                </a:lnTo>
                <a:lnTo>
                  <a:pt x="62" y="356"/>
                </a:lnTo>
                <a:lnTo>
                  <a:pt x="70" y="352"/>
                </a:lnTo>
                <a:lnTo>
                  <a:pt x="80" y="351"/>
                </a:lnTo>
                <a:lnTo>
                  <a:pt x="77" y="307"/>
                </a:lnTo>
                <a:lnTo>
                  <a:pt x="72" y="261"/>
                </a:lnTo>
                <a:lnTo>
                  <a:pt x="65" y="214"/>
                </a:lnTo>
                <a:lnTo>
                  <a:pt x="59" y="169"/>
                </a:lnTo>
                <a:lnTo>
                  <a:pt x="52" y="123"/>
                </a:lnTo>
                <a:lnTo>
                  <a:pt x="46" y="81"/>
                </a:lnTo>
                <a:lnTo>
                  <a:pt x="38" y="39"/>
                </a:lnTo>
                <a:lnTo>
                  <a:pt x="30" y="0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3" name="Freeform 35">
            <a:extLst>
              <a:ext uri="{FF2B5EF4-FFF2-40B4-BE49-F238E27FC236}">
                <a16:creationId xmlns:a16="http://schemas.microsoft.com/office/drawing/2014/main" id="{8B137CA6-C9F7-02B3-50CD-2C21A0251B6D}"/>
              </a:ext>
            </a:extLst>
          </p:cNvPr>
          <p:cNvSpPr>
            <a:spLocks/>
          </p:cNvSpPr>
          <p:nvPr/>
        </p:nvSpPr>
        <p:spPr bwMode="auto">
          <a:xfrm>
            <a:off x="6367220" y="2972209"/>
            <a:ext cx="499616" cy="2266513"/>
          </a:xfrm>
          <a:custGeom>
            <a:avLst/>
            <a:gdLst>
              <a:gd name="T0" fmla="*/ 2147483647 w 315"/>
              <a:gd name="T1" fmla="*/ 2147483647 h 1429"/>
              <a:gd name="T2" fmla="*/ 2147483647 w 315"/>
              <a:gd name="T3" fmla="*/ 2147483647 h 1429"/>
              <a:gd name="T4" fmla="*/ 2147483647 w 315"/>
              <a:gd name="T5" fmla="*/ 2147483647 h 1429"/>
              <a:gd name="T6" fmla="*/ 2147483647 w 315"/>
              <a:gd name="T7" fmla="*/ 2147483647 h 1429"/>
              <a:gd name="T8" fmla="*/ 2147483647 w 315"/>
              <a:gd name="T9" fmla="*/ 2147483647 h 1429"/>
              <a:gd name="T10" fmla="*/ 2147483647 w 315"/>
              <a:gd name="T11" fmla="*/ 2147483647 h 1429"/>
              <a:gd name="T12" fmla="*/ 2147483647 w 315"/>
              <a:gd name="T13" fmla="*/ 2147483647 h 1429"/>
              <a:gd name="T14" fmla="*/ 2147483647 w 315"/>
              <a:gd name="T15" fmla="*/ 2147483647 h 1429"/>
              <a:gd name="T16" fmla="*/ 2147483647 w 315"/>
              <a:gd name="T17" fmla="*/ 2147483647 h 1429"/>
              <a:gd name="T18" fmla="*/ 2147483647 w 315"/>
              <a:gd name="T19" fmla="*/ 2147483647 h 1429"/>
              <a:gd name="T20" fmla="*/ 2147483647 w 315"/>
              <a:gd name="T21" fmla="*/ 2147483647 h 1429"/>
              <a:gd name="T22" fmla="*/ 2147483647 w 315"/>
              <a:gd name="T23" fmla="*/ 2147483647 h 1429"/>
              <a:gd name="T24" fmla="*/ 2147483647 w 315"/>
              <a:gd name="T25" fmla="*/ 2147483647 h 1429"/>
              <a:gd name="T26" fmla="*/ 2147483647 w 315"/>
              <a:gd name="T27" fmla="*/ 2147483647 h 1429"/>
              <a:gd name="T28" fmla="*/ 2147483647 w 315"/>
              <a:gd name="T29" fmla="*/ 2147483647 h 1429"/>
              <a:gd name="T30" fmla="*/ 2147483647 w 315"/>
              <a:gd name="T31" fmla="*/ 2147483647 h 1429"/>
              <a:gd name="T32" fmla="*/ 2147483647 w 315"/>
              <a:gd name="T33" fmla="*/ 2147483647 h 1429"/>
              <a:gd name="T34" fmla="*/ 2147483647 w 315"/>
              <a:gd name="T35" fmla="*/ 2147483647 h 1429"/>
              <a:gd name="T36" fmla="*/ 2147483647 w 315"/>
              <a:gd name="T37" fmla="*/ 2147483647 h 1429"/>
              <a:gd name="T38" fmla="*/ 2147483647 w 315"/>
              <a:gd name="T39" fmla="*/ 2147483647 h 1429"/>
              <a:gd name="T40" fmla="*/ 2147483647 w 315"/>
              <a:gd name="T41" fmla="*/ 2147483647 h 1429"/>
              <a:gd name="T42" fmla="*/ 2147483647 w 315"/>
              <a:gd name="T43" fmla="*/ 2147483647 h 1429"/>
              <a:gd name="T44" fmla="*/ 2147483647 w 315"/>
              <a:gd name="T45" fmla="*/ 2147483647 h 1429"/>
              <a:gd name="T46" fmla="*/ 2147483647 w 315"/>
              <a:gd name="T47" fmla="*/ 2147483647 h 1429"/>
              <a:gd name="T48" fmla="*/ 2147483647 w 315"/>
              <a:gd name="T49" fmla="*/ 2147483647 h 1429"/>
              <a:gd name="T50" fmla="*/ 2147483647 w 315"/>
              <a:gd name="T51" fmla="*/ 2147483647 h 1429"/>
              <a:gd name="T52" fmla="*/ 2147483647 w 315"/>
              <a:gd name="T53" fmla="*/ 2147483647 h 1429"/>
              <a:gd name="T54" fmla="*/ 2147483647 w 315"/>
              <a:gd name="T55" fmla="*/ 2147483647 h 1429"/>
              <a:gd name="T56" fmla="*/ 2147483647 w 315"/>
              <a:gd name="T57" fmla="*/ 2147483647 h 1429"/>
              <a:gd name="T58" fmla="*/ 2147483647 w 315"/>
              <a:gd name="T59" fmla="*/ 2147483647 h 1429"/>
              <a:gd name="T60" fmla="*/ 2147483647 w 315"/>
              <a:gd name="T61" fmla="*/ 2147483647 h 1429"/>
              <a:gd name="T62" fmla="*/ 2147483647 w 315"/>
              <a:gd name="T63" fmla="*/ 2147483647 h 1429"/>
              <a:gd name="T64" fmla="*/ 2147483647 w 315"/>
              <a:gd name="T65" fmla="*/ 2147483647 h 1429"/>
              <a:gd name="T66" fmla="*/ 2147483647 w 315"/>
              <a:gd name="T67" fmla="*/ 2147483647 h 1429"/>
              <a:gd name="T68" fmla="*/ 2147483647 w 315"/>
              <a:gd name="T69" fmla="*/ 2147483647 h 1429"/>
              <a:gd name="T70" fmla="*/ 2147483647 w 315"/>
              <a:gd name="T71" fmla="*/ 2147483647 h 1429"/>
              <a:gd name="T72" fmla="*/ 2147483647 w 315"/>
              <a:gd name="T73" fmla="*/ 2147483647 h 1429"/>
              <a:gd name="T74" fmla="*/ 2147483647 w 315"/>
              <a:gd name="T75" fmla="*/ 2147483647 h 1429"/>
              <a:gd name="T76" fmla="*/ 2147483647 w 315"/>
              <a:gd name="T77" fmla="*/ 2147483647 h 1429"/>
              <a:gd name="T78" fmla="*/ 2147483647 w 315"/>
              <a:gd name="T79" fmla="*/ 2147483647 h 1429"/>
              <a:gd name="T80" fmla="*/ 2147483647 w 315"/>
              <a:gd name="T81" fmla="*/ 2147483647 h 1429"/>
              <a:gd name="T82" fmla="*/ 2147483647 w 315"/>
              <a:gd name="T83" fmla="*/ 2147483647 h 1429"/>
              <a:gd name="T84" fmla="*/ 2147483647 w 315"/>
              <a:gd name="T85" fmla="*/ 2147483647 h 1429"/>
              <a:gd name="T86" fmla="*/ 2147483647 w 315"/>
              <a:gd name="T87" fmla="*/ 2147483647 h 1429"/>
              <a:gd name="T88" fmla="*/ 2147483647 w 315"/>
              <a:gd name="T89" fmla="*/ 2147483647 h 1429"/>
              <a:gd name="T90" fmla="*/ 2147483647 w 315"/>
              <a:gd name="T91" fmla="*/ 2147483647 h 1429"/>
              <a:gd name="T92" fmla="*/ 2147483647 w 315"/>
              <a:gd name="T93" fmla="*/ 2147483647 h 1429"/>
              <a:gd name="T94" fmla="*/ 2147483647 w 315"/>
              <a:gd name="T95" fmla="*/ 2147483647 h 1429"/>
              <a:gd name="T96" fmla="*/ 2147483647 w 315"/>
              <a:gd name="T97" fmla="*/ 2147483647 h 142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5"/>
              <a:gd name="T148" fmla="*/ 0 h 1429"/>
              <a:gd name="T149" fmla="*/ 315 w 315"/>
              <a:gd name="T150" fmla="*/ 1429 h 142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5" h="1429">
                <a:moveTo>
                  <a:pt x="30" y="0"/>
                </a:moveTo>
                <a:lnTo>
                  <a:pt x="74" y="32"/>
                </a:lnTo>
                <a:lnTo>
                  <a:pt x="106" y="60"/>
                </a:lnTo>
                <a:lnTo>
                  <a:pt x="135" y="86"/>
                </a:lnTo>
                <a:lnTo>
                  <a:pt x="161" y="112"/>
                </a:lnTo>
                <a:lnTo>
                  <a:pt x="187" y="141"/>
                </a:lnTo>
                <a:lnTo>
                  <a:pt x="220" y="177"/>
                </a:lnTo>
                <a:lnTo>
                  <a:pt x="260" y="224"/>
                </a:lnTo>
                <a:lnTo>
                  <a:pt x="314" y="281"/>
                </a:lnTo>
                <a:lnTo>
                  <a:pt x="312" y="349"/>
                </a:lnTo>
                <a:lnTo>
                  <a:pt x="311" y="419"/>
                </a:lnTo>
                <a:lnTo>
                  <a:pt x="309" y="489"/>
                </a:lnTo>
                <a:lnTo>
                  <a:pt x="306" y="559"/>
                </a:lnTo>
                <a:lnTo>
                  <a:pt x="301" y="629"/>
                </a:lnTo>
                <a:lnTo>
                  <a:pt x="296" y="695"/>
                </a:lnTo>
                <a:lnTo>
                  <a:pt x="290" y="760"/>
                </a:lnTo>
                <a:lnTo>
                  <a:pt x="282" y="824"/>
                </a:lnTo>
                <a:lnTo>
                  <a:pt x="272" y="828"/>
                </a:lnTo>
                <a:lnTo>
                  <a:pt x="264" y="835"/>
                </a:lnTo>
                <a:lnTo>
                  <a:pt x="256" y="843"/>
                </a:lnTo>
                <a:lnTo>
                  <a:pt x="249" y="851"/>
                </a:lnTo>
                <a:lnTo>
                  <a:pt x="244" y="859"/>
                </a:lnTo>
                <a:lnTo>
                  <a:pt x="239" y="869"/>
                </a:lnTo>
                <a:lnTo>
                  <a:pt x="236" y="879"/>
                </a:lnTo>
                <a:lnTo>
                  <a:pt x="234" y="889"/>
                </a:lnTo>
                <a:lnTo>
                  <a:pt x="234" y="900"/>
                </a:lnTo>
                <a:lnTo>
                  <a:pt x="236" y="910"/>
                </a:lnTo>
                <a:lnTo>
                  <a:pt x="238" y="921"/>
                </a:lnTo>
                <a:lnTo>
                  <a:pt x="243" y="931"/>
                </a:lnTo>
                <a:lnTo>
                  <a:pt x="247" y="941"/>
                </a:lnTo>
                <a:lnTo>
                  <a:pt x="254" y="950"/>
                </a:lnTo>
                <a:lnTo>
                  <a:pt x="262" y="960"/>
                </a:lnTo>
                <a:lnTo>
                  <a:pt x="272" y="968"/>
                </a:lnTo>
                <a:lnTo>
                  <a:pt x="270" y="1007"/>
                </a:lnTo>
                <a:lnTo>
                  <a:pt x="269" y="1051"/>
                </a:lnTo>
                <a:lnTo>
                  <a:pt x="265" y="1097"/>
                </a:lnTo>
                <a:lnTo>
                  <a:pt x="264" y="1142"/>
                </a:lnTo>
                <a:lnTo>
                  <a:pt x="260" y="1189"/>
                </a:lnTo>
                <a:lnTo>
                  <a:pt x="257" y="1236"/>
                </a:lnTo>
                <a:lnTo>
                  <a:pt x="256" y="1280"/>
                </a:lnTo>
                <a:lnTo>
                  <a:pt x="256" y="1321"/>
                </a:lnTo>
                <a:lnTo>
                  <a:pt x="228" y="1337"/>
                </a:lnTo>
                <a:lnTo>
                  <a:pt x="199" y="1352"/>
                </a:lnTo>
                <a:lnTo>
                  <a:pt x="169" y="1366"/>
                </a:lnTo>
                <a:lnTo>
                  <a:pt x="140" y="1381"/>
                </a:lnTo>
                <a:lnTo>
                  <a:pt x="109" y="1394"/>
                </a:lnTo>
                <a:lnTo>
                  <a:pt x="78" y="1405"/>
                </a:lnTo>
                <a:lnTo>
                  <a:pt x="48" y="1418"/>
                </a:lnTo>
                <a:lnTo>
                  <a:pt x="15" y="1428"/>
                </a:lnTo>
                <a:lnTo>
                  <a:pt x="33" y="1344"/>
                </a:lnTo>
                <a:lnTo>
                  <a:pt x="48" y="1254"/>
                </a:lnTo>
                <a:lnTo>
                  <a:pt x="61" y="1165"/>
                </a:lnTo>
                <a:lnTo>
                  <a:pt x="70" y="1072"/>
                </a:lnTo>
                <a:lnTo>
                  <a:pt x="78" y="978"/>
                </a:lnTo>
                <a:lnTo>
                  <a:pt x="85" y="885"/>
                </a:lnTo>
                <a:lnTo>
                  <a:pt x="90" y="789"/>
                </a:lnTo>
                <a:lnTo>
                  <a:pt x="91" y="695"/>
                </a:lnTo>
                <a:lnTo>
                  <a:pt x="91" y="676"/>
                </a:lnTo>
                <a:lnTo>
                  <a:pt x="91" y="663"/>
                </a:lnTo>
                <a:lnTo>
                  <a:pt x="93" y="653"/>
                </a:lnTo>
                <a:lnTo>
                  <a:pt x="93" y="646"/>
                </a:lnTo>
                <a:lnTo>
                  <a:pt x="93" y="638"/>
                </a:lnTo>
                <a:lnTo>
                  <a:pt x="93" y="630"/>
                </a:lnTo>
                <a:lnTo>
                  <a:pt x="93" y="616"/>
                </a:lnTo>
                <a:lnTo>
                  <a:pt x="91" y="598"/>
                </a:lnTo>
                <a:lnTo>
                  <a:pt x="80" y="596"/>
                </a:lnTo>
                <a:lnTo>
                  <a:pt x="70" y="593"/>
                </a:lnTo>
                <a:lnTo>
                  <a:pt x="61" y="590"/>
                </a:lnTo>
                <a:lnTo>
                  <a:pt x="51" y="585"/>
                </a:lnTo>
                <a:lnTo>
                  <a:pt x="43" y="580"/>
                </a:lnTo>
                <a:lnTo>
                  <a:pt x="36" y="573"/>
                </a:lnTo>
                <a:lnTo>
                  <a:pt x="30" y="567"/>
                </a:lnTo>
                <a:lnTo>
                  <a:pt x="23" y="559"/>
                </a:lnTo>
                <a:lnTo>
                  <a:pt x="18" y="549"/>
                </a:lnTo>
                <a:lnTo>
                  <a:pt x="13" y="541"/>
                </a:lnTo>
                <a:lnTo>
                  <a:pt x="10" y="531"/>
                </a:lnTo>
                <a:lnTo>
                  <a:pt x="7" y="520"/>
                </a:lnTo>
                <a:lnTo>
                  <a:pt x="2" y="499"/>
                </a:lnTo>
                <a:lnTo>
                  <a:pt x="0" y="476"/>
                </a:lnTo>
                <a:lnTo>
                  <a:pt x="2" y="455"/>
                </a:lnTo>
                <a:lnTo>
                  <a:pt x="5" y="434"/>
                </a:lnTo>
                <a:lnTo>
                  <a:pt x="12" y="412"/>
                </a:lnTo>
                <a:lnTo>
                  <a:pt x="20" y="395"/>
                </a:lnTo>
                <a:lnTo>
                  <a:pt x="26" y="385"/>
                </a:lnTo>
                <a:lnTo>
                  <a:pt x="31" y="378"/>
                </a:lnTo>
                <a:lnTo>
                  <a:pt x="39" y="370"/>
                </a:lnTo>
                <a:lnTo>
                  <a:pt x="46" y="365"/>
                </a:lnTo>
                <a:lnTo>
                  <a:pt x="54" y="360"/>
                </a:lnTo>
                <a:lnTo>
                  <a:pt x="62" y="356"/>
                </a:lnTo>
                <a:lnTo>
                  <a:pt x="70" y="352"/>
                </a:lnTo>
                <a:lnTo>
                  <a:pt x="80" y="351"/>
                </a:lnTo>
                <a:lnTo>
                  <a:pt x="77" y="307"/>
                </a:lnTo>
                <a:lnTo>
                  <a:pt x="72" y="261"/>
                </a:lnTo>
                <a:lnTo>
                  <a:pt x="65" y="214"/>
                </a:lnTo>
                <a:lnTo>
                  <a:pt x="59" y="169"/>
                </a:lnTo>
                <a:lnTo>
                  <a:pt x="52" y="123"/>
                </a:lnTo>
                <a:lnTo>
                  <a:pt x="46" y="81"/>
                </a:lnTo>
                <a:lnTo>
                  <a:pt x="38" y="39"/>
                </a:lnTo>
                <a:lnTo>
                  <a:pt x="3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4" name="Freeform 36">
            <a:extLst>
              <a:ext uri="{FF2B5EF4-FFF2-40B4-BE49-F238E27FC236}">
                <a16:creationId xmlns:a16="http://schemas.microsoft.com/office/drawing/2014/main" id="{1D308081-5BA1-AEFE-D2AA-89A1A3807D68}"/>
              </a:ext>
            </a:extLst>
          </p:cNvPr>
          <p:cNvSpPr>
            <a:spLocks/>
          </p:cNvSpPr>
          <p:nvPr/>
        </p:nvSpPr>
        <p:spPr bwMode="auto">
          <a:xfrm>
            <a:off x="5525012" y="4540847"/>
            <a:ext cx="231569" cy="325146"/>
          </a:xfrm>
          <a:custGeom>
            <a:avLst/>
            <a:gdLst>
              <a:gd name="T0" fmla="*/ 2147483647 w 146"/>
              <a:gd name="T1" fmla="*/ 0 h 205"/>
              <a:gd name="T2" fmla="*/ 2147483647 w 146"/>
              <a:gd name="T3" fmla="*/ 0 h 205"/>
              <a:gd name="T4" fmla="*/ 2147483647 w 146"/>
              <a:gd name="T5" fmla="*/ 2147483647 h 205"/>
              <a:gd name="T6" fmla="*/ 2147483647 w 146"/>
              <a:gd name="T7" fmla="*/ 2147483647 h 205"/>
              <a:gd name="T8" fmla="*/ 2147483647 w 146"/>
              <a:gd name="T9" fmla="*/ 2147483647 h 205"/>
              <a:gd name="T10" fmla="*/ 2147483647 w 146"/>
              <a:gd name="T11" fmla="*/ 2147483647 h 205"/>
              <a:gd name="T12" fmla="*/ 2147483647 w 146"/>
              <a:gd name="T13" fmla="*/ 2147483647 h 205"/>
              <a:gd name="T14" fmla="*/ 2147483647 w 146"/>
              <a:gd name="T15" fmla="*/ 2147483647 h 205"/>
              <a:gd name="T16" fmla="*/ 2147483647 w 146"/>
              <a:gd name="T17" fmla="*/ 2147483647 h 205"/>
              <a:gd name="T18" fmla="*/ 2147483647 w 146"/>
              <a:gd name="T19" fmla="*/ 2147483647 h 205"/>
              <a:gd name="T20" fmla="*/ 2147483647 w 146"/>
              <a:gd name="T21" fmla="*/ 2147483647 h 205"/>
              <a:gd name="T22" fmla="*/ 2147483647 w 146"/>
              <a:gd name="T23" fmla="*/ 2147483647 h 205"/>
              <a:gd name="T24" fmla="*/ 0 w 146"/>
              <a:gd name="T25" fmla="*/ 2147483647 h 205"/>
              <a:gd name="T26" fmla="*/ 2147483647 w 146"/>
              <a:gd name="T27" fmla="*/ 2147483647 h 205"/>
              <a:gd name="T28" fmla="*/ 2147483647 w 146"/>
              <a:gd name="T29" fmla="*/ 2147483647 h 205"/>
              <a:gd name="T30" fmla="*/ 2147483647 w 146"/>
              <a:gd name="T31" fmla="*/ 2147483647 h 205"/>
              <a:gd name="T32" fmla="*/ 2147483647 w 146"/>
              <a:gd name="T33" fmla="*/ 2147483647 h 205"/>
              <a:gd name="T34" fmla="*/ 2147483647 w 146"/>
              <a:gd name="T35" fmla="*/ 2147483647 h 205"/>
              <a:gd name="T36" fmla="*/ 2147483647 w 146"/>
              <a:gd name="T37" fmla="*/ 2147483647 h 205"/>
              <a:gd name="T38" fmla="*/ 2147483647 w 146"/>
              <a:gd name="T39" fmla="*/ 2147483647 h 205"/>
              <a:gd name="T40" fmla="*/ 2147483647 w 146"/>
              <a:gd name="T41" fmla="*/ 2147483647 h 205"/>
              <a:gd name="T42" fmla="*/ 2147483647 w 146"/>
              <a:gd name="T43" fmla="*/ 2147483647 h 205"/>
              <a:gd name="T44" fmla="*/ 2147483647 w 146"/>
              <a:gd name="T45" fmla="*/ 2147483647 h 205"/>
              <a:gd name="T46" fmla="*/ 2147483647 w 146"/>
              <a:gd name="T47" fmla="*/ 2147483647 h 205"/>
              <a:gd name="T48" fmla="*/ 2147483647 w 146"/>
              <a:gd name="T49" fmla="*/ 2147483647 h 205"/>
              <a:gd name="T50" fmla="*/ 2147483647 w 146"/>
              <a:gd name="T51" fmla="*/ 2147483647 h 205"/>
              <a:gd name="T52" fmla="*/ 2147483647 w 146"/>
              <a:gd name="T53" fmla="*/ 2147483647 h 205"/>
              <a:gd name="T54" fmla="*/ 2147483647 w 146"/>
              <a:gd name="T55" fmla="*/ 2147483647 h 205"/>
              <a:gd name="T56" fmla="*/ 2147483647 w 146"/>
              <a:gd name="T57" fmla="*/ 2147483647 h 205"/>
              <a:gd name="T58" fmla="*/ 2147483647 w 146"/>
              <a:gd name="T59" fmla="*/ 2147483647 h 205"/>
              <a:gd name="T60" fmla="*/ 2147483647 w 146"/>
              <a:gd name="T61" fmla="*/ 2147483647 h 205"/>
              <a:gd name="T62" fmla="*/ 2147483647 w 146"/>
              <a:gd name="T63" fmla="*/ 2147483647 h 205"/>
              <a:gd name="T64" fmla="*/ 2147483647 w 146"/>
              <a:gd name="T65" fmla="*/ 2147483647 h 205"/>
              <a:gd name="T66" fmla="*/ 2147483647 w 146"/>
              <a:gd name="T67" fmla="*/ 2147483647 h 205"/>
              <a:gd name="T68" fmla="*/ 2147483647 w 146"/>
              <a:gd name="T69" fmla="*/ 2147483647 h 205"/>
              <a:gd name="T70" fmla="*/ 2147483647 w 146"/>
              <a:gd name="T71" fmla="*/ 2147483647 h 205"/>
              <a:gd name="T72" fmla="*/ 2147483647 w 146"/>
              <a:gd name="T73" fmla="*/ 2147483647 h 205"/>
              <a:gd name="T74" fmla="*/ 2147483647 w 146"/>
              <a:gd name="T75" fmla="*/ 2147483647 h 205"/>
              <a:gd name="T76" fmla="*/ 2147483647 w 146"/>
              <a:gd name="T77" fmla="*/ 2147483647 h 205"/>
              <a:gd name="T78" fmla="*/ 2147483647 w 146"/>
              <a:gd name="T79" fmla="*/ 2147483647 h 205"/>
              <a:gd name="T80" fmla="*/ 2147483647 w 146"/>
              <a:gd name="T81" fmla="*/ 2147483647 h 205"/>
              <a:gd name="T82" fmla="*/ 2147483647 w 146"/>
              <a:gd name="T83" fmla="*/ 2147483647 h 205"/>
              <a:gd name="T84" fmla="*/ 2147483647 w 146"/>
              <a:gd name="T85" fmla="*/ 2147483647 h 205"/>
              <a:gd name="T86" fmla="*/ 2147483647 w 146"/>
              <a:gd name="T87" fmla="*/ 2147483647 h 205"/>
              <a:gd name="T88" fmla="*/ 2147483647 w 146"/>
              <a:gd name="T89" fmla="*/ 2147483647 h 205"/>
              <a:gd name="T90" fmla="*/ 2147483647 w 146"/>
              <a:gd name="T91" fmla="*/ 2147483647 h 205"/>
              <a:gd name="T92" fmla="*/ 2147483647 w 146"/>
              <a:gd name="T93" fmla="*/ 2147483647 h 205"/>
              <a:gd name="T94" fmla="*/ 2147483647 w 146"/>
              <a:gd name="T95" fmla="*/ 0 h 205"/>
              <a:gd name="T96" fmla="*/ 2147483647 w 146"/>
              <a:gd name="T97" fmla="*/ 0 h 20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46"/>
              <a:gd name="T148" fmla="*/ 0 h 205"/>
              <a:gd name="T149" fmla="*/ 146 w 146"/>
              <a:gd name="T150" fmla="*/ 205 h 20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46" h="205">
                <a:moveTo>
                  <a:pt x="73" y="0"/>
                </a:moveTo>
                <a:lnTo>
                  <a:pt x="65" y="0"/>
                </a:lnTo>
                <a:lnTo>
                  <a:pt x="58" y="2"/>
                </a:lnTo>
                <a:lnTo>
                  <a:pt x="52" y="5"/>
                </a:lnTo>
                <a:lnTo>
                  <a:pt x="44" y="8"/>
                </a:lnTo>
                <a:lnTo>
                  <a:pt x="37" y="13"/>
                </a:lnTo>
                <a:lnTo>
                  <a:pt x="32" y="18"/>
                </a:lnTo>
                <a:lnTo>
                  <a:pt x="26" y="23"/>
                </a:lnTo>
                <a:lnTo>
                  <a:pt x="21" y="30"/>
                </a:lnTo>
                <a:lnTo>
                  <a:pt x="13" y="46"/>
                </a:lnTo>
                <a:lnTo>
                  <a:pt x="6" y="62"/>
                </a:lnTo>
                <a:lnTo>
                  <a:pt x="2" y="82"/>
                </a:lnTo>
                <a:lnTo>
                  <a:pt x="0" y="101"/>
                </a:lnTo>
                <a:lnTo>
                  <a:pt x="2" y="122"/>
                </a:lnTo>
                <a:lnTo>
                  <a:pt x="6" y="142"/>
                </a:lnTo>
                <a:lnTo>
                  <a:pt x="13" y="158"/>
                </a:lnTo>
                <a:lnTo>
                  <a:pt x="21" y="173"/>
                </a:lnTo>
                <a:lnTo>
                  <a:pt x="26" y="179"/>
                </a:lnTo>
                <a:lnTo>
                  <a:pt x="32" y="186"/>
                </a:lnTo>
                <a:lnTo>
                  <a:pt x="37" y="191"/>
                </a:lnTo>
                <a:lnTo>
                  <a:pt x="44" y="195"/>
                </a:lnTo>
                <a:lnTo>
                  <a:pt x="52" y="199"/>
                </a:lnTo>
                <a:lnTo>
                  <a:pt x="58" y="200"/>
                </a:lnTo>
                <a:lnTo>
                  <a:pt x="65" y="202"/>
                </a:lnTo>
                <a:lnTo>
                  <a:pt x="73" y="204"/>
                </a:lnTo>
                <a:lnTo>
                  <a:pt x="80" y="202"/>
                </a:lnTo>
                <a:lnTo>
                  <a:pt x="88" y="200"/>
                </a:lnTo>
                <a:lnTo>
                  <a:pt x="94" y="199"/>
                </a:lnTo>
                <a:lnTo>
                  <a:pt x="101" y="195"/>
                </a:lnTo>
                <a:lnTo>
                  <a:pt x="107" y="191"/>
                </a:lnTo>
                <a:lnTo>
                  <a:pt x="114" y="186"/>
                </a:lnTo>
                <a:lnTo>
                  <a:pt x="119" y="179"/>
                </a:lnTo>
                <a:lnTo>
                  <a:pt x="123" y="173"/>
                </a:lnTo>
                <a:lnTo>
                  <a:pt x="133" y="158"/>
                </a:lnTo>
                <a:lnTo>
                  <a:pt x="140" y="142"/>
                </a:lnTo>
                <a:lnTo>
                  <a:pt x="143" y="122"/>
                </a:lnTo>
                <a:lnTo>
                  <a:pt x="145" y="101"/>
                </a:lnTo>
                <a:lnTo>
                  <a:pt x="143" y="82"/>
                </a:lnTo>
                <a:lnTo>
                  <a:pt x="140" y="62"/>
                </a:lnTo>
                <a:lnTo>
                  <a:pt x="133" y="46"/>
                </a:lnTo>
                <a:lnTo>
                  <a:pt x="123" y="30"/>
                </a:lnTo>
                <a:lnTo>
                  <a:pt x="119" y="23"/>
                </a:lnTo>
                <a:lnTo>
                  <a:pt x="114" y="18"/>
                </a:lnTo>
                <a:lnTo>
                  <a:pt x="107" y="13"/>
                </a:lnTo>
                <a:lnTo>
                  <a:pt x="101" y="8"/>
                </a:lnTo>
                <a:lnTo>
                  <a:pt x="94" y="5"/>
                </a:lnTo>
                <a:lnTo>
                  <a:pt x="88" y="2"/>
                </a:lnTo>
                <a:lnTo>
                  <a:pt x="80" y="0"/>
                </a:lnTo>
                <a:lnTo>
                  <a:pt x="73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5" name="Freeform 37">
            <a:extLst>
              <a:ext uri="{FF2B5EF4-FFF2-40B4-BE49-F238E27FC236}">
                <a16:creationId xmlns:a16="http://schemas.microsoft.com/office/drawing/2014/main" id="{EA3CB6C1-96B1-9509-8FE8-F1949FFA2347}"/>
              </a:ext>
            </a:extLst>
          </p:cNvPr>
          <p:cNvSpPr>
            <a:spLocks/>
          </p:cNvSpPr>
          <p:nvPr/>
        </p:nvSpPr>
        <p:spPr bwMode="auto">
          <a:xfrm>
            <a:off x="5520254" y="3801731"/>
            <a:ext cx="191916" cy="266462"/>
          </a:xfrm>
          <a:custGeom>
            <a:avLst/>
            <a:gdLst>
              <a:gd name="T0" fmla="*/ 2147483647 w 121"/>
              <a:gd name="T1" fmla="*/ 0 h 168"/>
              <a:gd name="T2" fmla="*/ 2147483647 w 121"/>
              <a:gd name="T3" fmla="*/ 0 h 168"/>
              <a:gd name="T4" fmla="*/ 2147483647 w 121"/>
              <a:gd name="T5" fmla="*/ 2147483647 h 168"/>
              <a:gd name="T6" fmla="*/ 2147483647 w 121"/>
              <a:gd name="T7" fmla="*/ 2147483647 h 168"/>
              <a:gd name="T8" fmla="*/ 2147483647 w 121"/>
              <a:gd name="T9" fmla="*/ 2147483647 h 168"/>
              <a:gd name="T10" fmla="*/ 2147483647 w 121"/>
              <a:gd name="T11" fmla="*/ 2147483647 h 168"/>
              <a:gd name="T12" fmla="*/ 2147483647 w 121"/>
              <a:gd name="T13" fmla="*/ 2147483647 h 168"/>
              <a:gd name="T14" fmla="*/ 2147483647 w 121"/>
              <a:gd name="T15" fmla="*/ 2147483647 h 168"/>
              <a:gd name="T16" fmla="*/ 2147483647 w 121"/>
              <a:gd name="T17" fmla="*/ 2147483647 h 168"/>
              <a:gd name="T18" fmla="*/ 2147483647 w 121"/>
              <a:gd name="T19" fmla="*/ 2147483647 h 168"/>
              <a:gd name="T20" fmla="*/ 0 w 121"/>
              <a:gd name="T21" fmla="*/ 2147483647 h 168"/>
              <a:gd name="T22" fmla="*/ 2147483647 w 121"/>
              <a:gd name="T23" fmla="*/ 2147483647 h 168"/>
              <a:gd name="T24" fmla="*/ 2147483647 w 121"/>
              <a:gd name="T25" fmla="*/ 2147483647 h 168"/>
              <a:gd name="T26" fmla="*/ 2147483647 w 121"/>
              <a:gd name="T27" fmla="*/ 2147483647 h 168"/>
              <a:gd name="T28" fmla="*/ 2147483647 w 121"/>
              <a:gd name="T29" fmla="*/ 2147483647 h 168"/>
              <a:gd name="T30" fmla="*/ 2147483647 w 121"/>
              <a:gd name="T31" fmla="*/ 2147483647 h 168"/>
              <a:gd name="T32" fmla="*/ 2147483647 w 121"/>
              <a:gd name="T33" fmla="*/ 2147483647 h 168"/>
              <a:gd name="T34" fmla="*/ 2147483647 w 121"/>
              <a:gd name="T35" fmla="*/ 2147483647 h 168"/>
              <a:gd name="T36" fmla="*/ 2147483647 w 121"/>
              <a:gd name="T37" fmla="*/ 2147483647 h 168"/>
              <a:gd name="T38" fmla="*/ 2147483647 w 121"/>
              <a:gd name="T39" fmla="*/ 2147483647 h 168"/>
              <a:gd name="T40" fmla="*/ 2147483647 w 121"/>
              <a:gd name="T41" fmla="*/ 2147483647 h 168"/>
              <a:gd name="T42" fmla="*/ 2147483647 w 121"/>
              <a:gd name="T43" fmla="*/ 2147483647 h 168"/>
              <a:gd name="T44" fmla="*/ 2147483647 w 121"/>
              <a:gd name="T45" fmla="*/ 2147483647 h 168"/>
              <a:gd name="T46" fmla="*/ 2147483647 w 121"/>
              <a:gd name="T47" fmla="*/ 2147483647 h 168"/>
              <a:gd name="T48" fmla="*/ 2147483647 w 121"/>
              <a:gd name="T49" fmla="*/ 2147483647 h 168"/>
              <a:gd name="T50" fmla="*/ 2147483647 w 121"/>
              <a:gd name="T51" fmla="*/ 2147483647 h 168"/>
              <a:gd name="T52" fmla="*/ 2147483647 w 121"/>
              <a:gd name="T53" fmla="*/ 2147483647 h 168"/>
              <a:gd name="T54" fmla="*/ 2147483647 w 121"/>
              <a:gd name="T55" fmla="*/ 2147483647 h 168"/>
              <a:gd name="T56" fmla="*/ 2147483647 w 121"/>
              <a:gd name="T57" fmla="*/ 2147483647 h 168"/>
              <a:gd name="T58" fmla="*/ 2147483647 w 121"/>
              <a:gd name="T59" fmla="*/ 2147483647 h 168"/>
              <a:gd name="T60" fmla="*/ 2147483647 w 121"/>
              <a:gd name="T61" fmla="*/ 2147483647 h 168"/>
              <a:gd name="T62" fmla="*/ 2147483647 w 121"/>
              <a:gd name="T63" fmla="*/ 2147483647 h 168"/>
              <a:gd name="T64" fmla="*/ 2147483647 w 121"/>
              <a:gd name="T65" fmla="*/ 2147483647 h 168"/>
              <a:gd name="T66" fmla="*/ 2147483647 w 121"/>
              <a:gd name="T67" fmla="*/ 2147483647 h 168"/>
              <a:gd name="T68" fmla="*/ 2147483647 w 121"/>
              <a:gd name="T69" fmla="*/ 2147483647 h 168"/>
              <a:gd name="T70" fmla="*/ 2147483647 w 121"/>
              <a:gd name="T71" fmla="*/ 2147483647 h 168"/>
              <a:gd name="T72" fmla="*/ 2147483647 w 121"/>
              <a:gd name="T73" fmla="*/ 2147483647 h 168"/>
              <a:gd name="T74" fmla="*/ 2147483647 w 121"/>
              <a:gd name="T75" fmla="*/ 2147483647 h 168"/>
              <a:gd name="T76" fmla="*/ 2147483647 w 121"/>
              <a:gd name="T77" fmla="*/ 2147483647 h 168"/>
              <a:gd name="T78" fmla="*/ 2147483647 w 121"/>
              <a:gd name="T79" fmla="*/ 0 h 168"/>
              <a:gd name="T80" fmla="*/ 2147483647 w 121"/>
              <a:gd name="T81" fmla="*/ 0 h 168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1"/>
              <a:gd name="T124" fmla="*/ 0 h 168"/>
              <a:gd name="T125" fmla="*/ 121 w 121"/>
              <a:gd name="T126" fmla="*/ 168 h 168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1" h="168">
                <a:moveTo>
                  <a:pt x="60" y="0"/>
                </a:moveTo>
                <a:lnTo>
                  <a:pt x="53" y="0"/>
                </a:lnTo>
                <a:lnTo>
                  <a:pt x="47" y="2"/>
                </a:lnTo>
                <a:lnTo>
                  <a:pt x="42" y="5"/>
                </a:lnTo>
                <a:lnTo>
                  <a:pt x="37" y="6"/>
                </a:lnTo>
                <a:lnTo>
                  <a:pt x="26" y="15"/>
                </a:lnTo>
                <a:lnTo>
                  <a:pt x="18" y="24"/>
                </a:lnTo>
                <a:lnTo>
                  <a:pt x="9" y="37"/>
                </a:lnTo>
                <a:lnTo>
                  <a:pt x="5" y="52"/>
                </a:lnTo>
                <a:lnTo>
                  <a:pt x="1" y="67"/>
                </a:lnTo>
                <a:lnTo>
                  <a:pt x="0" y="84"/>
                </a:lnTo>
                <a:lnTo>
                  <a:pt x="1" y="101"/>
                </a:lnTo>
                <a:lnTo>
                  <a:pt x="5" y="115"/>
                </a:lnTo>
                <a:lnTo>
                  <a:pt x="9" y="130"/>
                </a:lnTo>
                <a:lnTo>
                  <a:pt x="18" y="143"/>
                </a:lnTo>
                <a:lnTo>
                  <a:pt x="26" y="153"/>
                </a:lnTo>
                <a:lnTo>
                  <a:pt x="37" y="161"/>
                </a:lnTo>
                <a:lnTo>
                  <a:pt x="42" y="162"/>
                </a:lnTo>
                <a:lnTo>
                  <a:pt x="47" y="166"/>
                </a:lnTo>
                <a:lnTo>
                  <a:pt x="53" y="166"/>
                </a:lnTo>
                <a:lnTo>
                  <a:pt x="60" y="167"/>
                </a:lnTo>
                <a:lnTo>
                  <a:pt x="66" y="166"/>
                </a:lnTo>
                <a:lnTo>
                  <a:pt x="71" y="166"/>
                </a:lnTo>
                <a:lnTo>
                  <a:pt x="78" y="162"/>
                </a:lnTo>
                <a:lnTo>
                  <a:pt x="83" y="161"/>
                </a:lnTo>
                <a:lnTo>
                  <a:pt x="92" y="153"/>
                </a:lnTo>
                <a:lnTo>
                  <a:pt x="102" y="143"/>
                </a:lnTo>
                <a:lnTo>
                  <a:pt x="109" y="130"/>
                </a:lnTo>
                <a:lnTo>
                  <a:pt x="115" y="115"/>
                </a:lnTo>
                <a:lnTo>
                  <a:pt x="118" y="101"/>
                </a:lnTo>
                <a:lnTo>
                  <a:pt x="120" y="84"/>
                </a:lnTo>
                <a:lnTo>
                  <a:pt x="118" y="67"/>
                </a:lnTo>
                <a:lnTo>
                  <a:pt x="115" y="52"/>
                </a:lnTo>
                <a:lnTo>
                  <a:pt x="109" y="37"/>
                </a:lnTo>
                <a:lnTo>
                  <a:pt x="102" y="24"/>
                </a:lnTo>
                <a:lnTo>
                  <a:pt x="92" y="15"/>
                </a:lnTo>
                <a:lnTo>
                  <a:pt x="83" y="6"/>
                </a:lnTo>
                <a:lnTo>
                  <a:pt x="78" y="5"/>
                </a:lnTo>
                <a:lnTo>
                  <a:pt x="71" y="2"/>
                </a:lnTo>
                <a:lnTo>
                  <a:pt x="66" y="0"/>
                </a:lnTo>
                <a:lnTo>
                  <a:pt x="6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6" name="Freeform 38">
            <a:extLst>
              <a:ext uri="{FF2B5EF4-FFF2-40B4-BE49-F238E27FC236}">
                <a16:creationId xmlns:a16="http://schemas.microsoft.com/office/drawing/2014/main" id="{1B4EB411-88B2-AA2D-7138-458BA66C3773}"/>
              </a:ext>
            </a:extLst>
          </p:cNvPr>
          <p:cNvSpPr>
            <a:spLocks/>
          </p:cNvSpPr>
          <p:nvPr/>
        </p:nvSpPr>
        <p:spPr bwMode="auto">
          <a:xfrm>
            <a:off x="6460801" y="3027722"/>
            <a:ext cx="385419" cy="1011921"/>
          </a:xfrm>
          <a:custGeom>
            <a:avLst/>
            <a:gdLst>
              <a:gd name="T0" fmla="*/ 0 w 243"/>
              <a:gd name="T1" fmla="*/ 0 h 638"/>
              <a:gd name="T2" fmla="*/ 2147483647 w 243"/>
              <a:gd name="T3" fmla="*/ 2147483647 h 638"/>
              <a:gd name="T4" fmla="*/ 2147483647 w 243"/>
              <a:gd name="T5" fmla="*/ 2147483647 h 638"/>
              <a:gd name="T6" fmla="*/ 2147483647 w 243"/>
              <a:gd name="T7" fmla="*/ 2147483647 h 638"/>
              <a:gd name="T8" fmla="*/ 2147483647 w 243"/>
              <a:gd name="T9" fmla="*/ 2147483647 h 638"/>
              <a:gd name="T10" fmla="*/ 2147483647 w 243"/>
              <a:gd name="T11" fmla="*/ 2147483647 h 638"/>
              <a:gd name="T12" fmla="*/ 2147483647 w 243"/>
              <a:gd name="T13" fmla="*/ 2147483647 h 638"/>
              <a:gd name="T14" fmla="*/ 2147483647 w 243"/>
              <a:gd name="T15" fmla="*/ 2147483647 h 638"/>
              <a:gd name="T16" fmla="*/ 2147483647 w 243"/>
              <a:gd name="T17" fmla="*/ 2147483647 h 638"/>
              <a:gd name="T18" fmla="*/ 2147483647 w 243"/>
              <a:gd name="T19" fmla="*/ 2147483647 h 638"/>
              <a:gd name="T20" fmla="*/ 2147483647 w 243"/>
              <a:gd name="T21" fmla="*/ 2147483647 h 638"/>
              <a:gd name="T22" fmla="*/ 2147483647 w 243"/>
              <a:gd name="T23" fmla="*/ 2147483647 h 638"/>
              <a:gd name="T24" fmla="*/ 2147483647 w 243"/>
              <a:gd name="T25" fmla="*/ 2147483647 h 638"/>
              <a:gd name="T26" fmla="*/ 2147483647 w 243"/>
              <a:gd name="T27" fmla="*/ 2147483647 h 638"/>
              <a:gd name="T28" fmla="*/ 2147483647 w 243"/>
              <a:gd name="T29" fmla="*/ 2147483647 h 638"/>
              <a:gd name="T30" fmla="*/ 2147483647 w 243"/>
              <a:gd name="T31" fmla="*/ 2147483647 h 638"/>
              <a:gd name="T32" fmla="*/ 2147483647 w 243"/>
              <a:gd name="T33" fmla="*/ 2147483647 h 638"/>
              <a:gd name="T34" fmla="*/ 2147483647 w 243"/>
              <a:gd name="T35" fmla="*/ 2147483647 h 638"/>
              <a:gd name="T36" fmla="*/ 2147483647 w 243"/>
              <a:gd name="T37" fmla="*/ 2147483647 h 638"/>
              <a:gd name="T38" fmla="*/ 2147483647 w 243"/>
              <a:gd name="T39" fmla="*/ 2147483647 h 638"/>
              <a:gd name="T40" fmla="*/ 2147483647 w 243"/>
              <a:gd name="T41" fmla="*/ 2147483647 h 638"/>
              <a:gd name="T42" fmla="*/ 2147483647 w 243"/>
              <a:gd name="T43" fmla="*/ 2147483647 h 638"/>
              <a:gd name="T44" fmla="*/ 2147483647 w 243"/>
              <a:gd name="T45" fmla="*/ 2147483647 h 638"/>
              <a:gd name="T46" fmla="*/ 2147483647 w 243"/>
              <a:gd name="T47" fmla="*/ 2147483647 h 638"/>
              <a:gd name="T48" fmla="*/ 2147483647 w 243"/>
              <a:gd name="T49" fmla="*/ 2147483647 h 638"/>
              <a:gd name="T50" fmla="*/ 2147483647 w 243"/>
              <a:gd name="T51" fmla="*/ 2147483647 h 638"/>
              <a:gd name="T52" fmla="*/ 2147483647 w 243"/>
              <a:gd name="T53" fmla="*/ 2147483647 h 638"/>
              <a:gd name="T54" fmla="*/ 2147483647 w 243"/>
              <a:gd name="T55" fmla="*/ 2147483647 h 638"/>
              <a:gd name="T56" fmla="*/ 2147483647 w 243"/>
              <a:gd name="T57" fmla="*/ 2147483647 h 638"/>
              <a:gd name="T58" fmla="*/ 2147483647 w 243"/>
              <a:gd name="T59" fmla="*/ 2147483647 h 638"/>
              <a:gd name="T60" fmla="*/ 2147483647 w 243"/>
              <a:gd name="T61" fmla="*/ 2147483647 h 638"/>
              <a:gd name="T62" fmla="*/ 2147483647 w 243"/>
              <a:gd name="T63" fmla="*/ 2147483647 h 638"/>
              <a:gd name="T64" fmla="*/ 0 w 243"/>
              <a:gd name="T65" fmla="*/ 0 h 63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43"/>
              <a:gd name="T100" fmla="*/ 0 h 638"/>
              <a:gd name="T101" fmla="*/ 243 w 243"/>
              <a:gd name="T102" fmla="*/ 638 h 638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43" h="638">
                <a:moveTo>
                  <a:pt x="0" y="0"/>
                </a:moveTo>
                <a:lnTo>
                  <a:pt x="31" y="28"/>
                </a:lnTo>
                <a:lnTo>
                  <a:pt x="62" y="57"/>
                </a:lnTo>
                <a:lnTo>
                  <a:pt x="93" y="88"/>
                </a:lnTo>
                <a:lnTo>
                  <a:pt x="122" y="121"/>
                </a:lnTo>
                <a:lnTo>
                  <a:pt x="153" y="155"/>
                </a:lnTo>
                <a:lnTo>
                  <a:pt x="184" y="187"/>
                </a:lnTo>
                <a:lnTo>
                  <a:pt x="213" y="220"/>
                </a:lnTo>
                <a:lnTo>
                  <a:pt x="242" y="252"/>
                </a:lnTo>
                <a:lnTo>
                  <a:pt x="242" y="299"/>
                </a:lnTo>
                <a:lnTo>
                  <a:pt x="240" y="348"/>
                </a:lnTo>
                <a:lnTo>
                  <a:pt x="239" y="395"/>
                </a:lnTo>
                <a:lnTo>
                  <a:pt x="237" y="442"/>
                </a:lnTo>
                <a:lnTo>
                  <a:pt x="236" y="491"/>
                </a:lnTo>
                <a:lnTo>
                  <a:pt x="232" y="540"/>
                </a:lnTo>
                <a:lnTo>
                  <a:pt x="231" y="589"/>
                </a:lnTo>
                <a:lnTo>
                  <a:pt x="227" y="637"/>
                </a:lnTo>
                <a:lnTo>
                  <a:pt x="224" y="587"/>
                </a:lnTo>
                <a:lnTo>
                  <a:pt x="221" y="538"/>
                </a:lnTo>
                <a:lnTo>
                  <a:pt x="216" y="488"/>
                </a:lnTo>
                <a:lnTo>
                  <a:pt x="213" y="438"/>
                </a:lnTo>
                <a:lnTo>
                  <a:pt x="208" y="389"/>
                </a:lnTo>
                <a:lnTo>
                  <a:pt x="201" y="342"/>
                </a:lnTo>
                <a:lnTo>
                  <a:pt x="195" y="295"/>
                </a:lnTo>
                <a:lnTo>
                  <a:pt x="187" y="251"/>
                </a:lnTo>
                <a:lnTo>
                  <a:pt x="164" y="217"/>
                </a:lnTo>
                <a:lnTo>
                  <a:pt x="141" y="184"/>
                </a:lnTo>
                <a:lnTo>
                  <a:pt x="119" y="153"/>
                </a:lnTo>
                <a:lnTo>
                  <a:pt x="96" y="122"/>
                </a:lnTo>
                <a:lnTo>
                  <a:pt x="71" y="91"/>
                </a:lnTo>
                <a:lnTo>
                  <a:pt x="49" y="61"/>
                </a:lnTo>
                <a:lnTo>
                  <a:pt x="24" y="31"/>
                </a:lnTo>
                <a:lnTo>
                  <a:pt x="0" y="0"/>
                </a:lnTo>
              </a:path>
            </a:pathLst>
          </a:custGeom>
          <a:solidFill>
            <a:srgbClr val="E0BC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7" name="Freeform 39">
            <a:extLst>
              <a:ext uri="{FF2B5EF4-FFF2-40B4-BE49-F238E27FC236}">
                <a16:creationId xmlns:a16="http://schemas.microsoft.com/office/drawing/2014/main" id="{C69C6F6E-4AF9-4E29-86E8-19F7E60C7073}"/>
              </a:ext>
            </a:extLst>
          </p:cNvPr>
          <p:cNvSpPr>
            <a:spLocks/>
          </p:cNvSpPr>
          <p:nvPr/>
        </p:nvSpPr>
        <p:spPr bwMode="auto">
          <a:xfrm>
            <a:off x="6325983" y="3530510"/>
            <a:ext cx="182399" cy="388591"/>
          </a:xfrm>
          <a:custGeom>
            <a:avLst/>
            <a:gdLst>
              <a:gd name="T0" fmla="*/ 2147483647 w 115"/>
              <a:gd name="T1" fmla="*/ 0 h 245"/>
              <a:gd name="T2" fmla="*/ 2147483647 w 115"/>
              <a:gd name="T3" fmla="*/ 2147483647 h 245"/>
              <a:gd name="T4" fmla="*/ 2147483647 w 115"/>
              <a:gd name="T5" fmla="*/ 2147483647 h 245"/>
              <a:gd name="T6" fmla="*/ 2147483647 w 115"/>
              <a:gd name="T7" fmla="*/ 2147483647 h 245"/>
              <a:gd name="T8" fmla="*/ 2147483647 w 115"/>
              <a:gd name="T9" fmla="*/ 2147483647 h 245"/>
              <a:gd name="T10" fmla="*/ 2147483647 w 115"/>
              <a:gd name="T11" fmla="*/ 2147483647 h 245"/>
              <a:gd name="T12" fmla="*/ 2147483647 w 115"/>
              <a:gd name="T13" fmla="*/ 2147483647 h 245"/>
              <a:gd name="T14" fmla="*/ 2147483647 w 115"/>
              <a:gd name="T15" fmla="*/ 2147483647 h 245"/>
              <a:gd name="T16" fmla="*/ 2147483647 w 115"/>
              <a:gd name="T17" fmla="*/ 2147483647 h 245"/>
              <a:gd name="T18" fmla="*/ 2147483647 w 115"/>
              <a:gd name="T19" fmla="*/ 2147483647 h 245"/>
              <a:gd name="T20" fmla="*/ 2147483647 w 115"/>
              <a:gd name="T21" fmla="*/ 2147483647 h 245"/>
              <a:gd name="T22" fmla="*/ 2147483647 w 115"/>
              <a:gd name="T23" fmla="*/ 2147483647 h 245"/>
              <a:gd name="T24" fmla="*/ 2147483647 w 115"/>
              <a:gd name="T25" fmla="*/ 2147483647 h 245"/>
              <a:gd name="T26" fmla="*/ 2147483647 w 115"/>
              <a:gd name="T27" fmla="*/ 2147483647 h 245"/>
              <a:gd name="T28" fmla="*/ 2147483647 w 115"/>
              <a:gd name="T29" fmla="*/ 2147483647 h 245"/>
              <a:gd name="T30" fmla="*/ 2147483647 w 115"/>
              <a:gd name="T31" fmla="*/ 2147483647 h 245"/>
              <a:gd name="T32" fmla="*/ 2147483647 w 115"/>
              <a:gd name="T33" fmla="*/ 2147483647 h 245"/>
              <a:gd name="T34" fmla="*/ 2147483647 w 115"/>
              <a:gd name="T35" fmla="*/ 2147483647 h 245"/>
              <a:gd name="T36" fmla="*/ 2147483647 w 115"/>
              <a:gd name="T37" fmla="*/ 2147483647 h 245"/>
              <a:gd name="T38" fmla="*/ 2147483647 w 115"/>
              <a:gd name="T39" fmla="*/ 2147483647 h 245"/>
              <a:gd name="T40" fmla="*/ 2147483647 w 115"/>
              <a:gd name="T41" fmla="*/ 2147483647 h 245"/>
              <a:gd name="T42" fmla="*/ 2147483647 w 115"/>
              <a:gd name="T43" fmla="*/ 2147483647 h 245"/>
              <a:gd name="T44" fmla="*/ 2147483647 w 115"/>
              <a:gd name="T45" fmla="*/ 2147483647 h 245"/>
              <a:gd name="T46" fmla="*/ 2147483647 w 115"/>
              <a:gd name="T47" fmla="*/ 2147483647 h 245"/>
              <a:gd name="T48" fmla="*/ 2147483647 w 115"/>
              <a:gd name="T49" fmla="*/ 2147483647 h 245"/>
              <a:gd name="T50" fmla="*/ 2147483647 w 115"/>
              <a:gd name="T51" fmla="*/ 2147483647 h 245"/>
              <a:gd name="T52" fmla="*/ 2147483647 w 115"/>
              <a:gd name="T53" fmla="*/ 2147483647 h 245"/>
              <a:gd name="T54" fmla="*/ 2147483647 w 115"/>
              <a:gd name="T55" fmla="*/ 2147483647 h 245"/>
              <a:gd name="T56" fmla="*/ 2147483647 w 115"/>
              <a:gd name="T57" fmla="*/ 2147483647 h 245"/>
              <a:gd name="T58" fmla="*/ 2147483647 w 115"/>
              <a:gd name="T59" fmla="*/ 2147483647 h 245"/>
              <a:gd name="T60" fmla="*/ 2147483647 w 115"/>
              <a:gd name="T61" fmla="*/ 2147483647 h 245"/>
              <a:gd name="T62" fmla="*/ 2147483647 w 115"/>
              <a:gd name="T63" fmla="*/ 2147483647 h 245"/>
              <a:gd name="T64" fmla="*/ 2147483647 w 115"/>
              <a:gd name="T65" fmla="*/ 2147483647 h 245"/>
              <a:gd name="T66" fmla="*/ 2147483647 w 115"/>
              <a:gd name="T67" fmla="*/ 2147483647 h 245"/>
              <a:gd name="T68" fmla="*/ 2147483647 w 115"/>
              <a:gd name="T69" fmla="*/ 2147483647 h 245"/>
              <a:gd name="T70" fmla="*/ 2147483647 w 115"/>
              <a:gd name="T71" fmla="*/ 2147483647 h 245"/>
              <a:gd name="T72" fmla="*/ 0 w 115"/>
              <a:gd name="T73" fmla="*/ 2147483647 h 245"/>
              <a:gd name="T74" fmla="*/ 0 w 115"/>
              <a:gd name="T75" fmla="*/ 2147483647 h 245"/>
              <a:gd name="T76" fmla="*/ 2147483647 w 115"/>
              <a:gd name="T77" fmla="*/ 2147483647 h 245"/>
              <a:gd name="T78" fmla="*/ 2147483647 w 115"/>
              <a:gd name="T79" fmla="*/ 2147483647 h 245"/>
              <a:gd name="T80" fmla="*/ 2147483647 w 115"/>
              <a:gd name="T81" fmla="*/ 2147483647 h 245"/>
              <a:gd name="T82" fmla="*/ 2147483647 w 115"/>
              <a:gd name="T83" fmla="*/ 2147483647 h 245"/>
              <a:gd name="T84" fmla="*/ 2147483647 w 115"/>
              <a:gd name="T85" fmla="*/ 2147483647 h 245"/>
              <a:gd name="T86" fmla="*/ 2147483647 w 115"/>
              <a:gd name="T87" fmla="*/ 2147483647 h 245"/>
              <a:gd name="T88" fmla="*/ 2147483647 w 115"/>
              <a:gd name="T89" fmla="*/ 2147483647 h 245"/>
              <a:gd name="T90" fmla="*/ 2147483647 w 115"/>
              <a:gd name="T91" fmla="*/ 2147483647 h 245"/>
              <a:gd name="T92" fmla="*/ 2147483647 w 115"/>
              <a:gd name="T93" fmla="*/ 2147483647 h 245"/>
              <a:gd name="T94" fmla="*/ 2147483647 w 115"/>
              <a:gd name="T95" fmla="*/ 2147483647 h 245"/>
              <a:gd name="T96" fmla="*/ 2147483647 w 115"/>
              <a:gd name="T97" fmla="*/ 2147483647 h 245"/>
              <a:gd name="T98" fmla="*/ 2147483647 w 115"/>
              <a:gd name="T99" fmla="*/ 2147483647 h 245"/>
              <a:gd name="T100" fmla="*/ 2147483647 w 115"/>
              <a:gd name="T101" fmla="*/ 2147483647 h 245"/>
              <a:gd name="T102" fmla="*/ 2147483647 w 115"/>
              <a:gd name="T103" fmla="*/ 0 h 245"/>
              <a:gd name="T104" fmla="*/ 2147483647 w 115"/>
              <a:gd name="T105" fmla="*/ 0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15"/>
              <a:gd name="T160" fmla="*/ 0 h 245"/>
              <a:gd name="T161" fmla="*/ 115 w 115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15" h="245">
                <a:moveTo>
                  <a:pt x="106" y="0"/>
                </a:moveTo>
                <a:lnTo>
                  <a:pt x="101" y="4"/>
                </a:lnTo>
                <a:lnTo>
                  <a:pt x="96" y="8"/>
                </a:lnTo>
                <a:lnTo>
                  <a:pt x="91" y="15"/>
                </a:lnTo>
                <a:lnTo>
                  <a:pt x="87" y="23"/>
                </a:lnTo>
                <a:lnTo>
                  <a:pt x="80" y="41"/>
                </a:lnTo>
                <a:lnTo>
                  <a:pt x="75" y="60"/>
                </a:lnTo>
                <a:lnTo>
                  <a:pt x="72" y="80"/>
                </a:lnTo>
                <a:lnTo>
                  <a:pt x="70" y="99"/>
                </a:lnTo>
                <a:lnTo>
                  <a:pt x="69" y="116"/>
                </a:lnTo>
                <a:lnTo>
                  <a:pt x="69" y="129"/>
                </a:lnTo>
                <a:lnTo>
                  <a:pt x="70" y="142"/>
                </a:lnTo>
                <a:lnTo>
                  <a:pt x="72" y="158"/>
                </a:lnTo>
                <a:lnTo>
                  <a:pt x="74" y="174"/>
                </a:lnTo>
                <a:lnTo>
                  <a:pt x="78" y="192"/>
                </a:lnTo>
                <a:lnTo>
                  <a:pt x="85" y="208"/>
                </a:lnTo>
                <a:lnTo>
                  <a:pt x="93" y="223"/>
                </a:lnTo>
                <a:lnTo>
                  <a:pt x="98" y="229"/>
                </a:lnTo>
                <a:lnTo>
                  <a:pt x="103" y="236"/>
                </a:lnTo>
                <a:lnTo>
                  <a:pt x="108" y="241"/>
                </a:lnTo>
                <a:lnTo>
                  <a:pt x="114" y="244"/>
                </a:lnTo>
                <a:lnTo>
                  <a:pt x="103" y="244"/>
                </a:lnTo>
                <a:lnTo>
                  <a:pt x="91" y="242"/>
                </a:lnTo>
                <a:lnTo>
                  <a:pt x="80" y="241"/>
                </a:lnTo>
                <a:lnTo>
                  <a:pt x="69" y="236"/>
                </a:lnTo>
                <a:lnTo>
                  <a:pt x="59" y="231"/>
                </a:lnTo>
                <a:lnTo>
                  <a:pt x="51" y="225"/>
                </a:lnTo>
                <a:lnTo>
                  <a:pt x="41" y="218"/>
                </a:lnTo>
                <a:lnTo>
                  <a:pt x="35" y="208"/>
                </a:lnTo>
                <a:lnTo>
                  <a:pt x="26" y="200"/>
                </a:lnTo>
                <a:lnTo>
                  <a:pt x="20" y="190"/>
                </a:lnTo>
                <a:lnTo>
                  <a:pt x="15" y="179"/>
                </a:lnTo>
                <a:lnTo>
                  <a:pt x="10" y="168"/>
                </a:lnTo>
                <a:lnTo>
                  <a:pt x="7" y="156"/>
                </a:lnTo>
                <a:lnTo>
                  <a:pt x="4" y="145"/>
                </a:lnTo>
                <a:lnTo>
                  <a:pt x="2" y="132"/>
                </a:lnTo>
                <a:lnTo>
                  <a:pt x="0" y="119"/>
                </a:lnTo>
                <a:lnTo>
                  <a:pt x="0" y="108"/>
                </a:lnTo>
                <a:lnTo>
                  <a:pt x="2" y="95"/>
                </a:lnTo>
                <a:lnTo>
                  <a:pt x="5" y="83"/>
                </a:lnTo>
                <a:lnTo>
                  <a:pt x="9" y="72"/>
                </a:lnTo>
                <a:lnTo>
                  <a:pt x="12" y="62"/>
                </a:lnTo>
                <a:lnTo>
                  <a:pt x="18" y="52"/>
                </a:lnTo>
                <a:lnTo>
                  <a:pt x="23" y="43"/>
                </a:lnTo>
                <a:lnTo>
                  <a:pt x="31" y="34"/>
                </a:lnTo>
                <a:lnTo>
                  <a:pt x="38" y="28"/>
                </a:lnTo>
                <a:lnTo>
                  <a:pt x="46" y="20"/>
                </a:lnTo>
                <a:lnTo>
                  <a:pt x="56" y="15"/>
                </a:lnTo>
                <a:lnTo>
                  <a:pt x="65" y="10"/>
                </a:lnTo>
                <a:lnTo>
                  <a:pt x="75" y="5"/>
                </a:lnTo>
                <a:lnTo>
                  <a:pt x="85" y="2"/>
                </a:lnTo>
                <a:lnTo>
                  <a:pt x="96" y="0"/>
                </a:lnTo>
                <a:lnTo>
                  <a:pt x="106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8" name="Freeform 40">
            <a:extLst>
              <a:ext uri="{FF2B5EF4-FFF2-40B4-BE49-F238E27FC236}">
                <a16:creationId xmlns:a16="http://schemas.microsoft.com/office/drawing/2014/main" id="{F880F2DA-C330-E1DF-9CB9-7543DFF00E90}"/>
              </a:ext>
            </a:extLst>
          </p:cNvPr>
          <p:cNvSpPr>
            <a:spLocks/>
          </p:cNvSpPr>
          <p:nvPr/>
        </p:nvSpPr>
        <p:spPr bwMode="auto">
          <a:xfrm>
            <a:off x="6325983" y="3530510"/>
            <a:ext cx="182399" cy="388591"/>
          </a:xfrm>
          <a:custGeom>
            <a:avLst/>
            <a:gdLst>
              <a:gd name="T0" fmla="*/ 2147483647 w 115"/>
              <a:gd name="T1" fmla="*/ 0 h 245"/>
              <a:gd name="T2" fmla="*/ 2147483647 w 115"/>
              <a:gd name="T3" fmla="*/ 2147483647 h 245"/>
              <a:gd name="T4" fmla="*/ 2147483647 w 115"/>
              <a:gd name="T5" fmla="*/ 2147483647 h 245"/>
              <a:gd name="T6" fmla="*/ 2147483647 w 115"/>
              <a:gd name="T7" fmla="*/ 2147483647 h 245"/>
              <a:gd name="T8" fmla="*/ 2147483647 w 115"/>
              <a:gd name="T9" fmla="*/ 2147483647 h 245"/>
              <a:gd name="T10" fmla="*/ 2147483647 w 115"/>
              <a:gd name="T11" fmla="*/ 2147483647 h 245"/>
              <a:gd name="T12" fmla="*/ 2147483647 w 115"/>
              <a:gd name="T13" fmla="*/ 2147483647 h 245"/>
              <a:gd name="T14" fmla="*/ 2147483647 w 115"/>
              <a:gd name="T15" fmla="*/ 2147483647 h 245"/>
              <a:gd name="T16" fmla="*/ 2147483647 w 115"/>
              <a:gd name="T17" fmla="*/ 2147483647 h 245"/>
              <a:gd name="T18" fmla="*/ 2147483647 w 115"/>
              <a:gd name="T19" fmla="*/ 2147483647 h 245"/>
              <a:gd name="T20" fmla="*/ 2147483647 w 115"/>
              <a:gd name="T21" fmla="*/ 2147483647 h 245"/>
              <a:gd name="T22" fmla="*/ 2147483647 w 115"/>
              <a:gd name="T23" fmla="*/ 2147483647 h 245"/>
              <a:gd name="T24" fmla="*/ 2147483647 w 115"/>
              <a:gd name="T25" fmla="*/ 2147483647 h 245"/>
              <a:gd name="T26" fmla="*/ 2147483647 w 115"/>
              <a:gd name="T27" fmla="*/ 2147483647 h 245"/>
              <a:gd name="T28" fmla="*/ 2147483647 w 115"/>
              <a:gd name="T29" fmla="*/ 2147483647 h 245"/>
              <a:gd name="T30" fmla="*/ 2147483647 w 115"/>
              <a:gd name="T31" fmla="*/ 2147483647 h 245"/>
              <a:gd name="T32" fmla="*/ 2147483647 w 115"/>
              <a:gd name="T33" fmla="*/ 2147483647 h 245"/>
              <a:gd name="T34" fmla="*/ 2147483647 w 115"/>
              <a:gd name="T35" fmla="*/ 2147483647 h 245"/>
              <a:gd name="T36" fmla="*/ 2147483647 w 115"/>
              <a:gd name="T37" fmla="*/ 2147483647 h 245"/>
              <a:gd name="T38" fmla="*/ 2147483647 w 115"/>
              <a:gd name="T39" fmla="*/ 2147483647 h 245"/>
              <a:gd name="T40" fmla="*/ 2147483647 w 115"/>
              <a:gd name="T41" fmla="*/ 2147483647 h 245"/>
              <a:gd name="T42" fmla="*/ 2147483647 w 115"/>
              <a:gd name="T43" fmla="*/ 2147483647 h 245"/>
              <a:gd name="T44" fmla="*/ 2147483647 w 115"/>
              <a:gd name="T45" fmla="*/ 2147483647 h 245"/>
              <a:gd name="T46" fmla="*/ 2147483647 w 115"/>
              <a:gd name="T47" fmla="*/ 2147483647 h 245"/>
              <a:gd name="T48" fmla="*/ 2147483647 w 115"/>
              <a:gd name="T49" fmla="*/ 2147483647 h 245"/>
              <a:gd name="T50" fmla="*/ 2147483647 w 115"/>
              <a:gd name="T51" fmla="*/ 2147483647 h 245"/>
              <a:gd name="T52" fmla="*/ 2147483647 w 115"/>
              <a:gd name="T53" fmla="*/ 2147483647 h 245"/>
              <a:gd name="T54" fmla="*/ 2147483647 w 115"/>
              <a:gd name="T55" fmla="*/ 2147483647 h 245"/>
              <a:gd name="T56" fmla="*/ 2147483647 w 115"/>
              <a:gd name="T57" fmla="*/ 2147483647 h 245"/>
              <a:gd name="T58" fmla="*/ 2147483647 w 115"/>
              <a:gd name="T59" fmla="*/ 2147483647 h 245"/>
              <a:gd name="T60" fmla="*/ 2147483647 w 115"/>
              <a:gd name="T61" fmla="*/ 2147483647 h 245"/>
              <a:gd name="T62" fmla="*/ 2147483647 w 115"/>
              <a:gd name="T63" fmla="*/ 2147483647 h 245"/>
              <a:gd name="T64" fmla="*/ 2147483647 w 115"/>
              <a:gd name="T65" fmla="*/ 2147483647 h 245"/>
              <a:gd name="T66" fmla="*/ 2147483647 w 115"/>
              <a:gd name="T67" fmla="*/ 2147483647 h 245"/>
              <a:gd name="T68" fmla="*/ 2147483647 w 115"/>
              <a:gd name="T69" fmla="*/ 2147483647 h 245"/>
              <a:gd name="T70" fmla="*/ 2147483647 w 115"/>
              <a:gd name="T71" fmla="*/ 2147483647 h 245"/>
              <a:gd name="T72" fmla="*/ 0 w 115"/>
              <a:gd name="T73" fmla="*/ 2147483647 h 245"/>
              <a:gd name="T74" fmla="*/ 0 w 115"/>
              <a:gd name="T75" fmla="*/ 2147483647 h 245"/>
              <a:gd name="T76" fmla="*/ 2147483647 w 115"/>
              <a:gd name="T77" fmla="*/ 2147483647 h 245"/>
              <a:gd name="T78" fmla="*/ 2147483647 w 115"/>
              <a:gd name="T79" fmla="*/ 2147483647 h 245"/>
              <a:gd name="T80" fmla="*/ 2147483647 w 115"/>
              <a:gd name="T81" fmla="*/ 2147483647 h 245"/>
              <a:gd name="T82" fmla="*/ 2147483647 w 115"/>
              <a:gd name="T83" fmla="*/ 2147483647 h 245"/>
              <a:gd name="T84" fmla="*/ 2147483647 w 115"/>
              <a:gd name="T85" fmla="*/ 2147483647 h 245"/>
              <a:gd name="T86" fmla="*/ 2147483647 w 115"/>
              <a:gd name="T87" fmla="*/ 2147483647 h 245"/>
              <a:gd name="T88" fmla="*/ 2147483647 w 115"/>
              <a:gd name="T89" fmla="*/ 2147483647 h 245"/>
              <a:gd name="T90" fmla="*/ 2147483647 w 115"/>
              <a:gd name="T91" fmla="*/ 2147483647 h 245"/>
              <a:gd name="T92" fmla="*/ 2147483647 w 115"/>
              <a:gd name="T93" fmla="*/ 2147483647 h 245"/>
              <a:gd name="T94" fmla="*/ 2147483647 w 115"/>
              <a:gd name="T95" fmla="*/ 2147483647 h 245"/>
              <a:gd name="T96" fmla="*/ 2147483647 w 115"/>
              <a:gd name="T97" fmla="*/ 2147483647 h 245"/>
              <a:gd name="T98" fmla="*/ 2147483647 w 115"/>
              <a:gd name="T99" fmla="*/ 2147483647 h 245"/>
              <a:gd name="T100" fmla="*/ 2147483647 w 115"/>
              <a:gd name="T101" fmla="*/ 2147483647 h 245"/>
              <a:gd name="T102" fmla="*/ 2147483647 w 115"/>
              <a:gd name="T103" fmla="*/ 0 h 245"/>
              <a:gd name="T104" fmla="*/ 2147483647 w 115"/>
              <a:gd name="T105" fmla="*/ 0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15"/>
              <a:gd name="T160" fmla="*/ 0 h 245"/>
              <a:gd name="T161" fmla="*/ 115 w 115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15" h="245">
                <a:moveTo>
                  <a:pt x="106" y="0"/>
                </a:moveTo>
                <a:lnTo>
                  <a:pt x="101" y="4"/>
                </a:lnTo>
                <a:lnTo>
                  <a:pt x="96" y="8"/>
                </a:lnTo>
                <a:lnTo>
                  <a:pt x="91" y="15"/>
                </a:lnTo>
                <a:lnTo>
                  <a:pt x="87" y="23"/>
                </a:lnTo>
                <a:lnTo>
                  <a:pt x="80" y="41"/>
                </a:lnTo>
                <a:lnTo>
                  <a:pt x="75" y="60"/>
                </a:lnTo>
                <a:lnTo>
                  <a:pt x="72" y="80"/>
                </a:lnTo>
                <a:lnTo>
                  <a:pt x="70" y="99"/>
                </a:lnTo>
                <a:lnTo>
                  <a:pt x="69" y="116"/>
                </a:lnTo>
                <a:lnTo>
                  <a:pt x="69" y="129"/>
                </a:lnTo>
                <a:lnTo>
                  <a:pt x="70" y="142"/>
                </a:lnTo>
                <a:lnTo>
                  <a:pt x="72" y="158"/>
                </a:lnTo>
                <a:lnTo>
                  <a:pt x="74" y="174"/>
                </a:lnTo>
                <a:lnTo>
                  <a:pt x="78" y="192"/>
                </a:lnTo>
                <a:lnTo>
                  <a:pt x="85" y="208"/>
                </a:lnTo>
                <a:lnTo>
                  <a:pt x="93" y="223"/>
                </a:lnTo>
                <a:lnTo>
                  <a:pt x="98" y="229"/>
                </a:lnTo>
                <a:lnTo>
                  <a:pt x="103" y="236"/>
                </a:lnTo>
                <a:lnTo>
                  <a:pt x="108" y="241"/>
                </a:lnTo>
                <a:lnTo>
                  <a:pt x="114" y="244"/>
                </a:lnTo>
                <a:lnTo>
                  <a:pt x="103" y="244"/>
                </a:lnTo>
                <a:lnTo>
                  <a:pt x="91" y="242"/>
                </a:lnTo>
                <a:lnTo>
                  <a:pt x="80" y="241"/>
                </a:lnTo>
                <a:lnTo>
                  <a:pt x="69" y="236"/>
                </a:lnTo>
                <a:lnTo>
                  <a:pt x="59" y="231"/>
                </a:lnTo>
                <a:lnTo>
                  <a:pt x="51" y="225"/>
                </a:lnTo>
                <a:lnTo>
                  <a:pt x="41" y="218"/>
                </a:lnTo>
                <a:lnTo>
                  <a:pt x="35" y="208"/>
                </a:lnTo>
                <a:lnTo>
                  <a:pt x="26" y="200"/>
                </a:lnTo>
                <a:lnTo>
                  <a:pt x="20" y="190"/>
                </a:lnTo>
                <a:lnTo>
                  <a:pt x="15" y="179"/>
                </a:lnTo>
                <a:lnTo>
                  <a:pt x="10" y="168"/>
                </a:lnTo>
                <a:lnTo>
                  <a:pt x="7" y="156"/>
                </a:lnTo>
                <a:lnTo>
                  <a:pt x="4" y="145"/>
                </a:lnTo>
                <a:lnTo>
                  <a:pt x="2" y="132"/>
                </a:lnTo>
                <a:lnTo>
                  <a:pt x="0" y="119"/>
                </a:lnTo>
                <a:lnTo>
                  <a:pt x="0" y="108"/>
                </a:lnTo>
                <a:lnTo>
                  <a:pt x="2" y="95"/>
                </a:lnTo>
                <a:lnTo>
                  <a:pt x="5" y="83"/>
                </a:lnTo>
                <a:lnTo>
                  <a:pt x="9" y="72"/>
                </a:lnTo>
                <a:lnTo>
                  <a:pt x="12" y="62"/>
                </a:lnTo>
                <a:lnTo>
                  <a:pt x="18" y="52"/>
                </a:lnTo>
                <a:lnTo>
                  <a:pt x="23" y="43"/>
                </a:lnTo>
                <a:lnTo>
                  <a:pt x="31" y="34"/>
                </a:lnTo>
                <a:lnTo>
                  <a:pt x="38" y="28"/>
                </a:lnTo>
                <a:lnTo>
                  <a:pt x="46" y="20"/>
                </a:lnTo>
                <a:lnTo>
                  <a:pt x="56" y="15"/>
                </a:lnTo>
                <a:lnTo>
                  <a:pt x="65" y="10"/>
                </a:lnTo>
                <a:lnTo>
                  <a:pt x="75" y="5"/>
                </a:lnTo>
                <a:lnTo>
                  <a:pt x="85" y="2"/>
                </a:lnTo>
                <a:lnTo>
                  <a:pt x="96" y="0"/>
                </a:lnTo>
                <a:lnTo>
                  <a:pt x="106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49" name="Freeform 41">
            <a:extLst>
              <a:ext uri="{FF2B5EF4-FFF2-40B4-BE49-F238E27FC236}">
                <a16:creationId xmlns:a16="http://schemas.microsoft.com/office/drawing/2014/main" id="{E5108B6A-6E80-C5EF-C651-9A699D8F804B}"/>
              </a:ext>
            </a:extLst>
          </p:cNvPr>
          <p:cNvSpPr>
            <a:spLocks/>
          </p:cNvSpPr>
          <p:nvPr/>
        </p:nvSpPr>
        <p:spPr bwMode="auto">
          <a:xfrm>
            <a:off x="5612246" y="3838210"/>
            <a:ext cx="99922" cy="195088"/>
          </a:xfrm>
          <a:custGeom>
            <a:avLst/>
            <a:gdLst>
              <a:gd name="T0" fmla="*/ 2147483647 w 63"/>
              <a:gd name="T1" fmla="*/ 0 h 123"/>
              <a:gd name="T2" fmla="*/ 2147483647 w 63"/>
              <a:gd name="T3" fmla="*/ 2147483647 h 123"/>
              <a:gd name="T4" fmla="*/ 2147483647 w 63"/>
              <a:gd name="T5" fmla="*/ 2147483647 h 123"/>
              <a:gd name="T6" fmla="*/ 2147483647 w 63"/>
              <a:gd name="T7" fmla="*/ 2147483647 h 123"/>
              <a:gd name="T8" fmla="*/ 2147483647 w 63"/>
              <a:gd name="T9" fmla="*/ 2147483647 h 123"/>
              <a:gd name="T10" fmla="*/ 2147483647 w 63"/>
              <a:gd name="T11" fmla="*/ 2147483647 h 123"/>
              <a:gd name="T12" fmla="*/ 2147483647 w 63"/>
              <a:gd name="T13" fmla="*/ 2147483647 h 123"/>
              <a:gd name="T14" fmla="*/ 2147483647 w 63"/>
              <a:gd name="T15" fmla="*/ 2147483647 h 123"/>
              <a:gd name="T16" fmla="*/ 0 w 63"/>
              <a:gd name="T17" fmla="*/ 2147483647 h 123"/>
              <a:gd name="T18" fmla="*/ 2147483647 w 63"/>
              <a:gd name="T19" fmla="*/ 2147483647 h 123"/>
              <a:gd name="T20" fmla="*/ 2147483647 w 63"/>
              <a:gd name="T21" fmla="*/ 2147483647 h 123"/>
              <a:gd name="T22" fmla="*/ 2147483647 w 63"/>
              <a:gd name="T23" fmla="*/ 2147483647 h 123"/>
              <a:gd name="T24" fmla="*/ 2147483647 w 63"/>
              <a:gd name="T25" fmla="*/ 2147483647 h 123"/>
              <a:gd name="T26" fmla="*/ 2147483647 w 63"/>
              <a:gd name="T27" fmla="*/ 2147483647 h 123"/>
              <a:gd name="T28" fmla="*/ 2147483647 w 63"/>
              <a:gd name="T29" fmla="*/ 2147483647 h 123"/>
              <a:gd name="T30" fmla="*/ 2147483647 w 63"/>
              <a:gd name="T31" fmla="*/ 2147483647 h 123"/>
              <a:gd name="T32" fmla="*/ 2147483647 w 63"/>
              <a:gd name="T33" fmla="*/ 2147483647 h 123"/>
              <a:gd name="T34" fmla="*/ 2147483647 w 63"/>
              <a:gd name="T35" fmla="*/ 2147483647 h 123"/>
              <a:gd name="T36" fmla="*/ 2147483647 w 63"/>
              <a:gd name="T37" fmla="*/ 2147483647 h 123"/>
              <a:gd name="T38" fmla="*/ 2147483647 w 63"/>
              <a:gd name="T39" fmla="*/ 2147483647 h 123"/>
              <a:gd name="T40" fmla="*/ 2147483647 w 63"/>
              <a:gd name="T41" fmla="*/ 2147483647 h 123"/>
              <a:gd name="T42" fmla="*/ 2147483647 w 63"/>
              <a:gd name="T43" fmla="*/ 2147483647 h 123"/>
              <a:gd name="T44" fmla="*/ 2147483647 w 63"/>
              <a:gd name="T45" fmla="*/ 2147483647 h 123"/>
              <a:gd name="T46" fmla="*/ 2147483647 w 63"/>
              <a:gd name="T47" fmla="*/ 2147483647 h 123"/>
              <a:gd name="T48" fmla="*/ 2147483647 w 63"/>
              <a:gd name="T49" fmla="*/ 2147483647 h 123"/>
              <a:gd name="T50" fmla="*/ 2147483647 w 63"/>
              <a:gd name="T51" fmla="*/ 2147483647 h 123"/>
              <a:gd name="T52" fmla="*/ 2147483647 w 63"/>
              <a:gd name="T53" fmla="*/ 2147483647 h 123"/>
              <a:gd name="T54" fmla="*/ 2147483647 w 63"/>
              <a:gd name="T55" fmla="*/ 2147483647 h 123"/>
              <a:gd name="T56" fmla="*/ 2147483647 w 63"/>
              <a:gd name="T57" fmla="*/ 2147483647 h 123"/>
              <a:gd name="T58" fmla="*/ 2147483647 w 63"/>
              <a:gd name="T59" fmla="*/ 2147483647 h 123"/>
              <a:gd name="T60" fmla="*/ 2147483647 w 63"/>
              <a:gd name="T61" fmla="*/ 2147483647 h 123"/>
              <a:gd name="T62" fmla="*/ 2147483647 w 63"/>
              <a:gd name="T63" fmla="*/ 2147483647 h 123"/>
              <a:gd name="T64" fmla="*/ 2147483647 w 63"/>
              <a:gd name="T65" fmla="*/ 0 h 12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3"/>
              <a:gd name="T100" fmla="*/ 0 h 123"/>
              <a:gd name="T101" fmla="*/ 63 w 63"/>
              <a:gd name="T102" fmla="*/ 123 h 12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3" h="123">
                <a:moveTo>
                  <a:pt x="31" y="0"/>
                </a:moveTo>
                <a:lnTo>
                  <a:pt x="25" y="1"/>
                </a:lnTo>
                <a:lnTo>
                  <a:pt x="20" y="5"/>
                </a:lnTo>
                <a:lnTo>
                  <a:pt x="13" y="11"/>
                </a:lnTo>
                <a:lnTo>
                  <a:pt x="10" y="18"/>
                </a:lnTo>
                <a:lnTo>
                  <a:pt x="5" y="27"/>
                </a:lnTo>
                <a:lnTo>
                  <a:pt x="3" y="37"/>
                </a:lnTo>
                <a:lnTo>
                  <a:pt x="2" y="48"/>
                </a:lnTo>
                <a:lnTo>
                  <a:pt x="0" y="61"/>
                </a:lnTo>
                <a:lnTo>
                  <a:pt x="2" y="73"/>
                </a:lnTo>
                <a:lnTo>
                  <a:pt x="3" y="84"/>
                </a:lnTo>
                <a:lnTo>
                  <a:pt x="5" y="94"/>
                </a:lnTo>
                <a:lnTo>
                  <a:pt x="10" y="104"/>
                </a:lnTo>
                <a:lnTo>
                  <a:pt x="13" y="110"/>
                </a:lnTo>
                <a:lnTo>
                  <a:pt x="20" y="117"/>
                </a:lnTo>
                <a:lnTo>
                  <a:pt x="25" y="120"/>
                </a:lnTo>
                <a:lnTo>
                  <a:pt x="31" y="122"/>
                </a:lnTo>
                <a:lnTo>
                  <a:pt x="38" y="120"/>
                </a:lnTo>
                <a:lnTo>
                  <a:pt x="42" y="117"/>
                </a:lnTo>
                <a:lnTo>
                  <a:pt x="47" y="110"/>
                </a:lnTo>
                <a:lnTo>
                  <a:pt x="52" y="104"/>
                </a:lnTo>
                <a:lnTo>
                  <a:pt x="55" y="94"/>
                </a:lnTo>
                <a:lnTo>
                  <a:pt x="59" y="84"/>
                </a:lnTo>
                <a:lnTo>
                  <a:pt x="60" y="73"/>
                </a:lnTo>
                <a:lnTo>
                  <a:pt x="62" y="61"/>
                </a:lnTo>
                <a:lnTo>
                  <a:pt x="60" y="48"/>
                </a:lnTo>
                <a:lnTo>
                  <a:pt x="59" y="37"/>
                </a:lnTo>
                <a:lnTo>
                  <a:pt x="55" y="27"/>
                </a:lnTo>
                <a:lnTo>
                  <a:pt x="52" y="18"/>
                </a:lnTo>
                <a:lnTo>
                  <a:pt x="47" y="11"/>
                </a:lnTo>
                <a:lnTo>
                  <a:pt x="42" y="5"/>
                </a:lnTo>
                <a:lnTo>
                  <a:pt x="38" y="1"/>
                </a:lnTo>
                <a:lnTo>
                  <a:pt x="31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0" name="Freeform 42">
            <a:extLst>
              <a:ext uri="{FF2B5EF4-FFF2-40B4-BE49-F238E27FC236}">
                <a16:creationId xmlns:a16="http://schemas.microsoft.com/office/drawing/2014/main" id="{506447B6-0C22-5620-422B-2A330E231903}"/>
              </a:ext>
            </a:extLst>
          </p:cNvPr>
          <p:cNvSpPr>
            <a:spLocks/>
          </p:cNvSpPr>
          <p:nvPr/>
        </p:nvSpPr>
        <p:spPr bwMode="auto">
          <a:xfrm>
            <a:off x="5612246" y="3838210"/>
            <a:ext cx="99922" cy="195088"/>
          </a:xfrm>
          <a:custGeom>
            <a:avLst/>
            <a:gdLst>
              <a:gd name="T0" fmla="*/ 2147483647 w 63"/>
              <a:gd name="T1" fmla="*/ 0 h 123"/>
              <a:gd name="T2" fmla="*/ 2147483647 w 63"/>
              <a:gd name="T3" fmla="*/ 2147483647 h 123"/>
              <a:gd name="T4" fmla="*/ 2147483647 w 63"/>
              <a:gd name="T5" fmla="*/ 2147483647 h 123"/>
              <a:gd name="T6" fmla="*/ 2147483647 w 63"/>
              <a:gd name="T7" fmla="*/ 2147483647 h 123"/>
              <a:gd name="T8" fmla="*/ 2147483647 w 63"/>
              <a:gd name="T9" fmla="*/ 2147483647 h 123"/>
              <a:gd name="T10" fmla="*/ 2147483647 w 63"/>
              <a:gd name="T11" fmla="*/ 2147483647 h 123"/>
              <a:gd name="T12" fmla="*/ 2147483647 w 63"/>
              <a:gd name="T13" fmla="*/ 2147483647 h 123"/>
              <a:gd name="T14" fmla="*/ 2147483647 w 63"/>
              <a:gd name="T15" fmla="*/ 2147483647 h 123"/>
              <a:gd name="T16" fmla="*/ 0 w 63"/>
              <a:gd name="T17" fmla="*/ 2147483647 h 123"/>
              <a:gd name="T18" fmla="*/ 2147483647 w 63"/>
              <a:gd name="T19" fmla="*/ 2147483647 h 123"/>
              <a:gd name="T20" fmla="*/ 2147483647 w 63"/>
              <a:gd name="T21" fmla="*/ 2147483647 h 123"/>
              <a:gd name="T22" fmla="*/ 2147483647 w 63"/>
              <a:gd name="T23" fmla="*/ 2147483647 h 123"/>
              <a:gd name="T24" fmla="*/ 2147483647 w 63"/>
              <a:gd name="T25" fmla="*/ 2147483647 h 123"/>
              <a:gd name="T26" fmla="*/ 2147483647 w 63"/>
              <a:gd name="T27" fmla="*/ 2147483647 h 123"/>
              <a:gd name="T28" fmla="*/ 2147483647 w 63"/>
              <a:gd name="T29" fmla="*/ 2147483647 h 123"/>
              <a:gd name="T30" fmla="*/ 2147483647 w 63"/>
              <a:gd name="T31" fmla="*/ 2147483647 h 123"/>
              <a:gd name="T32" fmla="*/ 2147483647 w 63"/>
              <a:gd name="T33" fmla="*/ 2147483647 h 123"/>
              <a:gd name="T34" fmla="*/ 2147483647 w 63"/>
              <a:gd name="T35" fmla="*/ 2147483647 h 123"/>
              <a:gd name="T36" fmla="*/ 2147483647 w 63"/>
              <a:gd name="T37" fmla="*/ 2147483647 h 123"/>
              <a:gd name="T38" fmla="*/ 2147483647 w 63"/>
              <a:gd name="T39" fmla="*/ 2147483647 h 123"/>
              <a:gd name="T40" fmla="*/ 2147483647 w 63"/>
              <a:gd name="T41" fmla="*/ 2147483647 h 123"/>
              <a:gd name="T42" fmla="*/ 2147483647 w 63"/>
              <a:gd name="T43" fmla="*/ 2147483647 h 123"/>
              <a:gd name="T44" fmla="*/ 2147483647 w 63"/>
              <a:gd name="T45" fmla="*/ 2147483647 h 123"/>
              <a:gd name="T46" fmla="*/ 2147483647 w 63"/>
              <a:gd name="T47" fmla="*/ 2147483647 h 123"/>
              <a:gd name="T48" fmla="*/ 2147483647 w 63"/>
              <a:gd name="T49" fmla="*/ 2147483647 h 123"/>
              <a:gd name="T50" fmla="*/ 2147483647 w 63"/>
              <a:gd name="T51" fmla="*/ 2147483647 h 123"/>
              <a:gd name="T52" fmla="*/ 2147483647 w 63"/>
              <a:gd name="T53" fmla="*/ 2147483647 h 123"/>
              <a:gd name="T54" fmla="*/ 2147483647 w 63"/>
              <a:gd name="T55" fmla="*/ 2147483647 h 123"/>
              <a:gd name="T56" fmla="*/ 2147483647 w 63"/>
              <a:gd name="T57" fmla="*/ 2147483647 h 123"/>
              <a:gd name="T58" fmla="*/ 2147483647 w 63"/>
              <a:gd name="T59" fmla="*/ 2147483647 h 123"/>
              <a:gd name="T60" fmla="*/ 2147483647 w 63"/>
              <a:gd name="T61" fmla="*/ 2147483647 h 123"/>
              <a:gd name="T62" fmla="*/ 2147483647 w 63"/>
              <a:gd name="T63" fmla="*/ 2147483647 h 123"/>
              <a:gd name="T64" fmla="*/ 2147483647 w 63"/>
              <a:gd name="T65" fmla="*/ 0 h 12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3"/>
              <a:gd name="T100" fmla="*/ 0 h 123"/>
              <a:gd name="T101" fmla="*/ 63 w 63"/>
              <a:gd name="T102" fmla="*/ 123 h 12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3" h="123">
                <a:moveTo>
                  <a:pt x="31" y="0"/>
                </a:moveTo>
                <a:lnTo>
                  <a:pt x="25" y="1"/>
                </a:lnTo>
                <a:lnTo>
                  <a:pt x="20" y="5"/>
                </a:lnTo>
                <a:lnTo>
                  <a:pt x="13" y="11"/>
                </a:lnTo>
                <a:lnTo>
                  <a:pt x="10" y="18"/>
                </a:lnTo>
                <a:lnTo>
                  <a:pt x="5" y="27"/>
                </a:lnTo>
                <a:lnTo>
                  <a:pt x="3" y="37"/>
                </a:lnTo>
                <a:lnTo>
                  <a:pt x="2" y="48"/>
                </a:lnTo>
                <a:lnTo>
                  <a:pt x="0" y="61"/>
                </a:lnTo>
                <a:lnTo>
                  <a:pt x="2" y="73"/>
                </a:lnTo>
                <a:lnTo>
                  <a:pt x="3" y="84"/>
                </a:lnTo>
                <a:lnTo>
                  <a:pt x="5" y="94"/>
                </a:lnTo>
                <a:lnTo>
                  <a:pt x="10" y="104"/>
                </a:lnTo>
                <a:lnTo>
                  <a:pt x="13" y="110"/>
                </a:lnTo>
                <a:lnTo>
                  <a:pt x="20" y="117"/>
                </a:lnTo>
                <a:lnTo>
                  <a:pt x="25" y="120"/>
                </a:lnTo>
                <a:lnTo>
                  <a:pt x="31" y="122"/>
                </a:lnTo>
                <a:lnTo>
                  <a:pt x="38" y="120"/>
                </a:lnTo>
                <a:lnTo>
                  <a:pt x="42" y="117"/>
                </a:lnTo>
                <a:lnTo>
                  <a:pt x="47" y="110"/>
                </a:lnTo>
                <a:lnTo>
                  <a:pt x="52" y="104"/>
                </a:lnTo>
                <a:lnTo>
                  <a:pt x="55" y="94"/>
                </a:lnTo>
                <a:lnTo>
                  <a:pt x="59" y="84"/>
                </a:lnTo>
                <a:lnTo>
                  <a:pt x="60" y="73"/>
                </a:lnTo>
                <a:lnTo>
                  <a:pt x="62" y="61"/>
                </a:lnTo>
                <a:lnTo>
                  <a:pt x="60" y="48"/>
                </a:lnTo>
                <a:lnTo>
                  <a:pt x="59" y="37"/>
                </a:lnTo>
                <a:lnTo>
                  <a:pt x="55" y="27"/>
                </a:lnTo>
                <a:lnTo>
                  <a:pt x="52" y="18"/>
                </a:lnTo>
                <a:lnTo>
                  <a:pt x="47" y="11"/>
                </a:lnTo>
                <a:lnTo>
                  <a:pt x="42" y="5"/>
                </a:lnTo>
                <a:lnTo>
                  <a:pt x="38" y="1"/>
                </a:lnTo>
                <a:lnTo>
                  <a:pt x="3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1" name="Freeform 43">
            <a:extLst>
              <a:ext uri="{FF2B5EF4-FFF2-40B4-BE49-F238E27FC236}">
                <a16:creationId xmlns:a16="http://schemas.microsoft.com/office/drawing/2014/main" id="{1CF2057F-E10E-0934-1748-BDA77B046CE8}"/>
              </a:ext>
            </a:extLst>
          </p:cNvPr>
          <p:cNvSpPr>
            <a:spLocks/>
          </p:cNvSpPr>
          <p:nvPr/>
        </p:nvSpPr>
        <p:spPr bwMode="auto">
          <a:xfrm>
            <a:off x="5637623" y="4585257"/>
            <a:ext cx="118956" cy="236326"/>
          </a:xfrm>
          <a:custGeom>
            <a:avLst/>
            <a:gdLst>
              <a:gd name="T0" fmla="*/ 2147483647 w 75"/>
              <a:gd name="T1" fmla="*/ 0 h 149"/>
              <a:gd name="T2" fmla="*/ 2147483647 w 75"/>
              <a:gd name="T3" fmla="*/ 2147483647 h 149"/>
              <a:gd name="T4" fmla="*/ 2147483647 w 75"/>
              <a:gd name="T5" fmla="*/ 2147483647 h 149"/>
              <a:gd name="T6" fmla="*/ 2147483647 w 75"/>
              <a:gd name="T7" fmla="*/ 2147483647 h 149"/>
              <a:gd name="T8" fmla="*/ 2147483647 w 75"/>
              <a:gd name="T9" fmla="*/ 2147483647 h 149"/>
              <a:gd name="T10" fmla="*/ 2147483647 w 75"/>
              <a:gd name="T11" fmla="*/ 2147483647 h 149"/>
              <a:gd name="T12" fmla="*/ 2147483647 w 75"/>
              <a:gd name="T13" fmla="*/ 2147483647 h 149"/>
              <a:gd name="T14" fmla="*/ 0 w 75"/>
              <a:gd name="T15" fmla="*/ 2147483647 h 149"/>
              <a:gd name="T16" fmla="*/ 0 w 75"/>
              <a:gd name="T17" fmla="*/ 2147483647 h 149"/>
              <a:gd name="T18" fmla="*/ 0 w 75"/>
              <a:gd name="T19" fmla="*/ 2147483647 h 149"/>
              <a:gd name="T20" fmla="*/ 2147483647 w 75"/>
              <a:gd name="T21" fmla="*/ 2147483647 h 149"/>
              <a:gd name="T22" fmla="*/ 2147483647 w 75"/>
              <a:gd name="T23" fmla="*/ 2147483647 h 149"/>
              <a:gd name="T24" fmla="*/ 2147483647 w 75"/>
              <a:gd name="T25" fmla="*/ 2147483647 h 149"/>
              <a:gd name="T26" fmla="*/ 2147483647 w 75"/>
              <a:gd name="T27" fmla="*/ 2147483647 h 149"/>
              <a:gd name="T28" fmla="*/ 2147483647 w 75"/>
              <a:gd name="T29" fmla="*/ 2147483647 h 149"/>
              <a:gd name="T30" fmla="*/ 2147483647 w 75"/>
              <a:gd name="T31" fmla="*/ 2147483647 h 149"/>
              <a:gd name="T32" fmla="*/ 2147483647 w 75"/>
              <a:gd name="T33" fmla="*/ 2147483647 h 149"/>
              <a:gd name="T34" fmla="*/ 2147483647 w 75"/>
              <a:gd name="T35" fmla="*/ 2147483647 h 149"/>
              <a:gd name="T36" fmla="*/ 2147483647 w 75"/>
              <a:gd name="T37" fmla="*/ 2147483647 h 149"/>
              <a:gd name="T38" fmla="*/ 2147483647 w 75"/>
              <a:gd name="T39" fmla="*/ 2147483647 h 149"/>
              <a:gd name="T40" fmla="*/ 2147483647 w 75"/>
              <a:gd name="T41" fmla="*/ 2147483647 h 149"/>
              <a:gd name="T42" fmla="*/ 2147483647 w 75"/>
              <a:gd name="T43" fmla="*/ 2147483647 h 149"/>
              <a:gd name="T44" fmla="*/ 2147483647 w 75"/>
              <a:gd name="T45" fmla="*/ 2147483647 h 149"/>
              <a:gd name="T46" fmla="*/ 2147483647 w 75"/>
              <a:gd name="T47" fmla="*/ 2147483647 h 149"/>
              <a:gd name="T48" fmla="*/ 2147483647 w 75"/>
              <a:gd name="T49" fmla="*/ 2147483647 h 149"/>
              <a:gd name="T50" fmla="*/ 2147483647 w 75"/>
              <a:gd name="T51" fmla="*/ 2147483647 h 149"/>
              <a:gd name="T52" fmla="*/ 2147483647 w 75"/>
              <a:gd name="T53" fmla="*/ 2147483647 h 149"/>
              <a:gd name="T54" fmla="*/ 2147483647 w 75"/>
              <a:gd name="T55" fmla="*/ 2147483647 h 149"/>
              <a:gd name="T56" fmla="*/ 2147483647 w 75"/>
              <a:gd name="T57" fmla="*/ 2147483647 h 149"/>
              <a:gd name="T58" fmla="*/ 2147483647 w 75"/>
              <a:gd name="T59" fmla="*/ 2147483647 h 149"/>
              <a:gd name="T60" fmla="*/ 2147483647 w 75"/>
              <a:gd name="T61" fmla="*/ 2147483647 h 149"/>
              <a:gd name="T62" fmla="*/ 2147483647 w 75"/>
              <a:gd name="T63" fmla="*/ 2147483647 h 149"/>
              <a:gd name="T64" fmla="*/ 2147483647 w 75"/>
              <a:gd name="T65" fmla="*/ 0 h 14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49"/>
              <a:gd name="T101" fmla="*/ 75 w 75"/>
              <a:gd name="T102" fmla="*/ 149 h 14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49">
                <a:moveTo>
                  <a:pt x="38" y="0"/>
                </a:moveTo>
                <a:lnTo>
                  <a:pt x="30" y="2"/>
                </a:lnTo>
                <a:lnTo>
                  <a:pt x="23" y="6"/>
                </a:lnTo>
                <a:lnTo>
                  <a:pt x="17" y="13"/>
                </a:lnTo>
                <a:lnTo>
                  <a:pt x="12" y="21"/>
                </a:lnTo>
                <a:lnTo>
                  <a:pt x="7" y="32"/>
                </a:lnTo>
                <a:lnTo>
                  <a:pt x="4" y="46"/>
                </a:lnTo>
                <a:lnTo>
                  <a:pt x="0" y="59"/>
                </a:lnTo>
                <a:lnTo>
                  <a:pt x="0" y="75"/>
                </a:lnTo>
                <a:lnTo>
                  <a:pt x="0" y="89"/>
                </a:lnTo>
                <a:lnTo>
                  <a:pt x="4" y="102"/>
                </a:lnTo>
                <a:lnTo>
                  <a:pt x="7" y="115"/>
                </a:lnTo>
                <a:lnTo>
                  <a:pt x="12" y="125"/>
                </a:lnTo>
                <a:lnTo>
                  <a:pt x="17" y="135"/>
                </a:lnTo>
                <a:lnTo>
                  <a:pt x="23" y="141"/>
                </a:lnTo>
                <a:lnTo>
                  <a:pt x="30" y="146"/>
                </a:lnTo>
                <a:lnTo>
                  <a:pt x="38" y="148"/>
                </a:lnTo>
                <a:lnTo>
                  <a:pt x="44" y="146"/>
                </a:lnTo>
                <a:lnTo>
                  <a:pt x="51" y="141"/>
                </a:lnTo>
                <a:lnTo>
                  <a:pt x="57" y="135"/>
                </a:lnTo>
                <a:lnTo>
                  <a:pt x="64" y="125"/>
                </a:lnTo>
                <a:lnTo>
                  <a:pt x="67" y="115"/>
                </a:lnTo>
                <a:lnTo>
                  <a:pt x="72" y="102"/>
                </a:lnTo>
                <a:lnTo>
                  <a:pt x="74" y="89"/>
                </a:lnTo>
                <a:lnTo>
                  <a:pt x="74" y="75"/>
                </a:lnTo>
                <a:lnTo>
                  <a:pt x="74" y="59"/>
                </a:lnTo>
                <a:lnTo>
                  <a:pt x="72" y="46"/>
                </a:lnTo>
                <a:lnTo>
                  <a:pt x="67" y="32"/>
                </a:lnTo>
                <a:lnTo>
                  <a:pt x="64" y="21"/>
                </a:lnTo>
                <a:lnTo>
                  <a:pt x="57" y="13"/>
                </a:lnTo>
                <a:lnTo>
                  <a:pt x="51" y="6"/>
                </a:lnTo>
                <a:lnTo>
                  <a:pt x="44" y="2"/>
                </a:lnTo>
                <a:lnTo>
                  <a:pt x="38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2" name="Freeform 44">
            <a:extLst>
              <a:ext uri="{FF2B5EF4-FFF2-40B4-BE49-F238E27FC236}">
                <a16:creationId xmlns:a16="http://schemas.microsoft.com/office/drawing/2014/main" id="{16866B5E-BF8E-EBF6-D82F-5EF71146D645}"/>
              </a:ext>
            </a:extLst>
          </p:cNvPr>
          <p:cNvSpPr>
            <a:spLocks/>
          </p:cNvSpPr>
          <p:nvPr/>
        </p:nvSpPr>
        <p:spPr bwMode="auto">
          <a:xfrm>
            <a:off x="5637623" y="4585257"/>
            <a:ext cx="118956" cy="236326"/>
          </a:xfrm>
          <a:custGeom>
            <a:avLst/>
            <a:gdLst>
              <a:gd name="T0" fmla="*/ 2147483647 w 75"/>
              <a:gd name="T1" fmla="*/ 0 h 149"/>
              <a:gd name="T2" fmla="*/ 2147483647 w 75"/>
              <a:gd name="T3" fmla="*/ 2147483647 h 149"/>
              <a:gd name="T4" fmla="*/ 2147483647 w 75"/>
              <a:gd name="T5" fmla="*/ 2147483647 h 149"/>
              <a:gd name="T6" fmla="*/ 2147483647 w 75"/>
              <a:gd name="T7" fmla="*/ 2147483647 h 149"/>
              <a:gd name="T8" fmla="*/ 2147483647 w 75"/>
              <a:gd name="T9" fmla="*/ 2147483647 h 149"/>
              <a:gd name="T10" fmla="*/ 2147483647 w 75"/>
              <a:gd name="T11" fmla="*/ 2147483647 h 149"/>
              <a:gd name="T12" fmla="*/ 2147483647 w 75"/>
              <a:gd name="T13" fmla="*/ 2147483647 h 149"/>
              <a:gd name="T14" fmla="*/ 0 w 75"/>
              <a:gd name="T15" fmla="*/ 2147483647 h 149"/>
              <a:gd name="T16" fmla="*/ 0 w 75"/>
              <a:gd name="T17" fmla="*/ 2147483647 h 149"/>
              <a:gd name="T18" fmla="*/ 0 w 75"/>
              <a:gd name="T19" fmla="*/ 2147483647 h 149"/>
              <a:gd name="T20" fmla="*/ 2147483647 w 75"/>
              <a:gd name="T21" fmla="*/ 2147483647 h 149"/>
              <a:gd name="T22" fmla="*/ 2147483647 w 75"/>
              <a:gd name="T23" fmla="*/ 2147483647 h 149"/>
              <a:gd name="T24" fmla="*/ 2147483647 w 75"/>
              <a:gd name="T25" fmla="*/ 2147483647 h 149"/>
              <a:gd name="T26" fmla="*/ 2147483647 w 75"/>
              <a:gd name="T27" fmla="*/ 2147483647 h 149"/>
              <a:gd name="T28" fmla="*/ 2147483647 w 75"/>
              <a:gd name="T29" fmla="*/ 2147483647 h 149"/>
              <a:gd name="T30" fmla="*/ 2147483647 w 75"/>
              <a:gd name="T31" fmla="*/ 2147483647 h 149"/>
              <a:gd name="T32" fmla="*/ 2147483647 w 75"/>
              <a:gd name="T33" fmla="*/ 2147483647 h 149"/>
              <a:gd name="T34" fmla="*/ 2147483647 w 75"/>
              <a:gd name="T35" fmla="*/ 2147483647 h 149"/>
              <a:gd name="T36" fmla="*/ 2147483647 w 75"/>
              <a:gd name="T37" fmla="*/ 2147483647 h 149"/>
              <a:gd name="T38" fmla="*/ 2147483647 w 75"/>
              <a:gd name="T39" fmla="*/ 2147483647 h 149"/>
              <a:gd name="T40" fmla="*/ 2147483647 w 75"/>
              <a:gd name="T41" fmla="*/ 2147483647 h 149"/>
              <a:gd name="T42" fmla="*/ 2147483647 w 75"/>
              <a:gd name="T43" fmla="*/ 2147483647 h 149"/>
              <a:gd name="T44" fmla="*/ 2147483647 w 75"/>
              <a:gd name="T45" fmla="*/ 2147483647 h 149"/>
              <a:gd name="T46" fmla="*/ 2147483647 w 75"/>
              <a:gd name="T47" fmla="*/ 2147483647 h 149"/>
              <a:gd name="T48" fmla="*/ 2147483647 w 75"/>
              <a:gd name="T49" fmla="*/ 2147483647 h 149"/>
              <a:gd name="T50" fmla="*/ 2147483647 w 75"/>
              <a:gd name="T51" fmla="*/ 2147483647 h 149"/>
              <a:gd name="T52" fmla="*/ 2147483647 w 75"/>
              <a:gd name="T53" fmla="*/ 2147483647 h 149"/>
              <a:gd name="T54" fmla="*/ 2147483647 w 75"/>
              <a:gd name="T55" fmla="*/ 2147483647 h 149"/>
              <a:gd name="T56" fmla="*/ 2147483647 w 75"/>
              <a:gd name="T57" fmla="*/ 2147483647 h 149"/>
              <a:gd name="T58" fmla="*/ 2147483647 w 75"/>
              <a:gd name="T59" fmla="*/ 2147483647 h 149"/>
              <a:gd name="T60" fmla="*/ 2147483647 w 75"/>
              <a:gd name="T61" fmla="*/ 2147483647 h 149"/>
              <a:gd name="T62" fmla="*/ 2147483647 w 75"/>
              <a:gd name="T63" fmla="*/ 2147483647 h 149"/>
              <a:gd name="T64" fmla="*/ 2147483647 w 75"/>
              <a:gd name="T65" fmla="*/ 0 h 14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49"/>
              <a:gd name="T101" fmla="*/ 75 w 75"/>
              <a:gd name="T102" fmla="*/ 149 h 14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49">
                <a:moveTo>
                  <a:pt x="38" y="0"/>
                </a:moveTo>
                <a:lnTo>
                  <a:pt x="30" y="2"/>
                </a:lnTo>
                <a:lnTo>
                  <a:pt x="23" y="6"/>
                </a:lnTo>
                <a:lnTo>
                  <a:pt x="17" y="13"/>
                </a:lnTo>
                <a:lnTo>
                  <a:pt x="12" y="21"/>
                </a:lnTo>
                <a:lnTo>
                  <a:pt x="7" y="32"/>
                </a:lnTo>
                <a:lnTo>
                  <a:pt x="4" y="46"/>
                </a:lnTo>
                <a:lnTo>
                  <a:pt x="0" y="59"/>
                </a:lnTo>
                <a:lnTo>
                  <a:pt x="0" y="75"/>
                </a:lnTo>
                <a:lnTo>
                  <a:pt x="0" y="89"/>
                </a:lnTo>
                <a:lnTo>
                  <a:pt x="4" y="102"/>
                </a:lnTo>
                <a:lnTo>
                  <a:pt x="7" y="115"/>
                </a:lnTo>
                <a:lnTo>
                  <a:pt x="12" y="125"/>
                </a:lnTo>
                <a:lnTo>
                  <a:pt x="17" y="135"/>
                </a:lnTo>
                <a:lnTo>
                  <a:pt x="23" y="141"/>
                </a:lnTo>
                <a:lnTo>
                  <a:pt x="30" y="146"/>
                </a:lnTo>
                <a:lnTo>
                  <a:pt x="38" y="148"/>
                </a:lnTo>
                <a:lnTo>
                  <a:pt x="44" y="146"/>
                </a:lnTo>
                <a:lnTo>
                  <a:pt x="51" y="141"/>
                </a:lnTo>
                <a:lnTo>
                  <a:pt x="57" y="135"/>
                </a:lnTo>
                <a:lnTo>
                  <a:pt x="64" y="125"/>
                </a:lnTo>
                <a:lnTo>
                  <a:pt x="67" y="115"/>
                </a:lnTo>
                <a:lnTo>
                  <a:pt x="72" y="102"/>
                </a:lnTo>
                <a:lnTo>
                  <a:pt x="74" y="89"/>
                </a:lnTo>
                <a:lnTo>
                  <a:pt x="74" y="75"/>
                </a:lnTo>
                <a:lnTo>
                  <a:pt x="74" y="59"/>
                </a:lnTo>
                <a:lnTo>
                  <a:pt x="72" y="46"/>
                </a:lnTo>
                <a:lnTo>
                  <a:pt x="67" y="32"/>
                </a:lnTo>
                <a:lnTo>
                  <a:pt x="64" y="21"/>
                </a:lnTo>
                <a:lnTo>
                  <a:pt x="57" y="13"/>
                </a:lnTo>
                <a:lnTo>
                  <a:pt x="51" y="6"/>
                </a:lnTo>
                <a:lnTo>
                  <a:pt x="44" y="2"/>
                </a:lnTo>
                <a:lnTo>
                  <a:pt x="38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3" name="Freeform 45">
            <a:extLst>
              <a:ext uri="{FF2B5EF4-FFF2-40B4-BE49-F238E27FC236}">
                <a16:creationId xmlns:a16="http://schemas.microsoft.com/office/drawing/2014/main" id="{D69821FB-847A-ACAD-07EF-5BA2B561DA73}"/>
              </a:ext>
            </a:extLst>
          </p:cNvPr>
          <p:cNvSpPr>
            <a:spLocks/>
          </p:cNvSpPr>
          <p:nvPr/>
        </p:nvSpPr>
        <p:spPr bwMode="auto">
          <a:xfrm>
            <a:off x="3867554" y="3278324"/>
            <a:ext cx="1514709" cy="2578972"/>
          </a:xfrm>
          <a:custGeom>
            <a:avLst/>
            <a:gdLst>
              <a:gd name="T0" fmla="*/ 2147483647 w 955"/>
              <a:gd name="T1" fmla="*/ 2147483647 h 1626"/>
              <a:gd name="T2" fmla="*/ 2147483647 w 955"/>
              <a:gd name="T3" fmla="*/ 2147483647 h 1626"/>
              <a:gd name="T4" fmla="*/ 2147483647 w 955"/>
              <a:gd name="T5" fmla="*/ 2147483647 h 1626"/>
              <a:gd name="T6" fmla="*/ 2147483647 w 955"/>
              <a:gd name="T7" fmla="*/ 2147483647 h 1626"/>
              <a:gd name="T8" fmla="*/ 2147483647 w 955"/>
              <a:gd name="T9" fmla="*/ 2147483647 h 1626"/>
              <a:gd name="T10" fmla="*/ 2147483647 w 955"/>
              <a:gd name="T11" fmla="*/ 2147483647 h 1626"/>
              <a:gd name="T12" fmla="*/ 2147483647 w 955"/>
              <a:gd name="T13" fmla="*/ 2147483647 h 1626"/>
              <a:gd name="T14" fmla="*/ 2147483647 w 955"/>
              <a:gd name="T15" fmla="*/ 2147483647 h 1626"/>
              <a:gd name="T16" fmla="*/ 2147483647 w 955"/>
              <a:gd name="T17" fmla="*/ 2147483647 h 1626"/>
              <a:gd name="T18" fmla="*/ 2147483647 w 955"/>
              <a:gd name="T19" fmla="*/ 2147483647 h 1626"/>
              <a:gd name="T20" fmla="*/ 2147483647 w 955"/>
              <a:gd name="T21" fmla="*/ 2147483647 h 1626"/>
              <a:gd name="T22" fmla="*/ 2147483647 w 955"/>
              <a:gd name="T23" fmla="*/ 2147483647 h 1626"/>
              <a:gd name="T24" fmla="*/ 2147483647 w 955"/>
              <a:gd name="T25" fmla="*/ 2147483647 h 1626"/>
              <a:gd name="T26" fmla="*/ 2147483647 w 955"/>
              <a:gd name="T27" fmla="*/ 2147483647 h 1626"/>
              <a:gd name="T28" fmla="*/ 2147483647 w 955"/>
              <a:gd name="T29" fmla="*/ 2147483647 h 1626"/>
              <a:gd name="T30" fmla="*/ 2147483647 w 955"/>
              <a:gd name="T31" fmla="*/ 2147483647 h 1626"/>
              <a:gd name="T32" fmla="*/ 2147483647 w 955"/>
              <a:gd name="T33" fmla="*/ 2147483647 h 1626"/>
              <a:gd name="T34" fmla="*/ 2147483647 w 955"/>
              <a:gd name="T35" fmla="*/ 2147483647 h 1626"/>
              <a:gd name="T36" fmla="*/ 2147483647 w 955"/>
              <a:gd name="T37" fmla="*/ 2147483647 h 1626"/>
              <a:gd name="T38" fmla="*/ 2147483647 w 955"/>
              <a:gd name="T39" fmla="*/ 2147483647 h 1626"/>
              <a:gd name="T40" fmla="*/ 2147483647 w 955"/>
              <a:gd name="T41" fmla="*/ 2147483647 h 1626"/>
              <a:gd name="T42" fmla="*/ 2147483647 w 955"/>
              <a:gd name="T43" fmla="*/ 2147483647 h 1626"/>
              <a:gd name="T44" fmla="*/ 2147483647 w 955"/>
              <a:gd name="T45" fmla="*/ 2147483647 h 1626"/>
              <a:gd name="T46" fmla="*/ 2147483647 w 955"/>
              <a:gd name="T47" fmla="*/ 2147483647 h 1626"/>
              <a:gd name="T48" fmla="*/ 2147483647 w 955"/>
              <a:gd name="T49" fmla="*/ 2147483647 h 1626"/>
              <a:gd name="T50" fmla="*/ 2147483647 w 955"/>
              <a:gd name="T51" fmla="*/ 2147483647 h 1626"/>
              <a:gd name="T52" fmla="*/ 2147483647 w 955"/>
              <a:gd name="T53" fmla="*/ 2147483647 h 1626"/>
              <a:gd name="T54" fmla="*/ 2147483647 w 955"/>
              <a:gd name="T55" fmla="*/ 2147483647 h 1626"/>
              <a:gd name="T56" fmla="*/ 2147483647 w 955"/>
              <a:gd name="T57" fmla="*/ 2147483647 h 1626"/>
              <a:gd name="T58" fmla="*/ 2147483647 w 955"/>
              <a:gd name="T59" fmla="*/ 2147483647 h 1626"/>
              <a:gd name="T60" fmla="*/ 2147483647 w 955"/>
              <a:gd name="T61" fmla="*/ 2147483647 h 1626"/>
              <a:gd name="T62" fmla="*/ 2147483647 w 955"/>
              <a:gd name="T63" fmla="*/ 2147483647 h 1626"/>
              <a:gd name="T64" fmla="*/ 2147483647 w 955"/>
              <a:gd name="T65" fmla="*/ 2147483647 h 1626"/>
              <a:gd name="T66" fmla="*/ 2147483647 w 955"/>
              <a:gd name="T67" fmla="*/ 2147483647 h 1626"/>
              <a:gd name="T68" fmla="*/ 2147483647 w 955"/>
              <a:gd name="T69" fmla="*/ 2147483647 h 1626"/>
              <a:gd name="T70" fmla="*/ 2147483647 w 955"/>
              <a:gd name="T71" fmla="*/ 2147483647 h 1626"/>
              <a:gd name="T72" fmla="*/ 2147483647 w 955"/>
              <a:gd name="T73" fmla="*/ 2147483647 h 1626"/>
              <a:gd name="T74" fmla="*/ 2147483647 w 955"/>
              <a:gd name="T75" fmla="*/ 2147483647 h 1626"/>
              <a:gd name="T76" fmla="*/ 2147483647 w 955"/>
              <a:gd name="T77" fmla="*/ 2147483647 h 1626"/>
              <a:gd name="T78" fmla="*/ 2147483647 w 955"/>
              <a:gd name="T79" fmla="*/ 2147483647 h 1626"/>
              <a:gd name="T80" fmla="*/ 2147483647 w 955"/>
              <a:gd name="T81" fmla="*/ 2147483647 h 1626"/>
              <a:gd name="T82" fmla="*/ 2147483647 w 955"/>
              <a:gd name="T83" fmla="*/ 2147483647 h 1626"/>
              <a:gd name="T84" fmla="*/ 2147483647 w 955"/>
              <a:gd name="T85" fmla="*/ 2147483647 h 1626"/>
              <a:gd name="T86" fmla="*/ 2147483647 w 955"/>
              <a:gd name="T87" fmla="*/ 2147483647 h 162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955"/>
              <a:gd name="T133" fmla="*/ 0 h 1626"/>
              <a:gd name="T134" fmla="*/ 955 w 955"/>
              <a:gd name="T135" fmla="*/ 1626 h 162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955" h="1626">
                <a:moveTo>
                  <a:pt x="882" y="0"/>
                </a:moveTo>
                <a:lnTo>
                  <a:pt x="852" y="7"/>
                </a:lnTo>
                <a:lnTo>
                  <a:pt x="819" y="15"/>
                </a:lnTo>
                <a:lnTo>
                  <a:pt x="785" y="24"/>
                </a:lnTo>
                <a:lnTo>
                  <a:pt x="749" y="34"/>
                </a:lnTo>
                <a:lnTo>
                  <a:pt x="674" y="59"/>
                </a:lnTo>
                <a:lnTo>
                  <a:pt x="600" y="86"/>
                </a:lnTo>
                <a:lnTo>
                  <a:pt x="523" y="115"/>
                </a:lnTo>
                <a:lnTo>
                  <a:pt x="450" y="146"/>
                </a:lnTo>
                <a:lnTo>
                  <a:pt x="382" y="177"/>
                </a:lnTo>
                <a:lnTo>
                  <a:pt x="318" y="206"/>
                </a:lnTo>
                <a:lnTo>
                  <a:pt x="323" y="224"/>
                </a:lnTo>
                <a:lnTo>
                  <a:pt x="323" y="241"/>
                </a:lnTo>
                <a:lnTo>
                  <a:pt x="320" y="255"/>
                </a:lnTo>
                <a:lnTo>
                  <a:pt x="315" y="268"/>
                </a:lnTo>
                <a:lnTo>
                  <a:pt x="307" y="281"/>
                </a:lnTo>
                <a:lnTo>
                  <a:pt x="297" y="291"/>
                </a:lnTo>
                <a:lnTo>
                  <a:pt x="286" y="301"/>
                </a:lnTo>
                <a:lnTo>
                  <a:pt x="275" y="309"/>
                </a:lnTo>
                <a:lnTo>
                  <a:pt x="262" y="314"/>
                </a:lnTo>
                <a:lnTo>
                  <a:pt x="247" y="319"/>
                </a:lnTo>
                <a:lnTo>
                  <a:pt x="234" y="320"/>
                </a:lnTo>
                <a:lnTo>
                  <a:pt x="219" y="320"/>
                </a:lnTo>
                <a:lnTo>
                  <a:pt x="206" y="319"/>
                </a:lnTo>
                <a:lnTo>
                  <a:pt x="193" y="314"/>
                </a:lnTo>
                <a:lnTo>
                  <a:pt x="184" y="307"/>
                </a:lnTo>
                <a:lnTo>
                  <a:pt x="174" y="299"/>
                </a:lnTo>
                <a:lnTo>
                  <a:pt x="149" y="315"/>
                </a:lnTo>
                <a:lnTo>
                  <a:pt x="125" y="332"/>
                </a:lnTo>
                <a:lnTo>
                  <a:pt x="102" y="348"/>
                </a:lnTo>
                <a:lnTo>
                  <a:pt x="80" y="364"/>
                </a:lnTo>
                <a:lnTo>
                  <a:pt x="58" y="380"/>
                </a:lnTo>
                <a:lnTo>
                  <a:pt x="37" y="395"/>
                </a:lnTo>
                <a:lnTo>
                  <a:pt x="18" y="411"/>
                </a:lnTo>
                <a:lnTo>
                  <a:pt x="0" y="427"/>
                </a:lnTo>
                <a:lnTo>
                  <a:pt x="14" y="488"/>
                </a:lnTo>
                <a:lnTo>
                  <a:pt x="26" y="548"/>
                </a:lnTo>
                <a:lnTo>
                  <a:pt x="37" y="608"/>
                </a:lnTo>
                <a:lnTo>
                  <a:pt x="47" y="666"/>
                </a:lnTo>
                <a:lnTo>
                  <a:pt x="57" y="725"/>
                </a:lnTo>
                <a:lnTo>
                  <a:pt x="65" y="783"/>
                </a:lnTo>
                <a:lnTo>
                  <a:pt x="73" y="840"/>
                </a:lnTo>
                <a:lnTo>
                  <a:pt x="83" y="897"/>
                </a:lnTo>
                <a:lnTo>
                  <a:pt x="94" y="900"/>
                </a:lnTo>
                <a:lnTo>
                  <a:pt x="104" y="904"/>
                </a:lnTo>
                <a:lnTo>
                  <a:pt x="115" y="907"/>
                </a:lnTo>
                <a:lnTo>
                  <a:pt x="123" y="912"/>
                </a:lnTo>
                <a:lnTo>
                  <a:pt x="132" y="918"/>
                </a:lnTo>
                <a:lnTo>
                  <a:pt x="140" y="923"/>
                </a:lnTo>
                <a:lnTo>
                  <a:pt x="146" y="930"/>
                </a:lnTo>
                <a:lnTo>
                  <a:pt x="153" y="936"/>
                </a:lnTo>
                <a:lnTo>
                  <a:pt x="162" y="952"/>
                </a:lnTo>
                <a:lnTo>
                  <a:pt x="171" y="969"/>
                </a:lnTo>
                <a:lnTo>
                  <a:pt x="174" y="985"/>
                </a:lnTo>
                <a:lnTo>
                  <a:pt x="175" y="1003"/>
                </a:lnTo>
                <a:lnTo>
                  <a:pt x="175" y="1021"/>
                </a:lnTo>
                <a:lnTo>
                  <a:pt x="172" y="1039"/>
                </a:lnTo>
                <a:lnTo>
                  <a:pt x="166" y="1056"/>
                </a:lnTo>
                <a:lnTo>
                  <a:pt x="156" y="1073"/>
                </a:lnTo>
                <a:lnTo>
                  <a:pt x="145" y="1087"/>
                </a:lnTo>
                <a:lnTo>
                  <a:pt x="132" y="1100"/>
                </a:lnTo>
                <a:lnTo>
                  <a:pt x="123" y="1105"/>
                </a:lnTo>
                <a:lnTo>
                  <a:pt x="115" y="1110"/>
                </a:lnTo>
                <a:lnTo>
                  <a:pt x="106" y="1115"/>
                </a:lnTo>
                <a:lnTo>
                  <a:pt x="97" y="1118"/>
                </a:lnTo>
                <a:lnTo>
                  <a:pt x="97" y="1154"/>
                </a:lnTo>
                <a:lnTo>
                  <a:pt x="99" y="1191"/>
                </a:lnTo>
                <a:lnTo>
                  <a:pt x="101" y="1230"/>
                </a:lnTo>
                <a:lnTo>
                  <a:pt x="101" y="1273"/>
                </a:lnTo>
                <a:lnTo>
                  <a:pt x="102" y="1315"/>
                </a:lnTo>
                <a:lnTo>
                  <a:pt x="104" y="1357"/>
                </a:lnTo>
                <a:lnTo>
                  <a:pt x="104" y="1398"/>
                </a:lnTo>
                <a:lnTo>
                  <a:pt x="104" y="1438"/>
                </a:lnTo>
                <a:lnTo>
                  <a:pt x="179" y="1455"/>
                </a:lnTo>
                <a:lnTo>
                  <a:pt x="257" y="1472"/>
                </a:lnTo>
                <a:lnTo>
                  <a:pt x="338" y="1492"/>
                </a:lnTo>
                <a:lnTo>
                  <a:pt x="426" y="1513"/>
                </a:lnTo>
                <a:lnTo>
                  <a:pt x="520" y="1536"/>
                </a:lnTo>
                <a:lnTo>
                  <a:pt x="626" y="1562"/>
                </a:lnTo>
                <a:lnTo>
                  <a:pt x="739" y="1591"/>
                </a:lnTo>
                <a:lnTo>
                  <a:pt x="866" y="1625"/>
                </a:lnTo>
                <a:lnTo>
                  <a:pt x="884" y="1546"/>
                </a:lnTo>
                <a:lnTo>
                  <a:pt x="899" y="1461"/>
                </a:lnTo>
                <a:lnTo>
                  <a:pt x="912" y="1370"/>
                </a:lnTo>
                <a:lnTo>
                  <a:pt x="925" y="1273"/>
                </a:lnTo>
                <a:lnTo>
                  <a:pt x="934" y="1173"/>
                </a:lnTo>
                <a:lnTo>
                  <a:pt x="943" y="1069"/>
                </a:lnTo>
                <a:lnTo>
                  <a:pt x="947" y="962"/>
                </a:lnTo>
                <a:lnTo>
                  <a:pt x="951" y="853"/>
                </a:lnTo>
                <a:lnTo>
                  <a:pt x="952" y="827"/>
                </a:lnTo>
                <a:lnTo>
                  <a:pt x="952" y="806"/>
                </a:lnTo>
                <a:lnTo>
                  <a:pt x="952" y="785"/>
                </a:lnTo>
                <a:lnTo>
                  <a:pt x="954" y="765"/>
                </a:lnTo>
                <a:lnTo>
                  <a:pt x="954" y="748"/>
                </a:lnTo>
                <a:lnTo>
                  <a:pt x="954" y="726"/>
                </a:lnTo>
                <a:lnTo>
                  <a:pt x="954" y="705"/>
                </a:lnTo>
                <a:lnTo>
                  <a:pt x="954" y="679"/>
                </a:lnTo>
                <a:lnTo>
                  <a:pt x="939" y="678"/>
                </a:lnTo>
                <a:lnTo>
                  <a:pt x="928" y="674"/>
                </a:lnTo>
                <a:lnTo>
                  <a:pt x="917" y="670"/>
                </a:lnTo>
                <a:lnTo>
                  <a:pt x="905" y="663"/>
                </a:lnTo>
                <a:lnTo>
                  <a:pt x="895" y="657"/>
                </a:lnTo>
                <a:lnTo>
                  <a:pt x="887" y="648"/>
                </a:lnTo>
                <a:lnTo>
                  <a:pt x="879" y="640"/>
                </a:lnTo>
                <a:lnTo>
                  <a:pt x="873" y="631"/>
                </a:lnTo>
                <a:lnTo>
                  <a:pt x="868" y="621"/>
                </a:lnTo>
                <a:lnTo>
                  <a:pt x="863" y="609"/>
                </a:lnTo>
                <a:lnTo>
                  <a:pt x="858" y="598"/>
                </a:lnTo>
                <a:lnTo>
                  <a:pt x="855" y="587"/>
                </a:lnTo>
                <a:lnTo>
                  <a:pt x="850" y="562"/>
                </a:lnTo>
                <a:lnTo>
                  <a:pt x="850" y="536"/>
                </a:lnTo>
                <a:lnTo>
                  <a:pt x="852" y="512"/>
                </a:lnTo>
                <a:lnTo>
                  <a:pt x="856" y="488"/>
                </a:lnTo>
                <a:lnTo>
                  <a:pt x="860" y="476"/>
                </a:lnTo>
                <a:lnTo>
                  <a:pt x="865" y="465"/>
                </a:lnTo>
                <a:lnTo>
                  <a:pt x="869" y="453"/>
                </a:lnTo>
                <a:lnTo>
                  <a:pt x="874" y="444"/>
                </a:lnTo>
                <a:lnTo>
                  <a:pt x="881" y="436"/>
                </a:lnTo>
                <a:lnTo>
                  <a:pt x="887" y="427"/>
                </a:lnTo>
                <a:lnTo>
                  <a:pt x="895" y="419"/>
                </a:lnTo>
                <a:lnTo>
                  <a:pt x="902" y="413"/>
                </a:lnTo>
                <a:lnTo>
                  <a:pt x="912" y="408"/>
                </a:lnTo>
                <a:lnTo>
                  <a:pt x="920" y="403"/>
                </a:lnTo>
                <a:lnTo>
                  <a:pt x="930" y="401"/>
                </a:lnTo>
                <a:lnTo>
                  <a:pt x="939" y="400"/>
                </a:lnTo>
                <a:lnTo>
                  <a:pt x="936" y="346"/>
                </a:lnTo>
                <a:lnTo>
                  <a:pt x="930" y="294"/>
                </a:lnTo>
                <a:lnTo>
                  <a:pt x="925" y="244"/>
                </a:lnTo>
                <a:lnTo>
                  <a:pt x="918" y="193"/>
                </a:lnTo>
                <a:lnTo>
                  <a:pt x="910" y="145"/>
                </a:lnTo>
                <a:lnTo>
                  <a:pt x="902" y="96"/>
                </a:lnTo>
                <a:lnTo>
                  <a:pt x="894" y="47"/>
                </a:lnTo>
                <a:lnTo>
                  <a:pt x="882" y="0"/>
                </a:lnTo>
              </a:path>
            </a:pathLst>
          </a:custGeom>
          <a:solidFill>
            <a:srgbClr val="FAF0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4" name="Freeform 46">
            <a:extLst>
              <a:ext uri="{FF2B5EF4-FFF2-40B4-BE49-F238E27FC236}">
                <a16:creationId xmlns:a16="http://schemas.microsoft.com/office/drawing/2014/main" id="{F6E3BD28-52C2-C306-43C0-7C2EC400EDD9}"/>
              </a:ext>
            </a:extLst>
          </p:cNvPr>
          <p:cNvSpPr>
            <a:spLocks/>
          </p:cNvSpPr>
          <p:nvPr/>
        </p:nvSpPr>
        <p:spPr bwMode="auto">
          <a:xfrm>
            <a:off x="3867554" y="3278324"/>
            <a:ext cx="1514709" cy="2578972"/>
          </a:xfrm>
          <a:custGeom>
            <a:avLst/>
            <a:gdLst>
              <a:gd name="T0" fmla="*/ 2147483647 w 955"/>
              <a:gd name="T1" fmla="*/ 2147483647 h 1626"/>
              <a:gd name="T2" fmla="*/ 2147483647 w 955"/>
              <a:gd name="T3" fmla="*/ 2147483647 h 1626"/>
              <a:gd name="T4" fmla="*/ 2147483647 w 955"/>
              <a:gd name="T5" fmla="*/ 2147483647 h 1626"/>
              <a:gd name="T6" fmla="*/ 2147483647 w 955"/>
              <a:gd name="T7" fmla="*/ 2147483647 h 1626"/>
              <a:gd name="T8" fmla="*/ 2147483647 w 955"/>
              <a:gd name="T9" fmla="*/ 2147483647 h 1626"/>
              <a:gd name="T10" fmla="*/ 2147483647 w 955"/>
              <a:gd name="T11" fmla="*/ 2147483647 h 1626"/>
              <a:gd name="T12" fmla="*/ 2147483647 w 955"/>
              <a:gd name="T13" fmla="*/ 2147483647 h 1626"/>
              <a:gd name="T14" fmla="*/ 2147483647 w 955"/>
              <a:gd name="T15" fmla="*/ 2147483647 h 1626"/>
              <a:gd name="T16" fmla="*/ 2147483647 w 955"/>
              <a:gd name="T17" fmla="*/ 2147483647 h 1626"/>
              <a:gd name="T18" fmla="*/ 2147483647 w 955"/>
              <a:gd name="T19" fmla="*/ 2147483647 h 1626"/>
              <a:gd name="T20" fmla="*/ 2147483647 w 955"/>
              <a:gd name="T21" fmla="*/ 2147483647 h 1626"/>
              <a:gd name="T22" fmla="*/ 2147483647 w 955"/>
              <a:gd name="T23" fmla="*/ 2147483647 h 1626"/>
              <a:gd name="T24" fmla="*/ 2147483647 w 955"/>
              <a:gd name="T25" fmla="*/ 2147483647 h 1626"/>
              <a:gd name="T26" fmla="*/ 2147483647 w 955"/>
              <a:gd name="T27" fmla="*/ 2147483647 h 1626"/>
              <a:gd name="T28" fmla="*/ 2147483647 w 955"/>
              <a:gd name="T29" fmla="*/ 2147483647 h 1626"/>
              <a:gd name="T30" fmla="*/ 2147483647 w 955"/>
              <a:gd name="T31" fmla="*/ 2147483647 h 1626"/>
              <a:gd name="T32" fmla="*/ 2147483647 w 955"/>
              <a:gd name="T33" fmla="*/ 2147483647 h 1626"/>
              <a:gd name="T34" fmla="*/ 2147483647 w 955"/>
              <a:gd name="T35" fmla="*/ 2147483647 h 1626"/>
              <a:gd name="T36" fmla="*/ 2147483647 w 955"/>
              <a:gd name="T37" fmla="*/ 2147483647 h 1626"/>
              <a:gd name="T38" fmla="*/ 2147483647 w 955"/>
              <a:gd name="T39" fmla="*/ 2147483647 h 1626"/>
              <a:gd name="T40" fmla="*/ 2147483647 w 955"/>
              <a:gd name="T41" fmla="*/ 2147483647 h 1626"/>
              <a:gd name="T42" fmla="*/ 2147483647 w 955"/>
              <a:gd name="T43" fmla="*/ 2147483647 h 1626"/>
              <a:gd name="T44" fmla="*/ 2147483647 w 955"/>
              <a:gd name="T45" fmla="*/ 2147483647 h 1626"/>
              <a:gd name="T46" fmla="*/ 2147483647 w 955"/>
              <a:gd name="T47" fmla="*/ 2147483647 h 1626"/>
              <a:gd name="T48" fmla="*/ 2147483647 w 955"/>
              <a:gd name="T49" fmla="*/ 2147483647 h 1626"/>
              <a:gd name="T50" fmla="*/ 2147483647 w 955"/>
              <a:gd name="T51" fmla="*/ 2147483647 h 1626"/>
              <a:gd name="T52" fmla="*/ 2147483647 w 955"/>
              <a:gd name="T53" fmla="*/ 2147483647 h 1626"/>
              <a:gd name="T54" fmla="*/ 2147483647 w 955"/>
              <a:gd name="T55" fmla="*/ 2147483647 h 1626"/>
              <a:gd name="T56" fmla="*/ 2147483647 w 955"/>
              <a:gd name="T57" fmla="*/ 2147483647 h 1626"/>
              <a:gd name="T58" fmla="*/ 2147483647 w 955"/>
              <a:gd name="T59" fmla="*/ 2147483647 h 1626"/>
              <a:gd name="T60" fmla="*/ 2147483647 w 955"/>
              <a:gd name="T61" fmla="*/ 2147483647 h 1626"/>
              <a:gd name="T62" fmla="*/ 2147483647 w 955"/>
              <a:gd name="T63" fmla="*/ 2147483647 h 1626"/>
              <a:gd name="T64" fmla="*/ 2147483647 w 955"/>
              <a:gd name="T65" fmla="*/ 2147483647 h 1626"/>
              <a:gd name="T66" fmla="*/ 2147483647 w 955"/>
              <a:gd name="T67" fmla="*/ 2147483647 h 1626"/>
              <a:gd name="T68" fmla="*/ 2147483647 w 955"/>
              <a:gd name="T69" fmla="*/ 2147483647 h 1626"/>
              <a:gd name="T70" fmla="*/ 2147483647 w 955"/>
              <a:gd name="T71" fmla="*/ 2147483647 h 1626"/>
              <a:gd name="T72" fmla="*/ 2147483647 w 955"/>
              <a:gd name="T73" fmla="*/ 2147483647 h 1626"/>
              <a:gd name="T74" fmla="*/ 2147483647 w 955"/>
              <a:gd name="T75" fmla="*/ 2147483647 h 1626"/>
              <a:gd name="T76" fmla="*/ 2147483647 w 955"/>
              <a:gd name="T77" fmla="*/ 2147483647 h 1626"/>
              <a:gd name="T78" fmla="*/ 2147483647 w 955"/>
              <a:gd name="T79" fmla="*/ 2147483647 h 1626"/>
              <a:gd name="T80" fmla="*/ 2147483647 w 955"/>
              <a:gd name="T81" fmla="*/ 2147483647 h 1626"/>
              <a:gd name="T82" fmla="*/ 2147483647 w 955"/>
              <a:gd name="T83" fmla="*/ 2147483647 h 1626"/>
              <a:gd name="T84" fmla="*/ 2147483647 w 955"/>
              <a:gd name="T85" fmla="*/ 2147483647 h 1626"/>
              <a:gd name="T86" fmla="*/ 2147483647 w 955"/>
              <a:gd name="T87" fmla="*/ 2147483647 h 162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955"/>
              <a:gd name="T133" fmla="*/ 0 h 1626"/>
              <a:gd name="T134" fmla="*/ 955 w 955"/>
              <a:gd name="T135" fmla="*/ 1626 h 162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955" h="1626">
                <a:moveTo>
                  <a:pt x="882" y="0"/>
                </a:moveTo>
                <a:lnTo>
                  <a:pt x="852" y="7"/>
                </a:lnTo>
                <a:lnTo>
                  <a:pt x="819" y="15"/>
                </a:lnTo>
                <a:lnTo>
                  <a:pt x="785" y="24"/>
                </a:lnTo>
                <a:lnTo>
                  <a:pt x="749" y="34"/>
                </a:lnTo>
                <a:lnTo>
                  <a:pt x="674" y="59"/>
                </a:lnTo>
                <a:lnTo>
                  <a:pt x="600" y="86"/>
                </a:lnTo>
                <a:lnTo>
                  <a:pt x="523" y="115"/>
                </a:lnTo>
                <a:lnTo>
                  <a:pt x="450" y="146"/>
                </a:lnTo>
                <a:lnTo>
                  <a:pt x="382" y="177"/>
                </a:lnTo>
                <a:lnTo>
                  <a:pt x="318" y="206"/>
                </a:lnTo>
                <a:lnTo>
                  <a:pt x="323" y="224"/>
                </a:lnTo>
                <a:lnTo>
                  <a:pt x="323" y="241"/>
                </a:lnTo>
                <a:lnTo>
                  <a:pt x="320" y="255"/>
                </a:lnTo>
                <a:lnTo>
                  <a:pt x="315" y="268"/>
                </a:lnTo>
                <a:lnTo>
                  <a:pt x="307" y="281"/>
                </a:lnTo>
                <a:lnTo>
                  <a:pt x="297" y="291"/>
                </a:lnTo>
                <a:lnTo>
                  <a:pt x="286" y="301"/>
                </a:lnTo>
                <a:lnTo>
                  <a:pt x="275" y="309"/>
                </a:lnTo>
                <a:lnTo>
                  <a:pt x="262" y="314"/>
                </a:lnTo>
                <a:lnTo>
                  <a:pt x="247" y="319"/>
                </a:lnTo>
                <a:lnTo>
                  <a:pt x="234" y="320"/>
                </a:lnTo>
                <a:lnTo>
                  <a:pt x="219" y="320"/>
                </a:lnTo>
                <a:lnTo>
                  <a:pt x="206" y="319"/>
                </a:lnTo>
                <a:lnTo>
                  <a:pt x="193" y="314"/>
                </a:lnTo>
                <a:lnTo>
                  <a:pt x="184" y="307"/>
                </a:lnTo>
                <a:lnTo>
                  <a:pt x="174" y="299"/>
                </a:lnTo>
                <a:lnTo>
                  <a:pt x="149" y="315"/>
                </a:lnTo>
                <a:lnTo>
                  <a:pt x="125" y="332"/>
                </a:lnTo>
                <a:lnTo>
                  <a:pt x="102" y="348"/>
                </a:lnTo>
                <a:lnTo>
                  <a:pt x="80" y="364"/>
                </a:lnTo>
                <a:lnTo>
                  <a:pt x="58" y="380"/>
                </a:lnTo>
                <a:lnTo>
                  <a:pt x="37" y="395"/>
                </a:lnTo>
                <a:lnTo>
                  <a:pt x="18" y="411"/>
                </a:lnTo>
                <a:lnTo>
                  <a:pt x="0" y="427"/>
                </a:lnTo>
                <a:lnTo>
                  <a:pt x="14" y="488"/>
                </a:lnTo>
                <a:lnTo>
                  <a:pt x="26" y="548"/>
                </a:lnTo>
                <a:lnTo>
                  <a:pt x="37" y="608"/>
                </a:lnTo>
                <a:lnTo>
                  <a:pt x="47" y="666"/>
                </a:lnTo>
                <a:lnTo>
                  <a:pt x="57" y="725"/>
                </a:lnTo>
                <a:lnTo>
                  <a:pt x="65" y="783"/>
                </a:lnTo>
                <a:lnTo>
                  <a:pt x="73" y="840"/>
                </a:lnTo>
                <a:lnTo>
                  <a:pt x="83" y="897"/>
                </a:lnTo>
                <a:lnTo>
                  <a:pt x="94" y="900"/>
                </a:lnTo>
                <a:lnTo>
                  <a:pt x="104" y="904"/>
                </a:lnTo>
                <a:lnTo>
                  <a:pt x="115" y="907"/>
                </a:lnTo>
                <a:lnTo>
                  <a:pt x="123" y="912"/>
                </a:lnTo>
                <a:lnTo>
                  <a:pt x="132" y="918"/>
                </a:lnTo>
                <a:lnTo>
                  <a:pt x="140" y="923"/>
                </a:lnTo>
                <a:lnTo>
                  <a:pt x="146" y="930"/>
                </a:lnTo>
                <a:lnTo>
                  <a:pt x="153" y="936"/>
                </a:lnTo>
                <a:lnTo>
                  <a:pt x="162" y="952"/>
                </a:lnTo>
                <a:lnTo>
                  <a:pt x="171" y="969"/>
                </a:lnTo>
                <a:lnTo>
                  <a:pt x="174" y="985"/>
                </a:lnTo>
                <a:lnTo>
                  <a:pt x="175" y="1003"/>
                </a:lnTo>
                <a:lnTo>
                  <a:pt x="175" y="1021"/>
                </a:lnTo>
                <a:lnTo>
                  <a:pt x="172" y="1039"/>
                </a:lnTo>
                <a:lnTo>
                  <a:pt x="166" y="1056"/>
                </a:lnTo>
                <a:lnTo>
                  <a:pt x="156" y="1073"/>
                </a:lnTo>
                <a:lnTo>
                  <a:pt x="145" y="1087"/>
                </a:lnTo>
                <a:lnTo>
                  <a:pt x="132" y="1100"/>
                </a:lnTo>
                <a:lnTo>
                  <a:pt x="123" y="1105"/>
                </a:lnTo>
                <a:lnTo>
                  <a:pt x="115" y="1110"/>
                </a:lnTo>
                <a:lnTo>
                  <a:pt x="106" y="1115"/>
                </a:lnTo>
                <a:lnTo>
                  <a:pt x="97" y="1118"/>
                </a:lnTo>
                <a:lnTo>
                  <a:pt x="97" y="1154"/>
                </a:lnTo>
                <a:lnTo>
                  <a:pt x="99" y="1191"/>
                </a:lnTo>
                <a:lnTo>
                  <a:pt x="101" y="1230"/>
                </a:lnTo>
                <a:lnTo>
                  <a:pt x="101" y="1273"/>
                </a:lnTo>
                <a:lnTo>
                  <a:pt x="102" y="1315"/>
                </a:lnTo>
                <a:lnTo>
                  <a:pt x="104" y="1357"/>
                </a:lnTo>
                <a:lnTo>
                  <a:pt x="104" y="1398"/>
                </a:lnTo>
                <a:lnTo>
                  <a:pt x="104" y="1438"/>
                </a:lnTo>
                <a:lnTo>
                  <a:pt x="179" y="1455"/>
                </a:lnTo>
                <a:lnTo>
                  <a:pt x="257" y="1472"/>
                </a:lnTo>
                <a:lnTo>
                  <a:pt x="338" y="1492"/>
                </a:lnTo>
                <a:lnTo>
                  <a:pt x="426" y="1513"/>
                </a:lnTo>
                <a:lnTo>
                  <a:pt x="520" y="1536"/>
                </a:lnTo>
                <a:lnTo>
                  <a:pt x="626" y="1562"/>
                </a:lnTo>
                <a:lnTo>
                  <a:pt x="739" y="1591"/>
                </a:lnTo>
                <a:lnTo>
                  <a:pt x="866" y="1625"/>
                </a:lnTo>
                <a:lnTo>
                  <a:pt x="884" y="1546"/>
                </a:lnTo>
                <a:lnTo>
                  <a:pt x="899" y="1461"/>
                </a:lnTo>
                <a:lnTo>
                  <a:pt x="912" y="1370"/>
                </a:lnTo>
                <a:lnTo>
                  <a:pt x="925" y="1273"/>
                </a:lnTo>
                <a:lnTo>
                  <a:pt x="934" y="1173"/>
                </a:lnTo>
                <a:lnTo>
                  <a:pt x="943" y="1069"/>
                </a:lnTo>
                <a:lnTo>
                  <a:pt x="947" y="962"/>
                </a:lnTo>
                <a:lnTo>
                  <a:pt x="951" y="853"/>
                </a:lnTo>
                <a:lnTo>
                  <a:pt x="952" y="827"/>
                </a:lnTo>
                <a:lnTo>
                  <a:pt x="952" y="806"/>
                </a:lnTo>
                <a:lnTo>
                  <a:pt x="952" y="785"/>
                </a:lnTo>
                <a:lnTo>
                  <a:pt x="954" y="765"/>
                </a:lnTo>
                <a:lnTo>
                  <a:pt x="954" y="748"/>
                </a:lnTo>
                <a:lnTo>
                  <a:pt x="954" y="726"/>
                </a:lnTo>
                <a:lnTo>
                  <a:pt x="954" y="705"/>
                </a:lnTo>
                <a:lnTo>
                  <a:pt x="954" y="679"/>
                </a:lnTo>
                <a:lnTo>
                  <a:pt x="939" y="678"/>
                </a:lnTo>
                <a:lnTo>
                  <a:pt x="928" y="674"/>
                </a:lnTo>
                <a:lnTo>
                  <a:pt x="917" y="670"/>
                </a:lnTo>
                <a:lnTo>
                  <a:pt x="905" y="663"/>
                </a:lnTo>
                <a:lnTo>
                  <a:pt x="895" y="657"/>
                </a:lnTo>
                <a:lnTo>
                  <a:pt x="887" y="648"/>
                </a:lnTo>
                <a:lnTo>
                  <a:pt x="879" y="640"/>
                </a:lnTo>
                <a:lnTo>
                  <a:pt x="873" y="631"/>
                </a:lnTo>
                <a:lnTo>
                  <a:pt x="868" y="621"/>
                </a:lnTo>
                <a:lnTo>
                  <a:pt x="863" y="609"/>
                </a:lnTo>
                <a:lnTo>
                  <a:pt x="858" y="598"/>
                </a:lnTo>
                <a:lnTo>
                  <a:pt x="855" y="587"/>
                </a:lnTo>
                <a:lnTo>
                  <a:pt x="850" y="562"/>
                </a:lnTo>
                <a:lnTo>
                  <a:pt x="850" y="536"/>
                </a:lnTo>
                <a:lnTo>
                  <a:pt x="852" y="512"/>
                </a:lnTo>
                <a:lnTo>
                  <a:pt x="856" y="488"/>
                </a:lnTo>
                <a:lnTo>
                  <a:pt x="860" y="476"/>
                </a:lnTo>
                <a:lnTo>
                  <a:pt x="865" y="465"/>
                </a:lnTo>
                <a:lnTo>
                  <a:pt x="869" y="453"/>
                </a:lnTo>
                <a:lnTo>
                  <a:pt x="874" y="444"/>
                </a:lnTo>
                <a:lnTo>
                  <a:pt x="881" y="436"/>
                </a:lnTo>
                <a:lnTo>
                  <a:pt x="887" y="427"/>
                </a:lnTo>
                <a:lnTo>
                  <a:pt x="895" y="419"/>
                </a:lnTo>
                <a:lnTo>
                  <a:pt x="902" y="413"/>
                </a:lnTo>
                <a:lnTo>
                  <a:pt x="912" y="408"/>
                </a:lnTo>
                <a:lnTo>
                  <a:pt x="920" y="403"/>
                </a:lnTo>
                <a:lnTo>
                  <a:pt x="930" y="401"/>
                </a:lnTo>
                <a:lnTo>
                  <a:pt x="939" y="400"/>
                </a:lnTo>
                <a:lnTo>
                  <a:pt x="936" y="346"/>
                </a:lnTo>
                <a:lnTo>
                  <a:pt x="930" y="294"/>
                </a:lnTo>
                <a:lnTo>
                  <a:pt x="925" y="244"/>
                </a:lnTo>
                <a:lnTo>
                  <a:pt x="918" y="193"/>
                </a:lnTo>
                <a:lnTo>
                  <a:pt x="910" y="145"/>
                </a:lnTo>
                <a:lnTo>
                  <a:pt x="902" y="96"/>
                </a:lnTo>
                <a:lnTo>
                  <a:pt x="894" y="47"/>
                </a:lnTo>
                <a:lnTo>
                  <a:pt x="88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5" name="Freeform 47">
            <a:extLst>
              <a:ext uri="{FF2B5EF4-FFF2-40B4-BE49-F238E27FC236}">
                <a16:creationId xmlns:a16="http://schemas.microsoft.com/office/drawing/2014/main" id="{1DC7C964-41A7-94F3-350E-724670E94387}"/>
              </a:ext>
            </a:extLst>
          </p:cNvPr>
          <p:cNvSpPr>
            <a:spLocks/>
          </p:cNvSpPr>
          <p:nvPr/>
        </p:nvSpPr>
        <p:spPr bwMode="auto">
          <a:xfrm>
            <a:off x="5215726" y="3278324"/>
            <a:ext cx="566231" cy="2578972"/>
          </a:xfrm>
          <a:custGeom>
            <a:avLst/>
            <a:gdLst>
              <a:gd name="T0" fmla="*/ 2147483647 w 357"/>
              <a:gd name="T1" fmla="*/ 2147483647 h 1626"/>
              <a:gd name="T2" fmla="*/ 2147483647 w 357"/>
              <a:gd name="T3" fmla="*/ 2147483647 h 1626"/>
              <a:gd name="T4" fmla="*/ 2147483647 w 357"/>
              <a:gd name="T5" fmla="*/ 2147483647 h 1626"/>
              <a:gd name="T6" fmla="*/ 2147483647 w 357"/>
              <a:gd name="T7" fmla="*/ 2147483647 h 1626"/>
              <a:gd name="T8" fmla="*/ 2147483647 w 357"/>
              <a:gd name="T9" fmla="*/ 2147483647 h 1626"/>
              <a:gd name="T10" fmla="*/ 2147483647 w 357"/>
              <a:gd name="T11" fmla="*/ 2147483647 h 1626"/>
              <a:gd name="T12" fmla="*/ 2147483647 w 357"/>
              <a:gd name="T13" fmla="*/ 2147483647 h 1626"/>
              <a:gd name="T14" fmla="*/ 2147483647 w 357"/>
              <a:gd name="T15" fmla="*/ 2147483647 h 1626"/>
              <a:gd name="T16" fmla="*/ 2147483647 w 357"/>
              <a:gd name="T17" fmla="*/ 2147483647 h 1626"/>
              <a:gd name="T18" fmla="*/ 2147483647 w 357"/>
              <a:gd name="T19" fmla="*/ 2147483647 h 1626"/>
              <a:gd name="T20" fmla="*/ 2147483647 w 357"/>
              <a:gd name="T21" fmla="*/ 2147483647 h 1626"/>
              <a:gd name="T22" fmla="*/ 2147483647 w 357"/>
              <a:gd name="T23" fmla="*/ 2147483647 h 1626"/>
              <a:gd name="T24" fmla="*/ 2147483647 w 357"/>
              <a:gd name="T25" fmla="*/ 2147483647 h 1626"/>
              <a:gd name="T26" fmla="*/ 2147483647 w 357"/>
              <a:gd name="T27" fmla="*/ 2147483647 h 1626"/>
              <a:gd name="T28" fmla="*/ 2147483647 w 357"/>
              <a:gd name="T29" fmla="*/ 2147483647 h 1626"/>
              <a:gd name="T30" fmla="*/ 2147483647 w 357"/>
              <a:gd name="T31" fmla="*/ 2147483647 h 1626"/>
              <a:gd name="T32" fmla="*/ 2147483647 w 357"/>
              <a:gd name="T33" fmla="*/ 2147483647 h 1626"/>
              <a:gd name="T34" fmla="*/ 2147483647 w 357"/>
              <a:gd name="T35" fmla="*/ 2147483647 h 1626"/>
              <a:gd name="T36" fmla="*/ 2147483647 w 357"/>
              <a:gd name="T37" fmla="*/ 2147483647 h 1626"/>
              <a:gd name="T38" fmla="*/ 2147483647 w 357"/>
              <a:gd name="T39" fmla="*/ 2147483647 h 1626"/>
              <a:gd name="T40" fmla="*/ 2147483647 w 357"/>
              <a:gd name="T41" fmla="*/ 2147483647 h 1626"/>
              <a:gd name="T42" fmla="*/ 2147483647 w 357"/>
              <a:gd name="T43" fmla="*/ 2147483647 h 1626"/>
              <a:gd name="T44" fmla="*/ 2147483647 w 357"/>
              <a:gd name="T45" fmla="*/ 2147483647 h 1626"/>
              <a:gd name="T46" fmla="*/ 2147483647 w 357"/>
              <a:gd name="T47" fmla="*/ 2147483647 h 1626"/>
              <a:gd name="T48" fmla="*/ 2147483647 w 357"/>
              <a:gd name="T49" fmla="*/ 2147483647 h 1626"/>
              <a:gd name="T50" fmla="*/ 2147483647 w 357"/>
              <a:gd name="T51" fmla="*/ 2147483647 h 1626"/>
              <a:gd name="T52" fmla="*/ 2147483647 w 357"/>
              <a:gd name="T53" fmla="*/ 2147483647 h 1626"/>
              <a:gd name="T54" fmla="*/ 2147483647 w 357"/>
              <a:gd name="T55" fmla="*/ 2147483647 h 1626"/>
              <a:gd name="T56" fmla="*/ 2147483647 w 357"/>
              <a:gd name="T57" fmla="*/ 2147483647 h 1626"/>
              <a:gd name="T58" fmla="*/ 2147483647 w 357"/>
              <a:gd name="T59" fmla="*/ 2147483647 h 1626"/>
              <a:gd name="T60" fmla="*/ 2147483647 w 357"/>
              <a:gd name="T61" fmla="*/ 2147483647 h 1626"/>
              <a:gd name="T62" fmla="*/ 2147483647 w 357"/>
              <a:gd name="T63" fmla="*/ 2147483647 h 1626"/>
              <a:gd name="T64" fmla="*/ 2147483647 w 357"/>
              <a:gd name="T65" fmla="*/ 2147483647 h 1626"/>
              <a:gd name="T66" fmla="*/ 2147483647 w 357"/>
              <a:gd name="T67" fmla="*/ 2147483647 h 1626"/>
              <a:gd name="T68" fmla="*/ 2147483647 w 357"/>
              <a:gd name="T69" fmla="*/ 2147483647 h 1626"/>
              <a:gd name="T70" fmla="*/ 2147483647 w 357"/>
              <a:gd name="T71" fmla="*/ 2147483647 h 1626"/>
              <a:gd name="T72" fmla="*/ 2147483647 w 357"/>
              <a:gd name="T73" fmla="*/ 2147483647 h 1626"/>
              <a:gd name="T74" fmla="*/ 2147483647 w 357"/>
              <a:gd name="T75" fmla="*/ 2147483647 h 1626"/>
              <a:gd name="T76" fmla="*/ 2147483647 w 357"/>
              <a:gd name="T77" fmla="*/ 2147483647 h 1626"/>
              <a:gd name="T78" fmla="*/ 2147483647 w 357"/>
              <a:gd name="T79" fmla="*/ 2147483647 h 1626"/>
              <a:gd name="T80" fmla="*/ 2147483647 w 357"/>
              <a:gd name="T81" fmla="*/ 2147483647 h 1626"/>
              <a:gd name="T82" fmla="*/ 2147483647 w 357"/>
              <a:gd name="T83" fmla="*/ 2147483647 h 1626"/>
              <a:gd name="T84" fmla="*/ 2147483647 w 357"/>
              <a:gd name="T85" fmla="*/ 2147483647 h 1626"/>
              <a:gd name="T86" fmla="*/ 2147483647 w 357"/>
              <a:gd name="T87" fmla="*/ 2147483647 h 1626"/>
              <a:gd name="T88" fmla="*/ 2147483647 w 357"/>
              <a:gd name="T89" fmla="*/ 2147483647 h 1626"/>
              <a:gd name="T90" fmla="*/ 2147483647 w 357"/>
              <a:gd name="T91" fmla="*/ 2147483647 h 1626"/>
              <a:gd name="T92" fmla="*/ 2147483647 w 357"/>
              <a:gd name="T93" fmla="*/ 2147483647 h 1626"/>
              <a:gd name="T94" fmla="*/ 2147483647 w 357"/>
              <a:gd name="T95" fmla="*/ 2147483647 h 1626"/>
              <a:gd name="T96" fmla="*/ 2147483647 w 357"/>
              <a:gd name="T97" fmla="*/ 2147483647 h 1626"/>
              <a:gd name="T98" fmla="*/ 2147483647 w 357"/>
              <a:gd name="T99" fmla="*/ 2147483647 h 162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57"/>
              <a:gd name="T151" fmla="*/ 0 h 1626"/>
              <a:gd name="T152" fmla="*/ 357 w 357"/>
              <a:gd name="T153" fmla="*/ 1626 h 162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57" h="1626">
                <a:moveTo>
                  <a:pt x="32" y="0"/>
                </a:moveTo>
                <a:lnTo>
                  <a:pt x="83" y="37"/>
                </a:lnTo>
                <a:lnTo>
                  <a:pt x="120" y="68"/>
                </a:lnTo>
                <a:lnTo>
                  <a:pt x="153" y="98"/>
                </a:lnTo>
                <a:lnTo>
                  <a:pt x="182" y="127"/>
                </a:lnTo>
                <a:lnTo>
                  <a:pt x="213" y="161"/>
                </a:lnTo>
                <a:lnTo>
                  <a:pt x="250" y="202"/>
                </a:lnTo>
                <a:lnTo>
                  <a:pt x="296" y="254"/>
                </a:lnTo>
                <a:lnTo>
                  <a:pt x="356" y="320"/>
                </a:lnTo>
                <a:lnTo>
                  <a:pt x="354" y="398"/>
                </a:lnTo>
                <a:lnTo>
                  <a:pt x="353" y="476"/>
                </a:lnTo>
                <a:lnTo>
                  <a:pt x="351" y="556"/>
                </a:lnTo>
                <a:lnTo>
                  <a:pt x="346" y="635"/>
                </a:lnTo>
                <a:lnTo>
                  <a:pt x="341" y="713"/>
                </a:lnTo>
                <a:lnTo>
                  <a:pt x="335" y="791"/>
                </a:lnTo>
                <a:lnTo>
                  <a:pt x="328" y="865"/>
                </a:lnTo>
                <a:lnTo>
                  <a:pt x="320" y="936"/>
                </a:lnTo>
                <a:lnTo>
                  <a:pt x="309" y="943"/>
                </a:lnTo>
                <a:lnTo>
                  <a:pt x="299" y="949"/>
                </a:lnTo>
                <a:lnTo>
                  <a:pt x="291" y="959"/>
                </a:lnTo>
                <a:lnTo>
                  <a:pt x="283" y="967"/>
                </a:lnTo>
                <a:lnTo>
                  <a:pt x="276" y="978"/>
                </a:lnTo>
                <a:lnTo>
                  <a:pt x="271" y="988"/>
                </a:lnTo>
                <a:lnTo>
                  <a:pt x="268" y="1000"/>
                </a:lnTo>
                <a:lnTo>
                  <a:pt x="266" y="1011"/>
                </a:lnTo>
                <a:lnTo>
                  <a:pt x="266" y="1024"/>
                </a:lnTo>
                <a:lnTo>
                  <a:pt x="266" y="1035"/>
                </a:lnTo>
                <a:lnTo>
                  <a:pt x="270" y="1047"/>
                </a:lnTo>
                <a:lnTo>
                  <a:pt x="275" y="1058"/>
                </a:lnTo>
                <a:lnTo>
                  <a:pt x="279" y="1069"/>
                </a:lnTo>
                <a:lnTo>
                  <a:pt x="288" y="1081"/>
                </a:lnTo>
                <a:lnTo>
                  <a:pt x="297" y="1092"/>
                </a:lnTo>
                <a:lnTo>
                  <a:pt x="307" y="1100"/>
                </a:lnTo>
                <a:lnTo>
                  <a:pt x="307" y="1146"/>
                </a:lnTo>
                <a:lnTo>
                  <a:pt x="305" y="1195"/>
                </a:lnTo>
                <a:lnTo>
                  <a:pt x="302" y="1247"/>
                </a:lnTo>
                <a:lnTo>
                  <a:pt x="299" y="1300"/>
                </a:lnTo>
                <a:lnTo>
                  <a:pt x="296" y="1352"/>
                </a:lnTo>
                <a:lnTo>
                  <a:pt x="292" y="1406"/>
                </a:lnTo>
                <a:lnTo>
                  <a:pt x="291" y="1456"/>
                </a:lnTo>
                <a:lnTo>
                  <a:pt x="289" y="1503"/>
                </a:lnTo>
                <a:lnTo>
                  <a:pt x="258" y="1521"/>
                </a:lnTo>
                <a:lnTo>
                  <a:pt x="226" y="1537"/>
                </a:lnTo>
                <a:lnTo>
                  <a:pt x="192" y="1554"/>
                </a:lnTo>
                <a:lnTo>
                  <a:pt x="158" y="1570"/>
                </a:lnTo>
                <a:lnTo>
                  <a:pt x="123" y="1585"/>
                </a:lnTo>
                <a:lnTo>
                  <a:pt x="89" y="1599"/>
                </a:lnTo>
                <a:lnTo>
                  <a:pt x="54" y="1612"/>
                </a:lnTo>
                <a:lnTo>
                  <a:pt x="16" y="1625"/>
                </a:lnTo>
                <a:lnTo>
                  <a:pt x="36" y="1528"/>
                </a:lnTo>
                <a:lnTo>
                  <a:pt x="54" y="1427"/>
                </a:lnTo>
                <a:lnTo>
                  <a:pt x="67" y="1325"/>
                </a:lnTo>
                <a:lnTo>
                  <a:pt x="80" y="1219"/>
                </a:lnTo>
                <a:lnTo>
                  <a:pt x="89" y="1113"/>
                </a:lnTo>
                <a:lnTo>
                  <a:pt x="96" y="1006"/>
                </a:lnTo>
                <a:lnTo>
                  <a:pt x="101" y="899"/>
                </a:lnTo>
                <a:lnTo>
                  <a:pt x="102" y="791"/>
                </a:lnTo>
                <a:lnTo>
                  <a:pt x="104" y="769"/>
                </a:lnTo>
                <a:lnTo>
                  <a:pt x="104" y="754"/>
                </a:lnTo>
                <a:lnTo>
                  <a:pt x="104" y="743"/>
                </a:lnTo>
                <a:lnTo>
                  <a:pt x="104" y="735"/>
                </a:lnTo>
                <a:lnTo>
                  <a:pt x="104" y="726"/>
                </a:lnTo>
                <a:lnTo>
                  <a:pt x="104" y="715"/>
                </a:lnTo>
                <a:lnTo>
                  <a:pt x="104" y="700"/>
                </a:lnTo>
                <a:lnTo>
                  <a:pt x="104" y="679"/>
                </a:lnTo>
                <a:lnTo>
                  <a:pt x="91" y="678"/>
                </a:lnTo>
                <a:lnTo>
                  <a:pt x="80" y="674"/>
                </a:lnTo>
                <a:lnTo>
                  <a:pt x="68" y="671"/>
                </a:lnTo>
                <a:lnTo>
                  <a:pt x="58" y="666"/>
                </a:lnTo>
                <a:lnTo>
                  <a:pt x="49" y="660"/>
                </a:lnTo>
                <a:lnTo>
                  <a:pt x="41" y="652"/>
                </a:lnTo>
                <a:lnTo>
                  <a:pt x="32" y="644"/>
                </a:lnTo>
                <a:lnTo>
                  <a:pt x="26" y="635"/>
                </a:lnTo>
                <a:lnTo>
                  <a:pt x="19" y="626"/>
                </a:lnTo>
                <a:lnTo>
                  <a:pt x="15" y="614"/>
                </a:lnTo>
                <a:lnTo>
                  <a:pt x="10" y="603"/>
                </a:lnTo>
                <a:lnTo>
                  <a:pt x="6" y="592"/>
                </a:lnTo>
                <a:lnTo>
                  <a:pt x="2" y="567"/>
                </a:lnTo>
                <a:lnTo>
                  <a:pt x="0" y="543"/>
                </a:lnTo>
                <a:lnTo>
                  <a:pt x="2" y="517"/>
                </a:lnTo>
                <a:lnTo>
                  <a:pt x="5" y="492"/>
                </a:lnTo>
                <a:lnTo>
                  <a:pt x="8" y="481"/>
                </a:lnTo>
                <a:lnTo>
                  <a:pt x="13" y="470"/>
                </a:lnTo>
                <a:lnTo>
                  <a:pt x="18" y="458"/>
                </a:lnTo>
                <a:lnTo>
                  <a:pt x="23" y="449"/>
                </a:lnTo>
                <a:lnTo>
                  <a:pt x="29" y="439"/>
                </a:lnTo>
                <a:lnTo>
                  <a:pt x="36" y="429"/>
                </a:lnTo>
                <a:lnTo>
                  <a:pt x="44" y="423"/>
                </a:lnTo>
                <a:lnTo>
                  <a:pt x="52" y="414"/>
                </a:lnTo>
                <a:lnTo>
                  <a:pt x="60" y="410"/>
                </a:lnTo>
                <a:lnTo>
                  <a:pt x="70" y="405"/>
                </a:lnTo>
                <a:lnTo>
                  <a:pt x="80" y="401"/>
                </a:lnTo>
                <a:lnTo>
                  <a:pt x="91" y="400"/>
                </a:lnTo>
                <a:lnTo>
                  <a:pt x="86" y="349"/>
                </a:lnTo>
                <a:lnTo>
                  <a:pt x="80" y="297"/>
                </a:lnTo>
                <a:lnTo>
                  <a:pt x="75" y="244"/>
                </a:lnTo>
                <a:lnTo>
                  <a:pt x="67" y="192"/>
                </a:lnTo>
                <a:lnTo>
                  <a:pt x="58" y="141"/>
                </a:lnTo>
                <a:lnTo>
                  <a:pt x="50" y="91"/>
                </a:lnTo>
                <a:lnTo>
                  <a:pt x="42" y="44"/>
                </a:lnTo>
                <a:lnTo>
                  <a:pt x="32" y="0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6" name="Freeform 48">
            <a:extLst>
              <a:ext uri="{FF2B5EF4-FFF2-40B4-BE49-F238E27FC236}">
                <a16:creationId xmlns:a16="http://schemas.microsoft.com/office/drawing/2014/main" id="{B3A7CDC6-743E-1BF0-5B29-AB8F8588BC2A}"/>
              </a:ext>
            </a:extLst>
          </p:cNvPr>
          <p:cNvSpPr>
            <a:spLocks/>
          </p:cNvSpPr>
          <p:nvPr/>
        </p:nvSpPr>
        <p:spPr bwMode="auto">
          <a:xfrm>
            <a:off x="5215726" y="3278324"/>
            <a:ext cx="566231" cy="2578972"/>
          </a:xfrm>
          <a:custGeom>
            <a:avLst/>
            <a:gdLst>
              <a:gd name="T0" fmla="*/ 2147483647 w 357"/>
              <a:gd name="T1" fmla="*/ 2147483647 h 1626"/>
              <a:gd name="T2" fmla="*/ 2147483647 w 357"/>
              <a:gd name="T3" fmla="*/ 2147483647 h 1626"/>
              <a:gd name="T4" fmla="*/ 2147483647 w 357"/>
              <a:gd name="T5" fmla="*/ 2147483647 h 1626"/>
              <a:gd name="T6" fmla="*/ 2147483647 w 357"/>
              <a:gd name="T7" fmla="*/ 2147483647 h 1626"/>
              <a:gd name="T8" fmla="*/ 2147483647 w 357"/>
              <a:gd name="T9" fmla="*/ 2147483647 h 1626"/>
              <a:gd name="T10" fmla="*/ 2147483647 w 357"/>
              <a:gd name="T11" fmla="*/ 2147483647 h 1626"/>
              <a:gd name="T12" fmla="*/ 2147483647 w 357"/>
              <a:gd name="T13" fmla="*/ 2147483647 h 1626"/>
              <a:gd name="T14" fmla="*/ 2147483647 w 357"/>
              <a:gd name="T15" fmla="*/ 2147483647 h 1626"/>
              <a:gd name="T16" fmla="*/ 2147483647 w 357"/>
              <a:gd name="T17" fmla="*/ 2147483647 h 1626"/>
              <a:gd name="T18" fmla="*/ 2147483647 w 357"/>
              <a:gd name="T19" fmla="*/ 2147483647 h 1626"/>
              <a:gd name="T20" fmla="*/ 2147483647 w 357"/>
              <a:gd name="T21" fmla="*/ 2147483647 h 1626"/>
              <a:gd name="T22" fmla="*/ 2147483647 w 357"/>
              <a:gd name="T23" fmla="*/ 2147483647 h 1626"/>
              <a:gd name="T24" fmla="*/ 2147483647 w 357"/>
              <a:gd name="T25" fmla="*/ 2147483647 h 1626"/>
              <a:gd name="T26" fmla="*/ 2147483647 w 357"/>
              <a:gd name="T27" fmla="*/ 2147483647 h 1626"/>
              <a:gd name="T28" fmla="*/ 2147483647 w 357"/>
              <a:gd name="T29" fmla="*/ 2147483647 h 1626"/>
              <a:gd name="T30" fmla="*/ 2147483647 w 357"/>
              <a:gd name="T31" fmla="*/ 2147483647 h 1626"/>
              <a:gd name="T32" fmla="*/ 2147483647 w 357"/>
              <a:gd name="T33" fmla="*/ 2147483647 h 1626"/>
              <a:gd name="T34" fmla="*/ 2147483647 w 357"/>
              <a:gd name="T35" fmla="*/ 2147483647 h 1626"/>
              <a:gd name="T36" fmla="*/ 2147483647 w 357"/>
              <a:gd name="T37" fmla="*/ 2147483647 h 1626"/>
              <a:gd name="T38" fmla="*/ 2147483647 w 357"/>
              <a:gd name="T39" fmla="*/ 2147483647 h 1626"/>
              <a:gd name="T40" fmla="*/ 2147483647 w 357"/>
              <a:gd name="T41" fmla="*/ 2147483647 h 1626"/>
              <a:gd name="T42" fmla="*/ 2147483647 w 357"/>
              <a:gd name="T43" fmla="*/ 2147483647 h 1626"/>
              <a:gd name="T44" fmla="*/ 2147483647 w 357"/>
              <a:gd name="T45" fmla="*/ 2147483647 h 1626"/>
              <a:gd name="T46" fmla="*/ 2147483647 w 357"/>
              <a:gd name="T47" fmla="*/ 2147483647 h 1626"/>
              <a:gd name="T48" fmla="*/ 2147483647 w 357"/>
              <a:gd name="T49" fmla="*/ 2147483647 h 1626"/>
              <a:gd name="T50" fmla="*/ 2147483647 w 357"/>
              <a:gd name="T51" fmla="*/ 2147483647 h 1626"/>
              <a:gd name="T52" fmla="*/ 2147483647 w 357"/>
              <a:gd name="T53" fmla="*/ 2147483647 h 1626"/>
              <a:gd name="T54" fmla="*/ 2147483647 w 357"/>
              <a:gd name="T55" fmla="*/ 2147483647 h 1626"/>
              <a:gd name="T56" fmla="*/ 2147483647 w 357"/>
              <a:gd name="T57" fmla="*/ 2147483647 h 1626"/>
              <a:gd name="T58" fmla="*/ 2147483647 w 357"/>
              <a:gd name="T59" fmla="*/ 2147483647 h 1626"/>
              <a:gd name="T60" fmla="*/ 2147483647 w 357"/>
              <a:gd name="T61" fmla="*/ 2147483647 h 1626"/>
              <a:gd name="T62" fmla="*/ 2147483647 w 357"/>
              <a:gd name="T63" fmla="*/ 2147483647 h 1626"/>
              <a:gd name="T64" fmla="*/ 2147483647 w 357"/>
              <a:gd name="T65" fmla="*/ 2147483647 h 1626"/>
              <a:gd name="T66" fmla="*/ 2147483647 w 357"/>
              <a:gd name="T67" fmla="*/ 2147483647 h 1626"/>
              <a:gd name="T68" fmla="*/ 2147483647 w 357"/>
              <a:gd name="T69" fmla="*/ 2147483647 h 1626"/>
              <a:gd name="T70" fmla="*/ 2147483647 w 357"/>
              <a:gd name="T71" fmla="*/ 2147483647 h 1626"/>
              <a:gd name="T72" fmla="*/ 2147483647 w 357"/>
              <a:gd name="T73" fmla="*/ 2147483647 h 1626"/>
              <a:gd name="T74" fmla="*/ 2147483647 w 357"/>
              <a:gd name="T75" fmla="*/ 2147483647 h 1626"/>
              <a:gd name="T76" fmla="*/ 2147483647 w 357"/>
              <a:gd name="T77" fmla="*/ 2147483647 h 1626"/>
              <a:gd name="T78" fmla="*/ 2147483647 w 357"/>
              <a:gd name="T79" fmla="*/ 2147483647 h 1626"/>
              <a:gd name="T80" fmla="*/ 2147483647 w 357"/>
              <a:gd name="T81" fmla="*/ 2147483647 h 1626"/>
              <a:gd name="T82" fmla="*/ 2147483647 w 357"/>
              <a:gd name="T83" fmla="*/ 2147483647 h 1626"/>
              <a:gd name="T84" fmla="*/ 2147483647 w 357"/>
              <a:gd name="T85" fmla="*/ 2147483647 h 1626"/>
              <a:gd name="T86" fmla="*/ 2147483647 w 357"/>
              <a:gd name="T87" fmla="*/ 2147483647 h 1626"/>
              <a:gd name="T88" fmla="*/ 2147483647 w 357"/>
              <a:gd name="T89" fmla="*/ 2147483647 h 1626"/>
              <a:gd name="T90" fmla="*/ 2147483647 w 357"/>
              <a:gd name="T91" fmla="*/ 2147483647 h 1626"/>
              <a:gd name="T92" fmla="*/ 2147483647 w 357"/>
              <a:gd name="T93" fmla="*/ 2147483647 h 1626"/>
              <a:gd name="T94" fmla="*/ 2147483647 w 357"/>
              <a:gd name="T95" fmla="*/ 2147483647 h 1626"/>
              <a:gd name="T96" fmla="*/ 2147483647 w 357"/>
              <a:gd name="T97" fmla="*/ 2147483647 h 1626"/>
              <a:gd name="T98" fmla="*/ 2147483647 w 357"/>
              <a:gd name="T99" fmla="*/ 2147483647 h 162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57"/>
              <a:gd name="T151" fmla="*/ 0 h 1626"/>
              <a:gd name="T152" fmla="*/ 357 w 357"/>
              <a:gd name="T153" fmla="*/ 1626 h 162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57" h="1626">
                <a:moveTo>
                  <a:pt x="32" y="0"/>
                </a:moveTo>
                <a:lnTo>
                  <a:pt x="83" y="37"/>
                </a:lnTo>
                <a:lnTo>
                  <a:pt x="120" y="68"/>
                </a:lnTo>
                <a:lnTo>
                  <a:pt x="153" y="98"/>
                </a:lnTo>
                <a:lnTo>
                  <a:pt x="182" y="127"/>
                </a:lnTo>
                <a:lnTo>
                  <a:pt x="213" y="161"/>
                </a:lnTo>
                <a:lnTo>
                  <a:pt x="250" y="202"/>
                </a:lnTo>
                <a:lnTo>
                  <a:pt x="296" y="254"/>
                </a:lnTo>
                <a:lnTo>
                  <a:pt x="356" y="320"/>
                </a:lnTo>
                <a:lnTo>
                  <a:pt x="354" y="398"/>
                </a:lnTo>
                <a:lnTo>
                  <a:pt x="353" y="476"/>
                </a:lnTo>
                <a:lnTo>
                  <a:pt x="351" y="556"/>
                </a:lnTo>
                <a:lnTo>
                  <a:pt x="346" y="635"/>
                </a:lnTo>
                <a:lnTo>
                  <a:pt x="341" y="713"/>
                </a:lnTo>
                <a:lnTo>
                  <a:pt x="335" y="791"/>
                </a:lnTo>
                <a:lnTo>
                  <a:pt x="328" y="865"/>
                </a:lnTo>
                <a:lnTo>
                  <a:pt x="320" y="936"/>
                </a:lnTo>
                <a:lnTo>
                  <a:pt x="309" y="943"/>
                </a:lnTo>
                <a:lnTo>
                  <a:pt x="299" y="949"/>
                </a:lnTo>
                <a:lnTo>
                  <a:pt x="291" y="959"/>
                </a:lnTo>
                <a:lnTo>
                  <a:pt x="283" y="967"/>
                </a:lnTo>
                <a:lnTo>
                  <a:pt x="276" y="978"/>
                </a:lnTo>
                <a:lnTo>
                  <a:pt x="271" y="988"/>
                </a:lnTo>
                <a:lnTo>
                  <a:pt x="268" y="1000"/>
                </a:lnTo>
                <a:lnTo>
                  <a:pt x="266" y="1011"/>
                </a:lnTo>
                <a:lnTo>
                  <a:pt x="266" y="1024"/>
                </a:lnTo>
                <a:lnTo>
                  <a:pt x="266" y="1035"/>
                </a:lnTo>
                <a:lnTo>
                  <a:pt x="270" y="1047"/>
                </a:lnTo>
                <a:lnTo>
                  <a:pt x="275" y="1058"/>
                </a:lnTo>
                <a:lnTo>
                  <a:pt x="279" y="1069"/>
                </a:lnTo>
                <a:lnTo>
                  <a:pt x="288" y="1081"/>
                </a:lnTo>
                <a:lnTo>
                  <a:pt x="297" y="1092"/>
                </a:lnTo>
                <a:lnTo>
                  <a:pt x="307" y="1100"/>
                </a:lnTo>
                <a:lnTo>
                  <a:pt x="307" y="1146"/>
                </a:lnTo>
                <a:lnTo>
                  <a:pt x="305" y="1195"/>
                </a:lnTo>
                <a:lnTo>
                  <a:pt x="302" y="1247"/>
                </a:lnTo>
                <a:lnTo>
                  <a:pt x="299" y="1300"/>
                </a:lnTo>
                <a:lnTo>
                  <a:pt x="296" y="1352"/>
                </a:lnTo>
                <a:lnTo>
                  <a:pt x="292" y="1406"/>
                </a:lnTo>
                <a:lnTo>
                  <a:pt x="291" y="1456"/>
                </a:lnTo>
                <a:lnTo>
                  <a:pt x="289" y="1503"/>
                </a:lnTo>
                <a:lnTo>
                  <a:pt x="258" y="1521"/>
                </a:lnTo>
                <a:lnTo>
                  <a:pt x="226" y="1537"/>
                </a:lnTo>
                <a:lnTo>
                  <a:pt x="192" y="1554"/>
                </a:lnTo>
                <a:lnTo>
                  <a:pt x="158" y="1570"/>
                </a:lnTo>
                <a:lnTo>
                  <a:pt x="123" y="1585"/>
                </a:lnTo>
                <a:lnTo>
                  <a:pt x="89" y="1599"/>
                </a:lnTo>
                <a:lnTo>
                  <a:pt x="54" y="1612"/>
                </a:lnTo>
                <a:lnTo>
                  <a:pt x="16" y="1625"/>
                </a:lnTo>
                <a:lnTo>
                  <a:pt x="36" y="1528"/>
                </a:lnTo>
                <a:lnTo>
                  <a:pt x="54" y="1427"/>
                </a:lnTo>
                <a:lnTo>
                  <a:pt x="67" y="1325"/>
                </a:lnTo>
                <a:lnTo>
                  <a:pt x="80" y="1219"/>
                </a:lnTo>
                <a:lnTo>
                  <a:pt x="89" y="1113"/>
                </a:lnTo>
                <a:lnTo>
                  <a:pt x="96" y="1006"/>
                </a:lnTo>
                <a:lnTo>
                  <a:pt x="101" y="899"/>
                </a:lnTo>
                <a:lnTo>
                  <a:pt x="102" y="791"/>
                </a:lnTo>
                <a:lnTo>
                  <a:pt x="104" y="769"/>
                </a:lnTo>
                <a:lnTo>
                  <a:pt x="104" y="754"/>
                </a:lnTo>
                <a:lnTo>
                  <a:pt x="104" y="743"/>
                </a:lnTo>
                <a:lnTo>
                  <a:pt x="104" y="735"/>
                </a:lnTo>
                <a:lnTo>
                  <a:pt x="104" y="726"/>
                </a:lnTo>
                <a:lnTo>
                  <a:pt x="104" y="715"/>
                </a:lnTo>
                <a:lnTo>
                  <a:pt x="104" y="700"/>
                </a:lnTo>
                <a:lnTo>
                  <a:pt x="104" y="679"/>
                </a:lnTo>
                <a:lnTo>
                  <a:pt x="91" y="678"/>
                </a:lnTo>
                <a:lnTo>
                  <a:pt x="80" y="674"/>
                </a:lnTo>
                <a:lnTo>
                  <a:pt x="68" y="671"/>
                </a:lnTo>
                <a:lnTo>
                  <a:pt x="58" y="666"/>
                </a:lnTo>
                <a:lnTo>
                  <a:pt x="49" y="660"/>
                </a:lnTo>
                <a:lnTo>
                  <a:pt x="41" y="652"/>
                </a:lnTo>
                <a:lnTo>
                  <a:pt x="32" y="644"/>
                </a:lnTo>
                <a:lnTo>
                  <a:pt x="26" y="635"/>
                </a:lnTo>
                <a:lnTo>
                  <a:pt x="19" y="626"/>
                </a:lnTo>
                <a:lnTo>
                  <a:pt x="15" y="614"/>
                </a:lnTo>
                <a:lnTo>
                  <a:pt x="10" y="603"/>
                </a:lnTo>
                <a:lnTo>
                  <a:pt x="6" y="592"/>
                </a:lnTo>
                <a:lnTo>
                  <a:pt x="2" y="567"/>
                </a:lnTo>
                <a:lnTo>
                  <a:pt x="0" y="543"/>
                </a:lnTo>
                <a:lnTo>
                  <a:pt x="2" y="517"/>
                </a:lnTo>
                <a:lnTo>
                  <a:pt x="5" y="492"/>
                </a:lnTo>
                <a:lnTo>
                  <a:pt x="8" y="481"/>
                </a:lnTo>
                <a:lnTo>
                  <a:pt x="13" y="470"/>
                </a:lnTo>
                <a:lnTo>
                  <a:pt x="18" y="458"/>
                </a:lnTo>
                <a:lnTo>
                  <a:pt x="23" y="449"/>
                </a:lnTo>
                <a:lnTo>
                  <a:pt x="29" y="439"/>
                </a:lnTo>
                <a:lnTo>
                  <a:pt x="36" y="429"/>
                </a:lnTo>
                <a:lnTo>
                  <a:pt x="44" y="423"/>
                </a:lnTo>
                <a:lnTo>
                  <a:pt x="52" y="414"/>
                </a:lnTo>
                <a:lnTo>
                  <a:pt x="60" y="410"/>
                </a:lnTo>
                <a:lnTo>
                  <a:pt x="70" y="405"/>
                </a:lnTo>
                <a:lnTo>
                  <a:pt x="80" y="401"/>
                </a:lnTo>
                <a:lnTo>
                  <a:pt x="91" y="400"/>
                </a:lnTo>
                <a:lnTo>
                  <a:pt x="86" y="349"/>
                </a:lnTo>
                <a:lnTo>
                  <a:pt x="80" y="297"/>
                </a:lnTo>
                <a:lnTo>
                  <a:pt x="75" y="244"/>
                </a:lnTo>
                <a:lnTo>
                  <a:pt x="67" y="192"/>
                </a:lnTo>
                <a:lnTo>
                  <a:pt x="58" y="141"/>
                </a:lnTo>
                <a:lnTo>
                  <a:pt x="50" y="91"/>
                </a:lnTo>
                <a:lnTo>
                  <a:pt x="42" y="44"/>
                </a:lnTo>
                <a:lnTo>
                  <a:pt x="3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7" name="Freeform 49">
            <a:extLst>
              <a:ext uri="{FF2B5EF4-FFF2-40B4-BE49-F238E27FC236}">
                <a16:creationId xmlns:a16="http://schemas.microsoft.com/office/drawing/2014/main" id="{6CDED327-4658-E193-039B-3BCD92B5A0A5}"/>
              </a:ext>
            </a:extLst>
          </p:cNvPr>
          <p:cNvSpPr>
            <a:spLocks/>
          </p:cNvSpPr>
          <p:nvPr/>
        </p:nvSpPr>
        <p:spPr bwMode="auto">
          <a:xfrm>
            <a:off x="4256145" y="5062668"/>
            <a:ext cx="264877" cy="366386"/>
          </a:xfrm>
          <a:custGeom>
            <a:avLst/>
            <a:gdLst>
              <a:gd name="T0" fmla="*/ 2147483647 w 167"/>
              <a:gd name="T1" fmla="*/ 2147483647 h 231"/>
              <a:gd name="T2" fmla="*/ 2147483647 w 167"/>
              <a:gd name="T3" fmla="*/ 2147483647 h 231"/>
              <a:gd name="T4" fmla="*/ 2147483647 w 167"/>
              <a:gd name="T5" fmla="*/ 2147483647 h 231"/>
              <a:gd name="T6" fmla="*/ 2147483647 w 167"/>
              <a:gd name="T7" fmla="*/ 2147483647 h 231"/>
              <a:gd name="T8" fmla="*/ 2147483647 w 167"/>
              <a:gd name="T9" fmla="*/ 2147483647 h 231"/>
              <a:gd name="T10" fmla="*/ 2147483647 w 167"/>
              <a:gd name="T11" fmla="*/ 2147483647 h 231"/>
              <a:gd name="T12" fmla="*/ 2147483647 w 167"/>
              <a:gd name="T13" fmla="*/ 2147483647 h 231"/>
              <a:gd name="T14" fmla="*/ 0 w 167"/>
              <a:gd name="T15" fmla="*/ 2147483647 h 231"/>
              <a:gd name="T16" fmla="*/ 0 w 167"/>
              <a:gd name="T17" fmla="*/ 2147483647 h 231"/>
              <a:gd name="T18" fmla="*/ 2147483647 w 167"/>
              <a:gd name="T19" fmla="*/ 2147483647 h 231"/>
              <a:gd name="T20" fmla="*/ 2147483647 w 167"/>
              <a:gd name="T21" fmla="*/ 2147483647 h 231"/>
              <a:gd name="T22" fmla="*/ 2147483647 w 167"/>
              <a:gd name="T23" fmla="*/ 2147483647 h 231"/>
              <a:gd name="T24" fmla="*/ 2147483647 w 167"/>
              <a:gd name="T25" fmla="*/ 2147483647 h 231"/>
              <a:gd name="T26" fmla="*/ 2147483647 w 167"/>
              <a:gd name="T27" fmla="*/ 2147483647 h 231"/>
              <a:gd name="T28" fmla="*/ 2147483647 w 167"/>
              <a:gd name="T29" fmla="*/ 2147483647 h 231"/>
              <a:gd name="T30" fmla="*/ 2147483647 w 167"/>
              <a:gd name="T31" fmla="*/ 2147483647 h 231"/>
              <a:gd name="T32" fmla="*/ 2147483647 w 167"/>
              <a:gd name="T33" fmla="*/ 2147483647 h 231"/>
              <a:gd name="T34" fmla="*/ 2147483647 w 167"/>
              <a:gd name="T35" fmla="*/ 2147483647 h 231"/>
              <a:gd name="T36" fmla="*/ 2147483647 w 167"/>
              <a:gd name="T37" fmla="*/ 2147483647 h 231"/>
              <a:gd name="T38" fmla="*/ 2147483647 w 167"/>
              <a:gd name="T39" fmla="*/ 2147483647 h 231"/>
              <a:gd name="T40" fmla="*/ 2147483647 w 167"/>
              <a:gd name="T41" fmla="*/ 2147483647 h 231"/>
              <a:gd name="T42" fmla="*/ 2147483647 w 167"/>
              <a:gd name="T43" fmla="*/ 2147483647 h 231"/>
              <a:gd name="T44" fmla="*/ 2147483647 w 167"/>
              <a:gd name="T45" fmla="*/ 2147483647 h 231"/>
              <a:gd name="T46" fmla="*/ 2147483647 w 167"/>
              <a:gd name="T47" fmla="*/ 2147483647 h 231"/>
              <a:gd name="T48" fmla="*/ 2147483647 w 167"/>
              <a:gd name="T49" fmla="*/ 2147483647 h 231"/>
              <a:gd name="T50" fmla="*/ 2147483647 w 167"/>
              <a:gd name="T51" fmla="*/ 2147483647 h 231"/>
              <a:gd name="T52" fmla="*/ 2147483647 w 167"/>
              <a:gd name="T53" fmla="*/ 2147483647 h 231"/>
              <a:gd name="T54" fmla="*/ 2147483647 w 167"/>
              <a:gd name="T55" fmla="*/ 2147483647 h 231"/>
              <a:gd name="T56" fmla="*/ 2147483647 w 167"/>
              <a:gd name="T57" fmla="*/ 2147483647 h 231"/>
              <a:gd name="T58" fmla="*/ 2147483647 w 167"/>
              <a:gd name="T59" fmla="*/ 2147483647 h 231"/>
              <a:gd name="T60" fmla="*/ 2147483647 w 167"/>
              <a:gd name="T61" fmla="*/ 2147483647 h 231"/>
              <a:gd name="T62" fmla="*/ 2147483647 w 167"/>
              <a:gd name="T63" fmla="*/ 2147483647 h 231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67"/>
              <a:gd name="T97" fmla="*/ 0 h 231"/>
              <a:gd name="T98" fmla="*/ 167 w 167"/>
              <a:gd name="T99" fmla="*/ 231 h 231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67" h="231">
                <a:moveTo>
                  <a:pt x="83" y="0"/>
                </a:moveTo>
                <a:lnTo>
                  <a:pt x="75" y="1"/>
                </a:lnTo>
                <a:lnTo>
                  <a:pt x="67" y="3"/>
                </a:lnTo>
                <a:lnTo>
                  <a:pt x="59" y="6"/>
                </a:lnTo>
                <a:lnTo>
                  <a:pt x="51" y="9"/>
                </a:lnTo>
                <a:lnTo>
                  <a:pt x="44" y="14"/>
                </a:lnTo>
                <a:lnTo>
                  <a:pt x="38" y="21"/>
                </a:lnTo>
                <a:lnTo>
                  <a:pt x="31" y="27"/>
                </a:lnTo>
                <a:lnTo>
                  <a:pt x="25" y="34"/>
                </a:lnTo>
                <a:lnTo>
                  <a:pt x="20" y="42"/>
                </a:lnTo>
                <a:lnTo>
                  <a:pt x="15" y="52"/>
                </a:lnTo>
                <a:lnTo>
                  <a:pt x="10" y="61"/>
                </a:lnTo>
                <a:lnTo>
                  <a:pt x="7" y="71"/>
                </a:lnTo>
                <a:lnTo>
                  <a:pt x="4" y="81"/>
                </a:lnTo>
                <a:lnTo>
                  <a:pt x="2" y="92"/>
                </a:lnTo>
                <a:lnTo>
                  <a:pt x="0" y="104"/>
                </a:lnTo>
                <a:lnTo>
                  <a:pt x="0" y="115"/>
                </a:lnTo>
                <a:lnTo>
                  <a:pt x="0" y="126"/>
                </a:lnTo>
                <a:lnTo>
                  <a:pt x="2" y="138"/>
                </a:lnTo>
                <a:lnTo>
                  <a:pt x="4" y="149"/>
                </a:lnTo>
                <a:lnTo>
                  <a:pt x="7" y="161"/>
                </a:lnTo>
                <a:lnTo>
                  <a:pt x="10" y="170"/>
                </a:lnTo>
                <a:lnTo>
                  <a:pt x="15" y="180"/>
                </a:lnTo>
                <a:lnTo>
                  <a:pt x="20" y="188"/>
                </a:lnTo>
                <a:lnTo>
                  <a:pt x="25" y="196"/>
                </a:lnTo>
                <a:lnTo>
                  <a:pt x="31" y="204"/>
                </a:lnTo>
                <a:lnTo>
                  <a:pt x="38" y="211"/>
                </a:lnTo>
                <a:lnTo>
                  <a:pt x="44" y="216"/>
                </a:lnTo>
                <a:lnTo>
                  <a:pt x="51" y="221"/>
                </a:lnTo>
                <a:lnTo>
                  <a:pt x="59" y="226"/>
                </a:lnTo>
                <a:lnTo>
                  <a:pt x="67" y="227"/>
                </a:lnTo>
                <a:lnTo>
                  <a:pt x="75" y="230"/>
                </a:lnTo>
                <a:lnTo>
                  <a:pt x="83" y="230"/>
                </a:lnTo>
                <a:lnTo>
                  <a:pt x="91" y="230"/>
                </a:lnTo>
                <a:lnTo>
                  <a:pt x="99" y="227"/>
                </a:lnTo>
                <a:lnTo>
                  <a:pt x="108" y="226"/>
                </a:lnTo>
                <a:lnTo>
                  <a:pt x="116" y="221"/>
                </a:lnTo>
                <a:lnTo>
                  <a:pt x="122" y="216"/>
                </a:lnTo>
                <a:lnTo>
                  <a:pt x="129" y="211"/>
                </a:lnTo>
                <a:lnTo>
                  <a:pt x="135" y="204"/>
                </a:lnTo>
                <a:lnTo>
                  <a:pt x="142" y="196"/>
                </a:lnTo>
                <a:lnTo>
                  <a:pt x="147" y="188"/>
                </a:lnTo>
                <a:lnTo>
                  <a:pt x="151" y="180"/>
                </a:lnTo>
                <a:lnTo>
                  <a:pt x="156" y="170"/>
                </a:lnTo>
                <a:lnTo>
                  <a:pt x="160" y="161"/>
                </a:lnTo>
                <a:lnTo>
                  <a:pt x="161" y="149"/>
                </a:lnTo>
                <a:lnTo>
                  <a:pt x="164" y="138"/>
                </a:lnTo>
                <a:lnTo>
                  <a:pt x="164" y="126"/>
                </a:lnTo>
                <a:lnTo>
                  <a:pt x="166" y="115"/>
                </a:lnTo>
                <a:lnTo>
                  <a:pt x="164" y="104"/>
                </a:lnTo>
                <a:lnTo>
                  <a:pt x="164" y="92"/>
                </a:lnTo>
                <a:lnTo>
                  <a:pt x="161" y="81"/>
                </a:lnTo>
                <a:lnTo>
                  <a:pt x="160" y="71"/>
                </a:lnTo>
                <a:lnTo>
                  <a:pt x="156" y="61"/>
                </a:lnTo>
                <a:lnTo>
                  <a:pt x="151" y="52"/>
                </a:lnTo>
                <a:lnTo>
                  <a:pt x="147" y="42"/>
                </a:lnTo>
                <a:lnTo>
                  <a:pt x="142" y="34"/>
                </a:lnTo>
                <a:lnTo>
                  <a:pt x="135" y="27"/>
                </a:lnTo>
                <a:lnTo>
                  <a:pt x="129" y="21"/>
                </a:lnTo>
                <a:lnTo>
                  <a:pt x="122" y="14"/>
                </a:lnTo>
                <a:lnTo>
                  <a:pt x="116" y="9"/>
                </a:lnTo>
                <a:lnTo>
                  <a:pt x="108" y="6"/>
                </a:lnTo>
                <a:lnTo>
                  <a:pt x="99" y="3"/>
                </a:lnTo>
                <a:lnTo>
                  <a:pt x="91" y="1"/>
                </a:lnTo>
                <a:lnTo>
                  <a:pt x="83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8" name="Freeform 50">
            <a:extLst>
              <a:ext uri="{FF2B5EF4-FFF2-40B4-BE49-F238E27FC236}">
                <a16:creationId xmlns:a16="http://schemas.microsoft.com/office/drawing/2014/main" id="{0148C846-A16A-AA14-F3C1-6C59232B5D19}"/>
              </a:ext>
            </a:extLst>
          </p:cNvPr>
          <p:cNvSpPr>
            <a:spLocks/>
          </p:cNvSpPr>
          <p:nvPr/>
        </p:nvSpPr>
        <p:spPr bwMode="auto">
          <a:xfrm>
            <a:off x="4251386" y="4222044"/>
            <a:ext cx="215707" cy="302942"/>
          </a:xfrm>
          <a:custGeom>
            <a:avLst/>
            <a:gdLst>
              <a:gd name="T0" fmla="*/ 2147483647 w 136"/>
              <a:gd name="T1" fmla="*/ 0 h 191"/>
              <a:gd name="T2" fmla="*/ 2147483647 w 136"/>
              <a:gd name="T3" fmla="*/ 0 h 191"/>
              <a:gd name="T4" fmla="*/ 2147483647 w 136"/>
              <a:gd name="T5" fmla="*/ 2147483647 h 191"/>
              <a:gd name="T6" fmla="*/ 2147483647 w 136"/>
              <a:gd name="T7" fmla="*/ 2147483647 h 191"/>
              <a:gd name="T8" fmla="*/ 2147483647 w 136"/>
              <a:gd name="T9" fmla="*/ 2147483647 h 191"/>
              <a:gd name="T10" fmla="*/ 2147483647 w 136"/>
              <a:gd name="T11" fmla="*/ 2147483647 h 191"/>
              <a:gd name="T12" fmla="*/ 2147483647 w 136"/>
              <a:gd name="T13" fmla="*/ 2147483647 h 191"/>
              <a:gd name="T14" fmla="*/ 2147483647 w 136"/>
              <a:gd name="T15" fmla="*/ 2147483647 h 191"/>
              <a:gd name="T16" fmla="*/ 2147483647 w 136"/>
              <a:gd name="T17" fmla="*/ 2147483647 h 191"/>
              <a:gd name="T18" fmla="*/ 2147483647 w 136"/>
              <a:gd name="T19" fmla="*/ 2147483647 h 191"/>
              <a:gd name="T20" fmla="*/ 0 w 136"/>
              <a:gd name="T21" fmla="*/ 2147483647 h 191"/>
              <a:gd name="T22" fmla="*/ 2147483647 w 136"/>
              <a:gd name="T23" fmla="*/ 2147483647 h 191"/>
              <a:gd name="T24" fmla="*/ 2147483647 w 136"/>
              <a:gd name="T25" fmla="*/ 2147483647 h 191"/>
              <a:gd name="T26" fmla="*/ 2147483647 w 136"/>
              <a:gd name="T27" fmla="*/ 2147483647 h 191"/>
              <a:gd name="T28" fmla="*/ 2147483647 w 136"/>
              <a:gd name="T29" fmla="*/ 2147483647 h 191"/>
              <a:gd name="T30" fmla="*/ 2147483647 w 136"/>
              <a:gd name="T31" fmla="*/ 2147483647 h 191"/>
              <a:gd name="T32" fmla="*/ 2147483647 w 136"/>
              <a:gd name="T33" fmla="*/ 2147483647 h 191"/>
              <a:gd name="T34" fmla="*/ 2147483647 w 136"/>
              <a:gd name="T35" fmla="*/ 2147483647 h 191"/>
              <a:gd name="T36" fmla="*/ 2147483647 w 136"/>
              <a:gd name="T37" fmla="*/ 2147483647 h 191"/>
              <a:gd name="T38" fmla="*/ 2147483647 w 136"/>
              <a:gd name="T39" fmla="*/ 2147483647 h 191"/>
              <a:gd name="T40" fmla="*/ 2147483647 w 136"/>
              <a:gd name="T41" fmla="*/ 2147483647 h 191"/>
              <a:gd name="T42" fmla="*/ 2147483647 w 136"/>
              <a:gd name="T43" fmla="*/ 2147483647 h 191"/>
              <a:gd name="T44" fmla="*/ 2147483647 w 136"/>
              <a:gd name="T45" fmla="*/ 2147483647 h 191"/>
              <a:gd name="T46" fmla="*/ 2147483647 w 136"/>
              <a:gd name="T47" fmla="*/ 2147483647 h 191"/>
              <a:gd name="T48" fmla="*/ 2147483647 w 136"/>
              <a:gd name="T49" fmla="*/ 2147483647 h 191"/>
              <a:gd name="T50" fmla="*/ 2147483647 w 136"/>
              <a:gd name="T51" fmla="*/ 2147483647 h 191"/>
              <a:gd name="T52" fmla="*/ 2147483647 w 136"/>
              <a:gd name="T53" fmla="*/ 2147483647 h 191"/>
              <a:gd name="T54" fmla="*/ 2147483647 w 136"/>
              <a:gd name="T55" fmla="*/ 2147483647 h 191"/>
              <a:gd name="T56" fmla="*/ 2147483647 w 136"/>
              <a:gd name="T57" fmla="*/ 2147483647 h 191"/>
              <a:gd name="T58" fmla="*/ 2147483647 w 136"/>
              <a:gd name="T59" fmla="*/ 2147483647 h 191"/>
              <a:gd name="T60" fmla="*/ 2147483647 w 136"/>
              <a:gd name="T61" fmla="*/ 2147483647 h 191"/>
              <a:gd name="T62" fmla="*/ 2147483647 w 136"/>
              <a:gd name="T63" fmla="*/ 2147483647 h 191"/>
              <a:gd name="T64" fmla="*/ 2147483647 w 136"/>
              <a:gd name="T65" fmla="*/ 2147483647 h 191"/>
              <a:gd name="T66" fmla="*/ 2147483647 w 136"/>
              <a:gd name="T67" fmla="*/ 2147483647 h 191"/>
              <a:gd name="T68" fmla="*/ 2147483647 w 136"/>
              <a:gd name="T69" fmla="*/ 2147483647 h 191"/>
              <a:gd name="T70" fmla="*/ 2147483647 w 136"/>
              <a:gd name="T71" fmla="*/ 2147483647 h 191"/>
              <a:gd name="T72" fmla="*/ 2147483647 w 136"/>
              <a:gd name="T73" fmla="*/ 2147483647 h 191"/>
              <a:gd name="T74" fmla="*/ 2147483647 w 136"/>
              <a:gd name="T75" fmla="*/ 2147483647 h 191"/>
              <a:gd name="T76" fmla="*/ 2147483647 w 136"/>
              <a:gd name="T77" fmla="*/ 2147483647 h 191"/>
              <a:gd name="T78" fmla="*/ 2147483647 w 136"/>
              <a:gd name="T79" fmla="*/ 0 h 191"/>
              <a:gd name="T80" fmla="*/ 2147483647 w 136"/>
              <a:gd name="T81" fmla="*/ 0 h 19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36"/>
              <a:gd name="T124" fmla="*/ 0 h 191"/>
              <a:gd name="T125" fmla="*/ 136 w 136"/>
              <a:gd name="T126" fmla="*/ 191 h 19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36" h="191">
                <a:moveTo>
                  <a:pt x="68" y="0"/>
                </a:moveTo>
                <a:lnTo>
                  <a:pt x="60" y="0"/>
                </a:lnTo>
                <a:lnTo>
                  <a:pt x="54" y="1"/>
                </a:lnTo>
                <a:lnTo>
                  <a:pt x="47" y="5"/>
                </a:lnTo>
                <a:lnTo>
                  <a:pt x="41" y="8"/>
                </a:lnTo>
                <a:lnTo>
                  <a:pt x="29" y="16"/>
                </a:lnTo>
                <a:lnTo>
                  <a:pt x="20" y="27"/>
                </a:lnTo>
                <a:lnTo>
                  <a:pt x="11" y="42"/>
                </a:lnTo>
                <a:lnTo>
                  <a:pt x="5" y="58"/>
                </a:lnTo>
                <a:lnTo>
                  <a:pt x="2" y="76"/>
                </a:lnTo>
                <a:lnTo>
                  <a:pt x="0" y="96"/>
                </a:lnTo>
                <a:lnTo>
                  <a:pt x="2" y="114"/>
                </a:lnTo>
                <a:lnTo>
                  <a:pt x="5" y="131"/>
                </a:lnTo>
                <a:lnTo>
                  <a:pt x="11" y="148"/>
                </a:lnTo>
                <a:lnTo>
                  <a:pt x="20" y="162"/>
                </a:lnTo>
                <a:lnTo>
                  <a:pt x="29" y="174"/>
                </a:lnTo>
                <a:lnTo>
                  <a:pt x="41" y="182"/>
                </a:lnTo>
                <a:lnTo>
                  <a:pt x="47" y="185"/>
                </a:lnTo>
                <a:lnTo>
                  <a:pt x="54" y="188"/>
                </a:lnTo>
                <a:lnTo>
                  <a:pt x="60" y="188"/>
                </a:lnTo>
                <a:lnTo>
                  <a:pt x="68" y="190"/>
                </a:lnTo>
                <a:lnTo>
                  <a:pt x="75" y="188"/>
                </a:lnTo>
                <a:lnTo>
                  <a:pt x="81" y="188"/>
                </a:lnTo>
                <a:lnTo>
                  <a:pt x="88" y="185"/>
                </a:lnTo>
                <a:lnTo>
                  <a:pt x="94" y="182"/>
                </a:lnTo>
                <a:lnTo>
                  <a:pt x="106" y="174"/>
                </a:lnTo>
                <a:lnTo>
                  <a:pt x="115" y="162"/>
                </a:lnTo>
                <a:lnTo>
                  <a:pt x="124" y="148"/>
                </a:lnTo>
                <a:lnTo>
                  <a:pt x="130" y="131"/>
                </a:lnTo>
                <a:lnTo>
                  <a:pt x="135" y="114"/>
                </a:lnTo>
                <a:lnTo>
                  <a:pt x="135" y="96"/>
                </a:lnTo>
                <a:lnTo>
                  <a:pt x="135" y="76"/>
                </a:lnTo>
                <a:lnTo>
                  <a:pt x="130" y="58"/>
                </a:lnTo>
                <a:lnTo>
                  <a:pt x="124" y="42"/>
                </a:lnTo>
                <a:lnTo>
                  <a:pt x="115" y="27"/>
                </a:lnTo>
                <a:lnTo>
                  <a:pt x="106" y="16"/>
                </a:lnTo>
                <a:lnTo>
                  <a:pt x="94" y="8"/>
                </a:lnTo>
                <a:lnTo>
                  <a:pt x="88" y="5"/>
                </a:lnTo>
                <a:lnTo>
                  <a:pt x="81" y="1"/>
                </a:lnTo>
                <a:lnTo>
                  <a:pt x="75" y="0"/>
                </a:lnTo>
                <a:lnTo>
                  <a:pt x="68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59" name="Freeform 51">
            <a:extLst>
              <a:ext uri="{FF2B5EF4-FFF2-40B4-BE49-F238E27FC236}">
                <a16:creationId xmlns:a16="http://schemas.microsoft.com/office/drawing/2014/main" id="{EFCEAB1C-BED5-F195-EBCC-8AEF3DCF393B}"/>
              </a:ext>
            </a:extLst>
          </p:cNvPr>
          <p:cNvSpPr>
            <a:spLocks/>
          </p:cNvSpPr>
          <p:nvPr/>
        </p:nvSpPr>
        <p:spPr bwMode="auto">
          <a:xfrm>
            <a:off x="5318820" y="3343352"/>
            <a:ext cx="442517" cy="1149911"/>
          </a:xfrm>
          <a:custGeom>
            <a:avLst/>
            <a:gdLst>
              <a:gd name="T0" fmla="*/ 0 w 279"/>
              <a:gd name="T1" fmla="*/ 0 h 725"/>
              <a:gd name="T2" fmla="*/ 2147483647 w 279"/>
              <a:gd name="T3" fmla="*/ 2147483647 h 725"/>
              <a:gd name="T4" fmla="*/ 2147483647 w 279"/>
              <a:gd name="T5" fmla="*/ 2147483647 h 725"/>
              <a:gd name="T6" fmla="*/ 2147483647 w 279"/>
              <a:gd name="T7" fmla="*/ 2147483647 h 725"/>
              <a:gd name="T8" fmla="*/ 2147483647 w 279"/>
              <a:gd name="T9" fmla="*/ 2147483647 h 725"/>
              <a:gd name="T10" fmla="*/ 2147483647 w 279"/>
              <a:gd name="T11" fmla="*/ 2147483647 h 725"/>
              <a:gd name="T12" fmla="*/ 2147483647 w 279"/>
              <a:gd name="T13" fmla="*/ 2147483647 h 725"/>
              <a:gd name="T14" fmla="*/ 2147483647 w 279"/>
              <a:gd name="T15" fmla="*/ 2147483647 h 725"/>
              <a:gd name="T16" fmla="*/ 2147483647 w 279"/>
              <a:gd name="T17" fmla="*/ 2147483647 h 725"/>
              <a:gd name="T18" fmla="*/ 2147483647 w 279"/>
              <a:gd name="T19" fmla="*/ 2147483647 h 725"/>
              <a:gd name="T20" fmla="*/ 2147483647 w 279"/>
              <a:gd name="T21" fmla="*/ 2147483647 h 725"/>
              <a:gd name="T22" fmla="*/ 2147483647 w 279"/>
              <a:gd name="T23" fmla="*/ 2147483647 h 725"/>
              <a:gd name="T24" fmla="*/ 2147483647 w 279"/>
              <a:gd name="T25" fmla="*/ 2147483647 h 725"/>
              <a:gd name="T26" fmla="*/ 2147483647 w 279"/>
              <a:gd name="T27" fmla="*/ 2147483647 h 725"/>
              <a:gd name="T28" fmla="*/ 2147483647 w 279"/>
              <a:gd name="T29" fmla="*/ 2147483647 h 725"/>
              <a:gd name="T30" fmla="*/ 2147483647 w 279"/>
              <a:gd name="T31" fmla="*/ 2147483647 h 725"/>
              <a:gd name="T32" fmla="*/ 2147483647 w 279"/>
              <a:gd name="T33" fmla="*/ 2147483647 h 725"/>
              <a:gd name="T34" fmla="*/ 2147483647 w 279"/>
              <a:gd name="T35" fmla="*/ 2147483647 h 725"/>
              <a:gd name="T36" fmla="*/ 2147483647 w 279"/>
              <a:gd name="T37" fmla="*/ 2147483647 h 725"/>
              <a:gd name="T38" fmla="*/ 2147483647 w 279"/>
              <a:gd name="T39" fmla="*/ 2147483647 h 725"/>
              <a:gd name="T40" fmla="*/ 2147483647 w 279"/>
              <a:gd name="T41" fmla="*/ 2147483647 h 725"/>
              <a:gd name="T42" fmla="*/ 2147483647 w 279"/>
              <a:gd name="T43" fmla="*/ 2147483647 h 725"/>
              <a:gd name="T44" fmla="*/ 2147483647 w 279"/>
              <a:gd name="T45" fmla="*/ 2147483647 h 725"/>
              <a:gd name="T46" fmla="*/ 2147483647 w 279"/>
              <a:gd name="T47" fmla="*/ 2147483647 h 725"/>
              <a:gd name="T48" fmla="*/ 2147483647 w 279"/>
              <a:gd name="T49" fmla="*/ 2147483647 h 725"/>
              <a:gd name="T50" fmla="*/ 2147483647 w 279"/>
              <a:gd name="T51" fmla="*/ 2147483647 h 725"/>
              <a:gd name="T52" fmla="*/ 2147483647 w 279"/>
              <a:gd name="T53" fmla="*/ 2147483647 h 725"/>
              <a:gd name="T54" fmla="*/ 2147483647 w 279"/>
              <a:gd name="T55" fmla="*/ 2147483647 h 725"/>
              <a:gd name="T56" fmla="*/ 2147483647 w 279"/>
              <a:gd name="T57" fmla="*/ 2147483647 h 725"/>
              <a:gd name="T58" fmla="*/ 2147483647 w 279"/>
              <a:gd name="T59" fmla="*/ 2147483647 h 725"/>
              <a:gd name="T60" fmla="*/ 2147483647 w 279"/>
              <a:gd name="T61" fmla="*/ 2147483647 h 725"/>
              <a:gd name="T62" fmla="*/ 2147483647 w 279"/>
              <a:gd name="T63" fmla="*/ 2147483647 h 725"/>
              <a:gd name="T64" fmla="*/ 0 w 279"/>
              <a:gd name="T65" fmla="*/ 0 h 72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79"/>
              <a:gd name="T100" fmla="*/ 0 h 725"/>
              <a:gd name="T101" fmla="*/ 279 w 279"/>
              <a:gd name="T102" fmla="*/ 725 h 72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79" h="725">
                <a:moveTo>
                  <a:pt x="0" y="0"/>
                </a:moveTo>
                <a:lnTo>
                  <a:pt x="36" y="31"/>
                </a:lnTo>
                <a:lnTo>
                  <a:pt x="71" y="65"/>
                </a:lnTo>
                <a:lnTo>
                  <a:pt x="106" y="100"/>
                </a:lnTo>
                <a:lnTo>
                  <a:pt x="141" y="136"/>
                </a:lnTo>
                <a:lnTo>
                  <a:pt x="175" y="175"/>
                </a:lnTo>
                <a:lnTo>
                  <a:pt x="210" y="213"/>
                </a:lnTo>
                <a:lnTo>
                  <a:pt x="244" y="250"/>
                </a:lnTo>
                <a:lnTo>
                  <a:pt x="278" y="286"/>
                </a:lnTo>
                <a:lnTo>
                  <a:pt x="276" y="339"/>
                </a:lnTo>
                <a:lnTo>
                  <a:pt x="275" y="395"/>
                </a:lnTo>
                <a:lnTo>
                  <a:pt x="273" y="448"/>
                </a:lnTo>
                <a:lnTo>
                  <a:pt x="271" y="503"/>
                </a:lnTo>
                <a:lnTo>
                  <a:pt x="268" y="557"/>
                </a:lnTo>
                <a:lnTo>
                  <a:pt x="266" y="612"/>
                </a:lnTo>
                <a:lnTo>
                  <a:pt x="263" y="668"/>
                </a:lnTo>
                <a:lnTo>
                  <a:pt x="260" y="724"/>
                </a:lnTo>
                <a:lnTo>
                  <a:pt x="257" y="668"/>
                </a:lnTo>
                <a:lnTo>
                  <a:pt x="252" y="611"/>
                </a:lnTo>
                <a:lnTo>
                  <a:pt x="247" y="554"/>
                </a:lnTo>
                <a:lnTo>
                  <a:pt x="242" y="497"/>
                </a:lnTo>
                <a:lnTo>
                  <a:pt x="237" y="442"/>
                </a:lnTo>
                <a:lnTo>
                  <a:pt x="231" y="386"/>
                </a:lnTo>
                <a:lnTo>
                  <a:pt x="223" y="334"/>
                </a:lnTo>
                <a:lnTo>
                  <a:pt x="214" y="282"/>
                </a:lnTo>
                <a:lnTo>
                  <a:pt x="188" y="245"/>
                </a:lnTo>
                <a:lnTo>
                  <a:pt x="162" y="208"/>
                </a:lnTo>
                <a:lnTo>
                  <a:pt x="136" y="172"/>
                </a:lnTo>
                <a:lnTo>
                  <a:pt x="109" y="138"/>
                </a:lnTo>
                <a:lnTo>
                  <a:pt x="83" y="102"/>
                </a:lnTo>
                <a:lnTo>
                  <a:pt x="55" y="68"/>
                </a:lnTo>
                <a:lnTo>
                  <a:pt x="29" y="34"/>
                </a:lnTo>
                <a:lnTo>
                  <a:pt x="0" y="0"/>
                </a:lnTo>
              </a:path>
            </a:pathLst>
          </a:custGeom>
          <a:solidFill>
            <a:srgbClr val="E0BC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0" name="Freeform 52">
            <a:extLst>
              <a:ext uri="{FF2B5EF4-FFF2-40B4-BE49-F238E27FC236}">
                <a16:creationId xmlns:a16="http://schemas.microsoft.com/office/drawing/2014/main" id="{B0EA6D64-6A07-3F36-FCC0-809A4548D6AA}"/>
              </a:ext>
            </a:extLst>
          </p:cNvPr>
          <p:cNvSpPr>
            <a:spLocks/>
          </p:cNvSpPr>
          <p:nvPr/>
        </p:nvSpPr>
        <p:spPr bwMode="auto">
          <a:xfrm>
            <a:off x="5169729" y="3912758"/>
            <a:ext cx="207777" cy="442517"/>
          </a:xfrm>
          <a:custGeom>
            <a:avLst/>
            <a:gdLst>
              <a:gd name="T0" fmla="*/ 2147483647 w 131"/>
              <a:gd name="T1" fmla="*/ 0 h 279"/>
              <a:gd name="T2" fmla="*/ 2147483647 w 131"/>
              <a:gd name="T3" fmla="*/ 2147483647 h 279"/>
              <a:gd name="T4" fmla="*/ 2147483647 w 131"/>
              <a:gd name="T5" fmla="*/ 2147483647 h 279"/>
              <a:gd name="T6" fmla="*/ 2147483647 w 131"/>
              <a:gd name="T7" fmla="*/ 2147483647 h 279"/>
              <a:gd name="T8" fmla="*/ 2147483647 w 131"/>
              <a:gd name="T9" fmla="*/ 2147483647 h 279"/>
              <a:gd name="T10" fmla="*/ 2147483647 w 131"/>
              <a:gd name="T11" fmla="*/ 2147483647 h 279"/>
              <a:gd name="T12" fmla="*/ 2147483647 w 131"/>
              <a:gd name="T13" fmla="*/ 2147483647 h 279"/>
              <a:gd name="T14" fmla="*/ 2147483647 w 131"/>
              <a:gd name="T15" fmla="*/ 2147483647 h 279"/>
              <a:gd name="T16" fmla="*/ 2147483647 w 131"/>
              <a:gd name="T17" fmla="*/ 2147483647 h 279"/>
              <a:gd name="T18" fmla="*/ 2147483647 w 131"/>
              <a:gd name="T19" fmla="*/ 2147483647 h 279"/>
              <a:gd name="T20" fmla="*/ 2147483647 w 131"/>
              <a:gd name="T21" fmla="*/ 2147483647 h 279"/>
              <a:gd name="T22" fmla="*/ 2147483647 w 131"/>
              <a:gd name="T23" fmla="*/ 2147483647 h 279"/>
              <a:gd name="T24" fmla="*/ 2147483647 w 131"/>
              <a:gd name="T25" fmla="*/ 2147483647 h 279"/>
              <a:gd name="T26" fmla="*/ 2147483647 w 131"/>
              <a:gd name="T27" fmla="*/ 2147483647 h 279"/>
              <a:gd name="T28" fmla="*/ 2147483647 w 131"/>
              <a:gd name="T29" fmla="*/ 2147483647 h 279"/>
              <a:gd name="T30" fmla="*/ 2147483647 w 131"/>
              <a:gd name="T31" fmla="*/ 2147483647 h 279"/>
              <a:gd name="T32" fmla="*/ 2147483647 w 131"/>
              <a:gd name="T33" fmla="*/ 2147483647 h 279"/>
              <a:gd name="T34" fmla="*/ 2147483647 w 131"/>
              <a:gd name="T35" fmla="*/ 2147483647 h 279"/>
              <a:gd name="T36" fmla="*/ 2147483647 w 131"/>
              <a:gd name="T37" fmla="*/ 2147483647 h 279"/>
              <a:gd name="T38" fmla="*/ 2147483647 w 131"/>
              <a:gd name="T39" fmla="*/ 2147483647 h 279"/>
              <a:gd name="T40" fmla="*/ 2147483647 w 131"/>
              <a:gd name="T41" fmla="*/ 2147483647 h 279"/>
              <a:gd name="T42" fmla="*/ 2147483647 w 131"/>
              <a:gd name="T43" fmla="*/ 2147483647 h 279"/>
              <a:gd name="T44" fmla="*/ 2147483647 w 131"/>
              <a:gd name="T45" fmla="*/ 2147483647 h 279"/>
              <a:gd name="T46" fmla="*/ 2147483647 w 131"/>
              <a:gd name="T47" fmla="*/ 2147483647 h 279"/>
              <a:gd name="T48" fmla="*/ 2147483647 w 131"/>
              <a:gd name="T49" fmla="*/ 2147483647 h 279"/>
              <a:gd name="T50" fmla="*/ 2147483647 w 131"/>
              <a:gd name="T51" fmla="*/ 2147483647 h 279"/>
              <a:gd name="T52" fmla="*/ 2147483647 w 131"/>
              <a:gd name="T53" fmla="*/ 2147483647 h 279"/>
              <a:gd name="T54" fmla="*/ 2147483647 w 131"/>
              <a:gd name="T55" fmla="*/ 2147483647 h 279"/>
              <a:gd name="T56" fmla="*/ 2147483647 w 131"/>
              <a:gd name="T57" fmla="*/ 2147483647 h 279"/>
              <a:gd name="T58" fmla="*/ 2147483647 w 131"/>
              <a:gd name="T59" fmla="*/ 2147483647 h 279"/>
              <a:gd name="T60" fmla="*/ 2147483647 w 131"/>
              <a:gd name="T61" fmla="*/ 2147483647 h 279"/>
              <a:gd name="T62" fmla="*/ 2147483647 w 131"/>
              <a:gd name="T63" fmla="*/ 2147483647 h 279"/>
              <a:gd name="T64" fmla="*/ 2147483647 w 131"/>
              <a:gd name="T65" fmla="*/ 2147483647 h 279"/>
              <a:gd name="T66" fmla="*/ 2147483647 w 131"/>
              <a:gd name="T67" fmla="*/ 2147483647 h 279"/>
              <a:gd name="T68" fmla="*/ 2147483647 w 131"/>
              <a:gd name="T69" fmla="*/ 2147483647 h 279"/>
              <a:gd name="T70" fmla="*/ 2147483647 w 131"/>
              <a:gd name="T71" fmla="*/ 2147483647 h 279"/>
              <a:gd name="T72" fmla="*/ 0 w 131"/>
              <a:gd name="T73" fmla="*/ 2147483647 h 279"/>
              <a:gd name="T74" fmla="*/ 0 w 131"/>
              <a:gd name="T75" fmla="*/ 2147483647 h 279"/>
              <a:gd name="T76" fmla="*/ 2147483647 w 131"/>
              <a:gd name="T77" fmla="*/ 2147483647 h 279"/>
              <a:gd name="T78" fmla="*/ 2147483647 w 131"/>
              <a:gd name="T79" fmla="*/ 2147483647 h 279"/>
              <a:gd name="T80" fmla="*/ 2147483647 w 131"/>
              <a:gd name="T81" fmla="*/ 2147483647 h 279"/>
              <a:gd name="T82" fmla="*/ 2147483647 w 131"/>
              <a:gd name="T83" fmla="*/ 2147483647 h 279"/>
              <a:gd name="T84" fmla="*/ 2147483647 w 131"/>
              <a:gd name="T85" fmla="*/ 2147483647 h 279"/>
              <a:gd name="T86" fmla="*/ 2147483647 w 131"/>
              <a:gd name="T87" fmla="*/ 2147483647 h 279"/>
              <a:gd name="T88" fmla="*/ 2147483647 w 131"/>
              <a:gd name="T89" fmla="*/ 2147483647 h 279"/>
              <a:gd name="T90" fmla="*/ 2147483647 w 131"/>
              <a:gd name="T91" fmla="*/ 2147483647 h 279"/>
              <a:gd name="T92" fmla="*/ 2147483647 w 131"/>
              <a:gd name="T93" fmla="*/ 2147483647 h 279"/>
              <a:gd name="T94" fmla="*/ 2147483647 w 131"/>
              <a:gd name="T95" fmla="*/ 2147483647 h 279"/>
              <a:gd name="T96" fmla="*/ 2147483647 w 131"/>
              <a:gd name="T97" fmla="*/ 2147483647 h 279"/>
              <a:gd name="T98" fmla="*/ 2147483647 w 131"/>
              <a:gd name="T99" fmla="*/ 2147483647 h 279"/>
              <a:gd name="T100" fmla="*/ 2147483647 w 131"/>
              <a:gd name="T101" fmla="*/ 2147483647 h 279"/>
              <a:gd name="T102" fmla="*/ 2147483647 w 131"/>
              <a:gd name="T103" fmla="*/ 2147483647 h 279"/>
              <a:gd name="T104" fmla="*/ 2147483647 w 131"/>
              <a:gd name="T105" fmla="*/ 0 h 27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31"/>
              <a:gd name="T160" fmla="*/ 0 h 279"/>
              <a:gd name="T161" fmla="*/ 131 w 131"/>
              <a:gd name="T162" fmla="*/ 279 h 279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31" h="279">
                <a:moveTo>
                  <a:pt x="120" y="0"/>
                </a:moveTo>
                <a:lnTo>
                  <a:pt x="113" y="5"/>
                </a:lnTo>
                <a:lnTo>
                  <a:pt x="107" y="10"/>
                </a:lnTo>
                <a:lnTo>
                  <a:pt x="102" y="18"/>
                </a:lnTo>
                <a:lnTo>
                  <a:pt x="97" y="26"/>
                </a:lnTo>
                <a:lnTo>
                  <a:pt x="89" y="47"/>
                </a:lnTo>
                <a:lnTo>
                  <a:pt x="84" y="70"/>
                </a:lnTo>
                <a:lnTo>
                  <a:pt x="79" y="92"/>
                </a:lnTo>
                <a:lnTo>
                  <a:pt x="78" y="114"/>
                </a:lnTo>
                <a:lnTo>
                  <a:pt x="78" y="133"/>
                </a:lnTo>
                <a:lnTo>
                  <a:pt x="78" y="146"/>
                </a:lnTo>
                <a:lnTo>
                  <a:pt x="78" y="162"/>
                </a:lnTo>
                <a:lnTo>
                  <a:pt x="79" y="180"/>
                </a:lnTo>
                <a:lnTo>
                  <a:pt x="83" y="200"/>
                </a:lnTo>
                <a:lnTo>
                  <a:pt x="87" y="219"/>
                </a:lnTo>
                <a:lnTo>
                  <a:pt x="96" y="237"/>
                </a:lnTo>
                <a:lnTo>
                  <a:pt x="104" y="253"/>
                </a:lnTo>
                <a:lnTo>
                  <a:pt x="109" y="261"/>
                </a:lnTo>
                <a:lnTo>
                  <a:pt x="115" y="268"/>
                </a:lnTo>
                <a:lnTo>
                  <a:pt x="122" y="273"/>
                </a:lnTo>
                <a:lnTo>
                  <a:pt x="130" y="278"/>
                </a:lnTo>
                <a:lnTo>
                  <a:pt x="115" y="278"/>
                </a:lnTo>
                <a:lnTo>
                  <a:pt x="102" y="278"/>
                </a:lnTo>
                <a:lnTo>
                  <a:pt x="89" y="274"/>
                </a:lnTo>
                <a:lnTo>
                  <a:pt x="78" y="270"/>
                </a:lnTo>
                <a:lnTo>
                  <a:pt x="66" y="263"/>
                </a:lnTo>
                <a:lnTo>
                  <a:pt x="55" y="257"/>
                </a:lnTo>
                <a:lnTo>
                  <a:pt x="45" y="247"/>
                </a:lnTo>
                <a:lnTo>
                  <a:pt x="37" y="239"/>
                </a:lnTo>
                <a:lnTo>
                  <a:pt x="29" y="227"/>
                </a:lnTo>
                <a:lnTo>
                  <a:pt x="22" y="216"/>
                </a:lnTo>
                <a:lnTo>
                  <a:pt x="16" y="205"/>
                </a:lnTo>
                <a:lnTo>
                  <a:pt x="11" y="192"/>
                </a:lnTo>
                <a:lnTo>
                  <a:pt x="6" y="179"/>
                </a:lnTo>
                <a:lnTo>
                  <a:pt x="3" y="164"/>
                </a:lnTo>
                <a:lnTo>
                  <a:pt x="1" y="151"/>
                </a:lnTo>
                <a:lnTo>
                  <a:pt x="0" y="136"/>
                </a:lnTo>
                <a:lnTo>
                  <a:pt x="0" y="122"/>
                </a:lnTo>
                <a:lnTo>
                  <a:pt x="1" y="109"/>
                </a:lnTo>
                <a:lnTo>
                  <a:pt x="5" y="96"/>
                </a:lnTo>
                <a:lnTo>
                  <a:pt x="8" y="83"/>
                </a:lnTo>
                <a:lnTo>
                  <a:pt x="13" y="71"/>
                </a:lnTo>
                <a:lnTo>
                  <a:pt x="19" y="60"/>
                </a:lnTo>
                <a:lnTo>
                  <a:pt x="26" y="50"/>
                </a:lnTo>
                <a:lnTo>
                  <a:pt x="34" y="40"/>
                </a:lnTo>
                <a:lnTo>
                  <a:pt x="42" y="31"/>
                </a:lnTo>
                <a:lnTo>
                  <a:pt x="52" y="24"/>
                </a:lnTo>
                <a:lnTo>
                  <a:pt x="61" y="16"/>
                </a:lnTo>
                <a:lnTo>
                  <a:pt x="73" y="11"/>
                </a:lnTo>
                <a:lnTo>
                  <a:pt x="84" y="6"/>
                </a:lnTo>
                <a:lnTo>
                  <a:pt x="96" y="3"/>
                </a:lnTo>
                <a:lnTo>
                  <a:pt x="107" y="1"/>
                </a:lnTo>
                <a:lnTo>
                  <a:pt x="120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1" name="Freeform 53">
            <a:extLst>
              <a:ext uri="{FF2B5EF4-FFF2-40B4-BE49-F238E27FC236}">
                <a16:creationId xmlns:a16="http://schemas.microsoft.com/office/drawing/2014/main" id="{E98EE035-1E93-13A5-5226-85A71F82787E}"/>
              </a:ext>
            </a:extLst>
          </p:cNvPr>
          <p:cNvSpPr>
            <a:spLocks/>
          </p:cNvSpPr>
          <p:nvPr/>
        </p:nvSpPr>
        <p:spPr bwMode="auto">
          <a:xfrm>
            <a:off x="5285514" y="3907998"/>
            <a:ext cx="79305" cy="245844"/>
          </a:xfrm>
          <a:custGeom>
            <a:avLst/>
            <a:gdLst>
              <a:gd name="T0" fmla="*/ 2147483647 w 50"/>
              <a:gd name="T1" fmla="*/ 2147483647 h 155"/>
              <a:gd name="T2" fmla="*/ 2147483647 w 50"/>
              <a:gd name="T3" fmla="*/ 2147483647 h 155"/>
              <a:gd name="T4" fmla="*/ 2147483647 w 50"/>
              <a:gd name="T5" fmla="*/ 2147483647 h 155"/>
              <a:gd name="T6" fmla="*/ 2147483647 w 50"/>
              <a:gd name="T7" fmla="*/ 2147483647 h 155"/>
              <a:gd name="T8" fmla="*/ 2147483647 w 50"/>
              <a:gd name="T9" fmla="*/ 2147483647 h 155"/>
              <a:gd name="T10" fmla="*/ 2147483647 w 50"/>
              <a:gd name="T11" fmla="*/ 2147483647 h 155"/>
              <a:gd name="T12" fmla="*/ 2147483647 w 50"/>
              <a:gd name="T13" fmla="*/ 2147483647 h 155"/>
              <a:gd name="T14" fmla="*/ 2147483647 w 50"/>
              <a:gd name="T15" fmla="*/ 2147483647 h 155"/>
              <a:gd name="T16" fmla="*/ 2147483647 w 50"/>
              <a:gd name="T17" fmla="*/ 2147483647 h 155"/>
              <a:gd name="T18" fmla="*/ 2147483647 w 50"/>
              <a:gd name="T19" fmla="*/ 2147483647 h 155"/>
              <a:gd name="T20" fmla="*/ 2147483647 w 50"/>
              <a:gd name="T21" fmla="*/ 2147483647 h 155"/>
              <a:gd name="T22" fmla="*/ 2147483647 w 50"/>
              <a:gd name="T23" fmla="*/ 0 h 155"/>
              <a:gd name="T24" fmla="*/ 2147483647 w 50"/>
              <a:gd name="T25" fmla="*/ 2147483647 h 155"/>
              <a:gd name="T26" fmla="*/ 2147483647 w 50"/>
              <a:gd name="T27" fmla="*/ 2147483647 h 155"/>
              <a:gd name="T28" fmla="*/ 2147483647 w 50"/>
              <a:gd name="T29" fmla="*/ 2147483647 h 155"/>
              <a:gd name="T30" fmla="*/ 2147483647 w 50"/>
              <a:gd name="T31" fmla="*/ 2147483647 h 155"/>
              <a:gd name="T32" fmla="*/ 2147483647 w 50"/>
              <a:gd name="T33" fmla="*/ 2147483647 h 155"/>
              <a:gd name="T34" fmla="*/ 2147483647 w 50"/>
              <a:gd name="T35" fmla="*/ 2147483647 h 155"/>
              <a:gd name="T36" fmla="*/ 2147483647 w 50"/>
              <a:gd name="T37" fmla="*/ 2147483647 h 155"/>
              <a:gd name="T38" fmla="*/ 2147483647 w 50"/>
              <a:gd name="T39" fmla="*/ 2147483647 h 155"/>
              <a:gd name="T40" fmla="*/ 0 w 50"/>
              <a:gd name="T41" fmla="*/ 2147483647 h 155"/>
              <a:gd name="T42" fmla="*/ 0 w 50"/>
              <a:gd name="T43" fmla="*/ 2147483647 h 155"/>
              <a:gd name="T44" fmla="*/ 0 w 50"/>
              <a:gd name="T45" fmla="*/ 2147483647 h 155"/>
              <a:gd name="T46" fmla="*/ 0 w 50"/>
              <a:gd name="T47" fmla="*/ 2147483647 h 155"/>
              <a:gd name="T48" fmla="*/ 2147483647 w 50"/>
              <a:gd name="T49" fmla="*/ 2147483647 h 155"/>
              <a:gd name="T50" fmla="*/ 2147483647 w 50"/>
              <a:gd name="T51" fmla="*/ 2147483647 h 155"/>
              <a:gd name="T52" fmla="*/ 2147483647 w 50"/>
              <a:gd name="T53" fmla="*/ 2147483647 h 155"/>
              <a:gd name="T54" fmla="*/ 2147483647 w 50"/>
              <a:gd name="T55" fmla="*/ 2147483647 h 155"/>
              <a:gd name="T56" fmla="*/ 2147483647 w 50"/>
              <a:gd name="T57" fmla="*/ 2147483647 h 155"/>
              <a:gd name="T58" fmla="*/ 2147483647 w 50"/>
              <a:gd name="T59" fmla="*/ 2147483647 h 155"/>
              <a:gd name="T60" fmla="*/ 2147483647 w 50"/>
              <a:gd name="T61" fmla="*/ 2147483647 h 155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50"/>
              <a:gd name="T94" fmla="*/ 0 h 155"/>
              <a:gd name="T95" fmla="*/ 50 w 50"/>
              <a:gd name="T96" fmla="*/ 155 h 155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50" h="155">
                <a:moveTo>
                  <a:pt x="10" y="149"/>
                </a:moveTo>
                <a:lnTo>
                  <a:pt x="8" y="136"/>
                </a:lnTo>
                <a:lnTo>
                  <a:pt x="10" y="117"/>
                </a:lnTo>
                <a:lnTo>
                  <a:pt x="11" y="95"/>
                </a:lnTo>
                <a:lnTo>
                  <a:pt x="14" y="73"/>
                </a:lnTo>
                <a:lnTo>
                  <a:pt x="21" y="52"/>
                </a:lnTo>
                <a:lnTo>
                  <a:pt x="27" y="30"/>
                </a:lnTo>
                <a:lnTo>
                  <a:pt x="32" y="22"/>
                </a:lnTo>
                <a:lnTo>
                  <a:pt x="37" y="16"/>
                </a:lnTo>
                <a:lnTo>
                  <a:pt x="44" y="11"/>
                </a:lnTo>
                <a:lnTo>
                  <a:pt x="49" y="6"/>
                </a:lnTo>
                <a:lnTo>
                  <a:pt x="45" y="0"/>
                </a:lnTo>
                <a:lnTo>
                  <a:pt x="37" y="4"/>
                </a:lnTo>
                <a:lnTo>
                  <a:pt x="31" y="11"/>
                </a:lnTo>
                <a:lnTo>
                  <a:pt x="26" y="19"/>
                </a:lnTo>
                <a:lnTo>
                  <a:pt x="21" y="27"/>
                </a:lnTo>
                <a:lnTo>
                  <a:pt x="13" y="48"/>
                </a:lnTo>
                <a:lnTo>
                  <a:pt x="6" y="71"/>
                </a:lnTo>
                <a:lnTo>
                  <a:pt x="3" y="94"/>
                </a:lnTo>
                <a:lnTo>
                  <a:pt x="1" y="117"/>
                </a:lnTo>
                <a:lnTo>
                  <a:pt x="0" y="136"/>
                </a:lnTo>
                <a:lnTo>
                  <a:pt x="0" y="151"/>
                </a:lnTo>
                <a:lnTo>
                  <a:pt x="0" y="149"/>
                </a:lnTo>
                <a:lnTo>
                  <a:pt x="0" y="151"/>
                </a:lnTo>
                <a:lnTo>
                  <a:pt x="1" y="152"/>
                </a:lnTo>
                <a:lnTo>
                  <a:pt x="3" y="154"/>
                </a:lnTo>
                <a:lnTo>
                  <a:pt x="5" y="154"/>
                </a:lnTo>
                <a:lnTo>
                  <a:pt x="6" y="154"/>
                </a:lnTo>
                <a:lnTo>
                  <a:pt x="8" y="152"/>
                </a:lnTo>
                <a:lnTo>
                  <a:pt x="8" y="151"/>
                </a:lnTo>
                <a:lnTo>
                  <a:pt x="10" y="149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2" name="Freeform 54">
            <a:extLst>
              <a:ext uri="{FF2B5EF4-FFF2-40B4-BE49-F238E27FC236}">
                <a16:creationId xmlns:a16="http://schemas.microsoft.com/office/drawing/2014/main" id="{A5EC80C6-90E6-5A3E-7F77-AE8402A998D1}"/>
              </a:ext>
            </a:extLst>
          </p:cNvPr>
          <p:cNvSpPr>
            <a:spLocks/>
          </p:cNvSpPr>
          <p:nvPr/>
        </p:nvSpPr>
        <p:spPr bwMode="auto">
          <a:xfrm>
            <a:off x="5285513" y="4144324"/>
            <a:ext cx="96751" cy="218880"/>
          </a:xfrm>
          <a:custGeom>
            <a:avLst/>
            <a:gdLst>
              <a:gd name="T0" fmla="*/ 2147483647 w 61"/>
              <a:gd name="T1" fmla="*/ 2147483647 h 138"/>
              <a:gd name="T2" fmla="*/ 2147483647 w 61"/>
              <a:gd name="T3" fmla="*/ 2147483647 h 138"/>
              <a:gd name="T4" fmla="*/ 2147483647 w 61"/>
              <a:gd name="T5" fmla="*/ 2147483647 h 138"/>
              <a:gd name="T6" fmla="*/ 2147483647 w 61"/>
              <a:gd name="T7" fmla="*/ 2147483647 h 138"/>
              <a:gd name="T8" fmla="*/ 2147483647 w 61"/>
              <a:gd name="T9" fmla="*/ 2147483647 h 138"/>
              <a:gd name="T10" fmla="*/ 2147483647 w 61"/>
              <a:gd name="T11" fmla="*/ 2147483647 h 138"/>
              <a:gd name="T12" fmla="*/ 2147483647 w 61"/>
              <a:gd name="T13" fmla="*/ 2147483647 h 138"/>
              <a:gd name="T14" fmla="*/ 2147483647 w 61"/>
              <a:gd name="T15" fmla="*/ 2147483647 h 138"/>
              <a:gd name="T16" fmla="*/ 2147483647 w 61"/>
              <a:gd name="T17" fmla="*/ 2147483647 h 138"/>
              <a:gd name="T18" fmla="*/ 2147483647 w 61"/>
              <a:gd name="T19" fmla="*/ 2147483647 h 138"/>
              <a:gd name="T20" fmla="*/ 2147483647 w 61"/>
              <a:gd name="T21" fmla="*/ 2147483647 h 138"/>
              <a:gd name="T22" fmla="*/ 2147483647 w 61"/>
              <a:gd name="T23" fmla="*/ 0 h 138"/>
              <a:gd name="T24" fmla="*/ 0 w 61"/>
              <a:gd name="T25" fmla="*/ 0 h 138"/>
              <a:gd name="T26" fmla="*/ 2147483647 w 61"/>
              <a:gd name="T27" fmla="*/ 2147483647 h 138"/>
              <a:gd name="T28" fmla="*/ 2147483647 w 61"/>
              <a:gd name="T29" fmla="*/ 2147483647 h 138"/>
              <a:gd name="T30" fmla="*/ 2147483647 w 61"/>
              <a:gd name="T31" fmla="*/ 2147483647 h 138"/>
              <a:gd name="T32" fmla="*/ 2147483647 w 61"/>
              <a:gd name="T33" fmla="*/ 2147483647 h 138"/>
              <a:gd name="T34" fmla="*/ 2147483647 w 61"/>
              <a:gd name="T35" fmla="*/ 2147483647 h 138"/>
              <a:gd name="T36" fmla="*/ 2147483647 w 61"/>
              <a:gd name="T37" fmla="*/ 2147483647 h 138"/>
              <a:gd name="T38" fmla="*/ 2147483647 w 61"/>
              <a:gd name="T39" fmla="*/ 2147483647 h 138"/>
              <a:gd name="T40" fmla="*/ 2147483647 w 61"/>
              <a:gd name="T41" fmla="*/ 2147483647 h 138"/>
              <a:gd name="T42" fmla="*/ 2147483647 w 61"/>
              <a:gd name="T43" fmla="*/ 2147483647 h 138"/>
              <a:gd name="T44" fmla="*/ 2147483647 w 61"/>
              <a:gd name="T45" fmla="*/ 2147483647 h 138"/>
              <a:gd name="T46" fmla="*/ 2147483647 w 61"/>
              <a:gd name="T47" fmla="*/ 2147483647 h 138"/>
              <a:gd name="T48" fmla="*/ 2147483647 w 61"/>
              <a:gd name="T49" fmla="*/ 2147483647 h 138"/>
              <a:gd name="T50" fmla="*/ 2147483647 w 61"/>
              <a:gd name="T51" fmla="*/ 2147483647 h 138"/>
              <a:gd name="T52" fmla="*/ 2147483647 w 61"/>
              <a:gd name="T53" fmla="*/ 2147483647 h 138"/>
              <a:gd name="T54" fmla="*/ 2147483647 w 61"/>
              <a:gd name="T55" fmla="*/ 2147483647 h 138"/>
              <a:gd name="T56" fmla="*/ 2147483647 w 61"/>
              <a:gd name="T57" fmla="*/ 2147483647 h 138"/>
              <a:gd name="T58" fmla="*/ 2147483647 w 61"/>
              <a:gd name="T59" fmla="*/ 2147483647 h 138"/>
              <a:gd name="T60" fmla="*/ 2147483647 w 61"/>
              <a:gd name="T61" fmla="*/ 2147483647 h 138"/>
              <a:gd name="T62" fmla="*/ 2147483647 w 61"/>
              <a:gd name="T63" fmla="*/ 2147483647 h 138"/>
              <a:gd name="T64" fmla="*/ 2147483647 w 61"/>
              <a:gd name="T65" fmla="*/ 2147483647 h 138"/>
              <a:gd name="T66" fmla="*/ 2147483647 w 61"/>
              <a:gd name="T67" fmla="*/ 2147483647 h 13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61"/>
              <a:gd name="T103" fmla="*/ 0 h 138"/>
              <a:gd name="T104" fmla="*/ 61 w 61"/>
              <a:gd name="T105" fmla="*/ 138 h 138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61" h="138">
                <a:moveTo>
                  <a:pt x="57" y="137"/>
                </a:moveTo>
                <a:lnTo>
                  <a:pt x="58" y="128"/>
                </a:lnTo>
                <a:lnTo>
                  <a:pt x="52" y="124"/>
                </a:lnTo>
                <a:lnTo>
                  <a:pt x="45" y="119"/>
                </a:lnTo>
                <a:lnTo>
                  <a:pt x="39" y="112"/>
                </a:lnTo>
                <a:lnTo>
                  <a:pt x="34" y="106"/>
                </a:lnTo>
                <a:lnTo>
                  <a:pt x="26" y="89"/>
                </a:lnTo>
                <a:lnTo>
                  <a:pt x="19" y="72"/>
                </a:lnTo>
                <a:lnTo>
                  <a:pt x="14" y="52"/>
                </a:lnTo>
                <a:lnTo>
                  <a:pt x="11" y="34"/>
                </a:lnTo>
                <a:lnTo>
                  <a:pt x="10" y="16"/>
                </a:lnTo>
                <a:lnTo>
                  <a:pt x="10" y="0"/>
                </a:lnTo>
                <a:lnTo>
                  <a:pt x="0" y="0"/>
                </a:lnTo>
                <a:lnTo>
                  <a:pt x="1" y="16"/>
                </a:lnTo>
                <a:lnTo>
                  <a:pt x="3" y="34"/>
                </a:lnTo>
                <a:lnTo>
                  <a:pt x="6" y="54"/>
                </a:lnTo>
                <a:lnTo>
                  <a:pt x="11" y="73"/>
                </a:lnTo>
                <a:lnTo>
                  <a:pt x="18" y="93"/>
                </a:lnTo>
                <a:lnTo>
                  <a:pt x="27" y="111"/>
                </a:lnTo>
                <a:lnTo>
                  <a:pt x="32" y="119"/>
                </a:lnTo>
                <a:lnTo>
                  <a:pt x="39" y="125"/>
                </a:lnTo>
                <a:lnTo>
                  <a:pt x="47" y="132"/>
                </a:lnTo>
                <a:lnTo>
                  <a:pt x="53" y="137"/>
                </a:lnTo>
                <a:lnTo>
                  <a:pt x="55" y="128"/>
                </a:lnTo>
                <a:lnTo>
                  <a:pt x="53" y="137"/>
                </a:lnTo>
                <a:lnTo>
                  <a:pt x="57" y="137"/>
                </a:lnTo>
                <a:lnTo>
                  <a:pt x="58" y="137"/>
                </a:lnTo>
                <a:lnTo>
                  <a:pt x="58" y="135"/>
                </a:lnTo>
                <a:lnTo>
                  <a:pt x="60" y="135"/>
                </a:lnTo>
                <a:lnTo>
                  <a:pt x="60" y="133"/>
                </a:lnTo>
                <a:lnTo>
                  <a:pt x="60" y="132"/>
                </a:lnTo>
                <a:lnTo>
                  <a:pt x="60" y="130"/>
                </a:lnTo>
                <a:lnTo>
                  <a:pt x="58" y="128"/>
                </a:lnTo>
                <a:lnTo>
                  <a:pt x="57" y="137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3" name="Freeform 55">
            <a:extLst>
              <a:ext uri="{FF2B5EF4-FFF2-40B4-BE49-F238E27FC236}">
                <a16:creationId xmlns:a16="http://schemas.microsoft.com/office/drawing/2014/main" id="{6A76498D-7D82-B661-CDB0-7B99503B8803}"/>
              </a:ext>
            </a:extLst>
          </p:cNvPr>
          <p:cNvSpPr>
            <a:spLocks/>
          </p:cNvSpPr>
          <p:nvPr/>
        </p:nvSpPr>
        <p:spPr bwMode="auto">
          <a:xfrm>
            <a:off x="5161798" y="4120534"/>
            <a:ext cx="215707" cy="242671"/>
          </a:xfrm>
          <a:custGeom>
            <a:avLst/>
            <a:gdLst>
              <a:gd name="T0" fmla="*/ 0 w 136"/>
              <a:gd name="T1" fmla="*/ 2147483647 h 153"/>
              <a:gd name="T2" fmla="*/ 2147483647 w 136"/>
              <a:gd name="T3" fmla="*/ 2147483647 h 153"/>
              <a:gd name="T4" fmla="*/ 2147483647 w 136"/>
              <a:gd name="T5" fmla="*/ 2147483647 h 153"/>
              <a:gd name="T6" fmla="*/ 2147483647 w 136"/>
              <a:gd name="T7" fmla="*/ 2147483647 h 153"/>
              <a:gd name="T8" fmla="*/ 2147483647 w 136"/>
              <a:gd name="T9" fmla="*/ 2147483647 h 153"/>
              <a:gd name="T10" fmla="*/ 2147483647 w 136"/>
              <a:gd name="T11" fmla="*/ 2147483647 h 153"/>
              <a:gd name="T12" fmla="*/ 2147483647 w 136"/>
              <a:gd name="T13" fmla="*/ 2147483647 h 153"/>
              <a:gd name="T14" fmla="*/ 2147483647 w 136"/>
              <a:gd name="T15" fmla="*/ 2147483647 h 153"/>
              <a:gd name="T16" fmla="*/ 2147483647 w 136"/>
              <a:gd name="T17" fmla="*/ 2147483647 h 153"/>
              <a:gd name="T18" fmla="*/ 2147483647 w 136"/>
              <a:gd name="T19" fmla="*/ 2147483647 h 153"/>
              <a:gd name="T20" fmla="*/ 2147483647 w 136"/>
              <a:gd name="T21" fmla="*/ 2147483647 h 153"/>
              <a:gd name="T22" fmla="*/ 2147483647 w 136"/>
              <a:gd name="T23" fmla="*/ 2147483647 h 153"/>
              <a:gd name="T24" fmla="*/ 2147483647 w 136"/>
              <a:gd name="T25" fmla="*/ 2147483647 h 153"/>
              <a:gd name="T26" fmla="*/ 2147483647 w 136"/>
              <a:gd name="T27" fmla="*/ 2147483647 h 153"/>
              <a:gd name="T28" fmla="*/ 2147483647 w 136"/>
              <a:gd name="T29" fmla="*/ 2147483647 h 153"/>
              <a:gd name="T30" fmla="*/ 2147483647 w 136"/>
              <a:gd name="T31" fmla="*/ 2147483647 h 153"/>
              <a:gd name="T32" fmla="*/ 2147483647 w 136"/>
              <a:gd name="T33" fmla="*/ 2147483647 h 153"/>
              <a:gd name="T34" fmla="*/ 2147483647 w 136"/>
              <a:gd name="T35" fmla="*/ 2147483647 h 153"/>
              <a:gd name="T36" fmla="*/ 2147483647 w 136"/>
              <a:gd name="T37" fmla="*/ 2147483647 h 153"/>
              <a:gd name="T38" fmla="*/ 2147483647 w 136"/>
              <a:gd name="T39" fmla="*/ 2147483647 h 153"/>
              <a:gd name="T40" fmla="*/ 2147483647 w 136"/>
              <a:gd name="T41" fmla="*/ 2147483647 h 153"/>
              <a:gd name="T42" fmla="*/ 2147483647 w 136"/>
              <a:gd name="T43" fmla="*/ 2147483647 h 153"/>
              <a:gd name="T44" fmla="*/ 2147483647 w 136"/>
              <a:gd name="T45" fmla="*/ 2147483647 h 153"/>
              <a:gd name="T46" fmla="*/ 2147483647 w 136"/>
              <a:gd name="T47" fmla="*/ 2147483647 h 153"/>
              <a:gd name="T48" fmla="*/ 2147483647 w 136"/>
              <a:gd name="T49" fmla="*/ 2147483647 h 153"/>
              <a:gd name="T50" fmla="*/ 2147483647 w 136"/>
              <a:gd name="T51" fmla="*/ 2147483647 h 153"/>
              <a:gd name="T52" fmla="*/ 2147483647 w 136"/>
              <a:gd name="T53" fmla="*/ 2147483647 h 153"/>
              <a:gd name="T54" fmla="*/ 2147483647 w 136"/>
              <a:gd name="T55" fmla="*/ 2147483647 h 153"/>
              <a:gd name="T56" fmla="*/ 2147483647 w 136"/>
              <a:gd name="T57" fmla="*/ 2147483647 h 153"/>
              <a:gd name="T58" fmla="*/ 2147483647 w 136"/>
              <a:gd name="T59" fmla="*/ 2147483647 h 153"/>
              <a:gd name="T60" fmla="*/ 2147483647 w 136"/>
              <a:gd name="T61" fmla="*/ 2147483647 h 153"/>
              <a:gd name="T62" fmla="*/ 2147483647 w 136"/>
              <a:gd name="T63" fmla="*/ 2147483647 h 153"/>
              <a:gd name="T64" fmla="*/ 2147483647 w 136"/>
              <a:gd name="T65" fmla="*/ 2147483647 h 153"/>
              <a:gd name="T66" fmla="*/ 2147483647 w 136"/>
              <a:gd name="T67" fmla="*/ 2147483647 h 153"/>
              <a:gd name="T68" fmla="*/ 2147483647 w 136"/>
              <a:gd name="T69" fmla="*/ 2147483647 h 153"/>
              <a:gd name="T70" fmla="*/ 2147483647 w 136"/>
              <a:gd name="T71" fmla="*/ 2147483647 h 153"/>
              <a:gd name="T72" fmla="*/ 2147483647 w 136"/>
              <a:gd name="T73" fmla="*/ 2147483647 h 153"/>
              <a:gd name="T74" fmla="*/ 2147483647 w 136"/>
              <a:gd name="T75" fmla="*/ 0 h 153"/>
              <a:gd name="T76" fmla="*/ 2147483647 w 136"/>
              <a:gd name="T77" fmla="*/ 2147483647 h 153"/>
              <a:gd name="T78" fmla="*/ 2147483647 w 136"/>
              <a:gd name="T79" fmla="*/ 2147483647 h 153"/>
              <a:gd name="T80" fmla="*/ 2147483647 w 136"/>
              <a:gd name="T81" fmla="*/ 2147483647 h 153"/>
              <a:gd name="T82" fmla="*/ 0 w 136"/>
              <a:gd name="T83" fmla="*/ 2147483647 h 15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36"/>
              <a:gd name="T127" fmla="*/ 0 h 153"/>
              <a:gd name="T128" fmla="*/ 136 w 136"/>
              <a:gd name="T129" fmla="*/ 153 h 15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36" h="153">
                <a:moveTo>
                  <a:pt x="0" y="5"/>
                </a:moveTo>
                <a:lnTo>
                  <a:pt x="1" y="20"/>
                </a:lnTo>
                <a:lnTo>
                  <a:pt x="3" y="35"/>
                </a:lnTo>
                <a:lnTo>
                  <a:pt x="6" y="49"/>
                </a:lnTo>
                <a:lnTo>
                  <a:pt x="11" y="62"/>
                </a:lnTo>
                <a:lnTo>
                  <a:pt x="16" y="75"/>
                </a:lnTo>
                <a:lnTo>
                  <a:pt x="23" y="88"/>
                </a:lnTo>
                <a:lnTo>
                  <a:pt x="31" y="100"/>
                </a:lnTo>
                <a:lnTo>
                  <a:pt x="39" y="109"/>
                </a:lnTo>
                <a:lnTo>
                  <a:pt x="49" y="119"/>
                </a:lnTo>
                <a:lnTo>
                  <a:pt x="58" y="129"/>
                </a:lnTo>
                <a:lnTo>
                  <a:pt x="68" y="135"/>
                </a:lnTo>
                <a:lnTo>
                  <a:pt x="81" y="142"/>
                </a:lnTo>
                <a:lnTo>
                  <a:pt x="92" y="147"/>
                </a:lnTo>
                <a:lnTo>
                  <a:pt x="105" y="150"/>
                </a:lnTo>
                <a:lnTo>
                  <a:pt x="120" y="152"/>
                </a:lnTo>
                <a:lnTo>
                  <a:pt x="135" y="152"/>
                </a:lnTo>
                <a:lnTo>
                  <a:pt x="133" y="143"/>
                </a:lnTo>
                <a:lnTo>
                  <a:pt x="120" y="143"/>
                </a:lnTo>
                <a:lnTo>
                  <a:pt x="107" y="142"/>
                </a:lnTo>
                <a:lnTo>
                  <a:pt x="96" y="139"/>
                </a:lnTo>
                <a:lnTo>
                  <a:pt x="84" y="134"/>
                </a:lnTo>
                <a:lnTo>
                  <a:pt x="73" y="129"/>
                </a:lnTo>
                <a:lnTo>
                  <a:pt x="63" y="122"/>
                </a:lnTo>
                <a:lnTo>
                  <a:pt x="53" y="114"/>
                </a:lnTo>
                <a:lnTo>
                  <a:pt x="45" y="104"/>
                </a:lnTo>
                <a:lnTo>
                  <a:pt x="37" y="95"/>
                </a:lnTo>
                <a:lnTo>
                  <a:pt x="31" y="83"/>
                </a:lnTo>
                <a:lnTo>
                  <a:pt x="24" y="72"/>
                </a:lnTo>
                <a:lnTo>
                  <a:pt x="19" y="59"/>
                </a:lnTo>
                <a:lnTo>
                  <a:pt x="16" y="46"/>
                </a:lnTo>
                <a:lnTo>
                  <a:pt x="13" y="33"/>
                </a:lnTo>
                <a:lnTo>
                  <a:pt x="10" y="18"/>
                </a:lnTo>
                <a:lnTo>
                  <a:pt x="10" y="5"/>
                </a:lnTo>
                <a:lnTo>
                  <a:pt x="8" y="4"/>
                </a:lnTo>
                <a:lnTo>
                  <a:pt x="8" y="2"/>
                </a:lnTo>
                <a:lnTo>
                  <a:pt x="6" y="2"/>
                </a:lnTo>
                <a:lnTo>
                  <a:pt x="5" y="0"/>
                </a:lnTo>
                <a:lnTo>
                  <a:pt x="3" y="2"/>
                </a:lnTo>
                <a:lnTo>
                  <a:pt x="1" y="2"/>
                </a:lnTo>
                <a:lnTo>
                  <a:pt x="1" y="4"/>
                </a:lnTo>
                <a:lnTo>
                  <a:pt x="0" y="5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4" name="Freeform 56">
            <a:extLst>
              <a:ext uri="{FF2B5EF4-FFF2-40B4-BE49-F238E27FC236}">
                <a16:creationId xmlns:a16="http://schemas.microsoft.com/office/drawing/2014/main" id="{184C4852-0AD1-8448-7150-B231AC9D6C61}"/>
              </a:ext>
            </a:extLst>
          </p:cNvPr>
          <p:cNvSpPr>
            <a:spLocks/>
          </p:cNvSpPr>
          <p:nvPr/>
        </p:nvSpPr>
        <p:spPr bwMode="auto">
          <a:xfrm>
            <a:off x="5161799" y="3904827"/>
            <a:ext cx="204605" cy="225224"/>
          </a:xfrm>
          <a:custGeom>
            <a:avLst/>
            <a:gdLst>
              <a:gd name="T0" fmla="*/ 2147483647 w 129"/>
              <a:gd name="T1" fmla="*/ 2147483647 h 142"/>
              <a:gd name="T2" fmla="*/ 2147483647 w 129"/>
              <a:gd name="T3" fmla="*/ 0 h 142"/>
              <a:gd name="T4" fmla="*/ 2147483647 w 129"/>
              <a:gd name="T5" fmla="*/ 2147483647 h 142"/>
              <a:gd name="T6" fmla="*/ 2147483647 w 129"/>
              <a:gd name="T7" fmla="*/ 2147483647 h 142"/>
              <a:gd name="T8" fmla="*/ 2147483647 w 129"/>
              <a:gd name="T9" fmla="*/ 2147483647 h 142"/>
              <a:gd name="T10" fmla="*/ 2147483647 w 129"/>
              <a:gd name="T11" fmla="*/ 2147483647 h 142"/>
              <a:gd name="T12" fmla="*/ 2147483647 w 129"/>
              <a:gd name="T13" fmla="*/ 2147483647 h 142"/>
              <a:gd name="T14" fmla="*/ 2147483647 w 129"/>
              <a:gd name="T15" fmla="*/ 2147483647 h 142"/>
              <a:gd name="T16" fmla="*/ 2147483647 w 129"/>
              <a:gd name="T17" fmla="*/ 2147483647 h 142"/>
              <a:gd name="T18" fmla="*/ 2147483647 w 129"/>
              <a:gd name="T19" fmla="*/ 2147483647 h 142"/>
              <a:gd name="T20" fmla="*/ 2147483647 w 129"/>
              <a:gd name="T21" fmla="*/ 2147483647 h 142"/>
              <a:gd name="T22" fmla="*/ 2147483647 w 129"/>
              <a:gd name="T23" fmla="*/ 2147483647 h 142"/>
              <a:gd name="T24" fmla="*/ 2147483647 w 129"/>
              <a:gd name="T25" fmla="*/ 2147483647 h 142"/>
              <a:gd name="T26" fmla="*/ 2147483647 w 129"/>
              <a:gd name="T27" fmla="*/ 2147483647 h 142"/>
              <a:gd name="T28" fmla="*/ 2147483647 w 129"/>
              <a:gd name="T29" fmla="*/ 2147483647 h 142"/>
              <a:gd name="T30" fmla="*/ 2147483647 w 129"/>
              <a:gd name="T31" fmla="*/ 2147483647 h 142"/>
              <a:gd name="T32" fmla="*/ 2147483647 w 129"/>
              <a:gd name="T33" fmla="*/ 2147483647 h 142"/>
              <a:gd name="T34" fmla="*/ 0 w 129"/>
              <a:gd name="T35" fmla="*/ 2147483647 h 142"/>
              <a:gd name="T36" fmla="*/ 2147483647 w 129"/>
              <a:gd name="T37" fmla="*/ 2147483647 h 142"/>
              <a:gd name="T38" fmla="*/ 2147483647 w 129"/>
              <a:gd name="T39" fmla="*/ 2147483647 h 142"/>
              <a:gd name="T40" fmla="*/ 2147483647 w 129"/>
              <a:gd name="T41" fmla="*/ 2147483647 h 142"/>
              <a:gd name="T42" fmla="*/ 2147483647 w 129"/>
              <a:gd name="T43" fmla="*/ 2147483647 h 142"/>
              <a:gd name="T44" fmla="*/ 2147483647 w 129"/>
              <a:gd name="T45" fmla="*/ 2147483647 h 142"/>
              <a:gd name="T46" fmla="*/ 2147483647 w 129"/>
              <a:gd name="T47" fmla="*/ 2147483647 h 142"/>
              <a:gd name="T48" fmla="*/ 2147483647 w 129"/>
              <a:gd name="T49" fmla="*/ 2147483647 h 142"/>
              <a:gd name="T50" fmla="*/ 2147483647 w 129"/>
              <a:gd name="T51" fmla="*/ 2147483647 h 142"/>
              <a:gd name="T52" fmla="*/ 2147483647 w 129"/>
              <a:gd name="T53" fmla="*/ 2147483647 h 142"/>
              <a:gd name="T54" fmla="*/ 2147483647 w 129"/>
              <a:gd name="T55" fmla="*/ 2147483647 h 142"/>
              <a:gd name="T56" fmla="*/ 2147483647 w 129"/>
              <a:gd name="T57" fmla="*/ 2147483647 h 142"/>
              <a:gd name="T58" fmla="*/ 2147483647 w 129"/>
              <a:gd name="T59" fmla="*/ 2147483647 h 142"/>
              <a:gd name="T60" fmla="*/ 2147483647 w 129"/>
              <a:gd name="T61" fmla="*/ 2147483647 h 142"/>
              <a:gd name="T62" fmla="*/ 2147483647 w 129"/>
              <a:gd name="T63" fmla="*/ 2147483647 h 142"/>
              <a:gd name="T64" fmla="*/ 2147483647 w 129"/>
              <a:gd name="T65" fmla="*/ 2147483647 h 142"/>
              <a:gd name="T66" fmla="*/ 2147483647 w 129"/>
              <a:gd name="T67" fmla="*/ 2147483647 h 142"/>
              <a:gd name="T68" fmla="*/ 2147483647 w 129"/>
              <a:gd name="T69" fmla="*/ 2147483647 h 142"/>
              <a:gd name="T70" fmla="*/ 2147483647 w 129"/>
              <a:gd name="T71" fmla="*/ 2147483647 h 142"/>
              <a:gd name="T72" fmla="*/ 2147483647 w 129"/>
              <a:gd name="T73" fmla="*/ 2147483647 h 142"/>
              <a:gd name="T74" fmla="*/ 2147483647 w 129"/>
              <a:gd name="T75" fmla="*/ 2147483647 h 142"/>
              <a:gd name="T76" fmla="*/ 2147483647 w 129"/>
              <a:gd name="T77" fmla="*/ 2147483647 h 142"/>
              <a:gd name="T78" fmla="*/ 2147483647 w 129"/>
              <a:gd name="T79" fmla="*/ 2147483647 h 142"/>
              <a:gd name="T80" fmla="*/ 2147483647 w 129"/>
              <a:gd name="T81" fmla="*/ 2147483647 h 142"/>
              <a:gd name="T82" fmla="*/ 2147483647 w 129"/>
              <a:gd name="T83" fmla="*/ 2147483647 h 142"/>
              <a:gd name="T84" fmla="*/ 2147483647 w 129"/>
              <a:gd name="T85" fmla="*/ 2147483647 h 142"/>
              <a:gd name="T86" fmla="*/ 2147483647 w 129"/>
              <a:gd name="T87" fmla="*/ 2147483647 h 142"/>
              <a:gd name="T88" fmla="*/ 2147483647 w 129"/>
              <a:gd name="T89" fmla="*/ 0 h 142"/>
              <a:gd name="T90" fmla="*/ 2147483647 w 129"/>
              <a:gd name="T91" fmla="*/ 2147483647 h 14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29"/>
              <a:gd name="T139" fmla="*/ 0 h 142"/>
              <a:gd name="T140" fmla="*/ 129 w 129"/>
              <a:gd name="T141" fmla="*/ 142 h 14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29" h="142">
                <a:moveTo>
                  <a:pt x="127" y="8"/>
                </a:moveTo>
                <a:lnTo>
                  <a:pt x="125" y="0"/>
                </a:lnTo>
                <a:lnTo>
                  <a:pt x="112" y="2"/>
                </a:lnTo>
                <a:lnTo>
                  <a:pt x="99" y="3"/>
                </a:lnTo>
                <a:lnTo>
                  <a:pt x="88" y="8"/>
                </a:lnTo>
                <a:lnTo>
                  <a:pt x="76" y="13"/>
                </a:lnTo>
                <a:lnTo>
                  <a:pt x="65" y="18"/>
                </a:lnTo>
                <a:lnTo>
                  <a:pt x="53" y="26"/>
                </a:lnTo>
                <a:lnTo>
                  <a:pt x="44" y="32"/>
                </a:lnTo>
                <a:lnTo>
                  <a:pt x="36" y="42"/>
                </a:lnTo>
                <a:lnTo>
                  <a:pt x="27" y="52"/>
                </a:lnTo>
                <a:lnTo>
                  <a:pt x="21" y="63"/>
                </a:lnTo>
                <a:lnTo>
                  <a:pt x="14" y="75"/>
                </a:lnTo>
                <a:lnTo>
                  <a:pt x="10" y="86"/>
                </a:lnTo>
                <a:lnTo>
                  <a:pt x="5" y="99"/>
                </a:lnTo>
                <a:lnTo>
                  <a:pt x="1" y="114"/>
                </a:lnTo>
                <a:lnTo>
                  <a:pt x="1" y="127"/>
                </a:lnTo>
                <a:lnTo>
                  <a:pt x="0" y="141"/>
                </a:lnTo>
                <a:lnTo>
                  <a:pt x="10" y="141"/>
                </a:lnTo>
                <a:lnTo>
                  <a:pt x="10" y="127"/>
                </a:lnTo>
                <a:lnTo>
                  <a:pt x="11" y="114"/>
                </a:lnTo>
                <a:lnTo>
                  <a:pt x="13" y="101"/>
                </a:lnTo>
                <a:lnTo>
                  <a:pt x="18" y="89"/>
                </a:lnTo>
                <a:lnTo>
                  <a:pt x="23" y="78"/>
                </a:lnTo>
                <a:lnTo>
                  <a:pt x="27" y="67"/>
                </a:lnTo>
                <a:lnTo>
                  <a:pt x="34" y="57"/>
                </a:lnTo>
                <a:lnTo>
                  <a:pt x="42" y="47"/>
                </a:lnTo>
                <a:lnTo>
                  <a:pt x="50" y="39"/>
                </a:lnTo>
                <a:lnTo>
                  <a:pt x="60" y="32"/>
                </a:lnTo>
                <a:lnTo>
                  <a:pt x="70" y="26"/>
                </a:lnTo>
                <a:lnTo>
                  <a:pt x="79" y="19"/>
                </a:lnTo>
                <a:lnTo>
                  <a:pt x="89" y="16"/>
                </a:lnTo>
                <a:lnTo>
                  <a:pt x="101" y="13"/>
                </a:lnTo>
                <a:lnTo>
                  <a:pt x="114" y="10"/>
                </a:lnTo>
                <a:lnTo>
                  <a:pt x="125" y="10"/>
                </a:lnTo>
                <a:lnTo>
                  <a:pt x="123" y="2"/>
                </a:lnTo>
                <a:lnTo>
                  <a:pt x="125" y="10"/>
                </a:lnTo>
                <a:lnTo>
                  <a:pt x="127" y="8"/>
                </a:lnTo>
                <a:lnTo>
                  <a:pt x="128" y="8"/>
                </a:lnTo>
                <a:lnTo>
                  <a:pt x="128" y="6"/>
                </a:lnTo>
                <a:lnTo>
                  <a:pt x="128" y="5"/>
                </a:lnTo>
                <a:lnTo>
                  <a:pt x="128" y="3"/>
                </a:lnTo>
                <a:lnTo>
                  <a:pt x="128" y="2"/>
                </a:lnTo>
                <a:lnTo>
                  <a:pt x="127" y="2"/>
                </a:lnTo>
                <a:lnTo>
                  <a:pt x="125" y="0"/>
                </a:lnTo>
                <a:lnTo>
                  <a:pt x="127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5" name="Freeform 57">
            <a:extLst>
              <a:ext uri="{FF2B5EF4-FFF2-40B4-BE49-F238E27FC236}">
                <a16:creationId xmlns:a16="http://schemas.microsoft.com/office/drawing/2014/main" id="{F8ECE45E-38A5-DE18-53C6-4DDAF6861263}"/>
              </a:ext>
            </a:extLst>
          </p:cNvPr>
          <p:cNvSpPr>
            <a:spLocks/>
          </p:cNvSpPr>
          <p:nvPr/>
        </p:nvSpPr>
        <p:spPr bwMode="auto">
          <a:xfrm>
            <a:off x="4357654" y="4263282"/>
            <a:ext cx="109440" cy="220466"/>
          </a:xfrm>
          <a:custGeom>
            <a:avLst/>
            <a:gdLst>
              <a:gd name="T0" fmla="*/ 2147483647 w 69"/>
              <a:gd name="T1" fmla="*/ 0 h 139"/>
              <a:gd name="T2" fmla="*/ 2147483647 w 69"/>
              <a:gd name="T3" fmla="*/ 2147483647 h 139"/>
              <a:gd name="T4" fmla="*/ 2147483647 w 69"/>
              <a:gd name="T5" fmla="*/ 2147483647 h 139"/>
              <a:gd name="T6" fmla="*/ 2147483647 w 69"/>
              <a:gd name="T7" fmla="*/ 2147483647 h 139"/>
              <a:gd name="T8" fmla="*/ 2147483647 w 69"/>
              <a:gd name="T9" fmla="*/ 2147483647 h 139"/>
              <a:gd name="T10" fmla="*/ 2147483647 w 69"/>
              <a:gd name="T11" fmla="*/ 2147483647 h 139"/>
              <a:gd name="T12" fmla="*/ 2147483647 w 69"/>
              <a:gd name="T13" fmla="*/ 2147483647 h 139"/>
              <a:gd name="T14" fmla="*/ 0 w 69"/>
              <a:gd name="T15" fmla="*/ 2147483647 h 139"/>
              <a:gd name="T16" fmla="*/ 0 w 69"/>
              <a:gd name="T17" fmla="*/ 2147483647 h 139"/>
              <a:gd name="T18" fmla="*/ 0 w 69"/>
              <a:gd name="T19" fmla="*/ 2147483647 h 139"/>
              <a:gd name="T20" fmla="*/ 2147483647 w 69"/>
              <a:gd name="T21" fmla="*/ 2147483647 h 139"/>
              <a:gd name="T22" fmla="*/ 2147483647 w 69"/>
              <a:gd name="T23" fmla="*/ 2147483647 h 139"/>
              <a:gd name="T24" fmla="*/ 2147483647 w 69"/>
              <a:gd name="T25" fmla="*/ 2147483647 h 139"/>
              <a:gd name="T26" fmla="*/ 2147483647 w 69"/>
              <a:gd name="T27" fmla="*/ 2147483647 h 139"/>
              <a:gd name="T28" fmla="*/ 2147483647 w 69"/>
              <a:gd name="T29" fmla="*/ 2147483647 h 139"/>
              <a:gd name="T30" fmla="*/ 2147483647 w 69"/>
              <a:gd name="T31" fmla="*/ 2147483647 h 139"/>
              <a:gd name="T32" fmla="*/ 2147483647 w 69"/>
              <a:gd name="T33" fmla="*/ 2147483647 h 139"/>
              <a:gd name="T34" fmla="*/ 2147483647 w 69"/>
              <a:gd name="T35" fmla="*/ 2147483647 h 139"/>
              <a:gd name="T36" fmla="*/ 2147483647 w 69"/>
              <a:gd name="T37" fmla="*/ 2147483647 h 139"/>
              <a:gd name="T38" fmla="*/ 2147483647 w 69"/>
              <a:gd name="T39" fmla="*/ 2147483647 h 139"/>
              <a:gd name="T40" fmla="*/ 2147483647 w 69"/>
              <a:gd name="T41" fmla="*/ 2147483647 h 139"/>
              <a:gd name="T42" fmla="*/ 2147483647 w 69"/>
              <a:gd name="T43" fmla="*/ 2147483647 h 139"/>
              <a:gd name="T44" fmla="*/ 2147483647 w 69"/>
              <a:gd name="T45" fmla="*/ 2147483647 h 139"/>
              <a:gd name="T46" fmla="*/ 2147483647 w 69"/>
              <a:gd name="T47" fmla="*/ 2147483647 h 139"/>
              <a:gd name="T48" fmla="*/ 2147483647 w 69"/>
              <a:gd name="T49" fmla="*/ 2147483647 h 139"/>
              <a:gd name="T50" fmla="*/ 2147483647 w 69"/>
              <a:gd name="T51" fmla="*/ 2147483647 h 139"/>
              <a:gd name="T52" fmla="*/ 2147483647 w 69"/>
              <a:gd name="T53" fmla="*/ 2147483647 h 139"/>
              <a:gd name="T54" fmla="*/ 2147483647 w 69"/>
              <a:gd name="T55" fmla="*/ 2147483647 h 139"/>
              <a:gd name="T56" fmla="*/ 2147483647 w 69"/>
              <a:gd name="T57" fmla="*/ 2147483647 h 139"/>
              <a:gd name="T58" fmla="*/ 2147483647 w 69"/>
              <a:gd name="T59" fmla="*/ 2147483647 h 139"/>
              <a:gd name="T60" fmla="*/ 2147483647 w 69"/>
              <a:gd name="T61" fmla="*/ 2147483647 h 139"/>
              <a:gd name="T62" fmla="*/ 2147483647 w 69"/>
              <a:gd name="T63" fmla="*/ 2147483647 h 139"/>
              <a:gd name="T64" fmla="*/ 2147483647 w 69"/>
              <a:gd name="T65" fmla="*/ 0 h 13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9"/>
              <a:gd name="T100" fmla="*/ 0 h 139"/>
              <a:gd name="T101" fmla="*/ 69 w 69"/>
              <a:gd name="T102" fmla="*/ 139 h 13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9" h="139">
                <a:moveTo>
                  <a:pt x="34" y="0"/>
                </a:moveTo>
                <a:lnTo>
                  <a:pt x="27" y="1"/>
                </a:lnTo>
                <a:lnTo>
                  <a:pt x="21" y="6"/>
                </a:lnTo>
                <a:lnTo>
                  <a:pt x="14" y="11"/>
                </a:lnTo>
                <a:lnTo>
                  <a:pt x="9" y="21"/>
                </a:lnTo>
                <a:lnTo>
                  <a:pt x="6" y="31"/>
                </a:lnTo>
                <a:lnTo>
                  <a:pt x="3" y="42"/>
                </a:lnTo>
                <a:lnTo>
                  <a:pt x="0" y="55"/>
                </a:lnTo>
                <a:lnTo>
                  <a:pt x="0" y="70"/>
                </a:lnTo>
                <a:lnTo>
                  <a:pt x="0" y="83"/>
                </a:lnTo>
                <a:lnTo>
                  <a:pt x="3" y="96"/>
                </a:lnTo>
                <a:lnTo>
                  <a:pt x="6" y="107"/>
                </a:lnTo>
                <a:lnTo>
                  <a:pt x="9" y="118"/>
                </a:lnTo>
                <a:lnTo>
                  <a:pt x="14" y="127"/>
                </a:lnTo>
                <a:lnTo>
                  <a:pt x="21" y="133"/>
                </a:lnTo>
                <a:lnTo>
                  <a:pt x="27" y="136"/>
                </a:lnTo>
                <a:lnTo>
                  <a:pt x="34" y="138"/>
                </a:lnTo>
                <a:lnTo>
                  <a:pt x="40" y="136"/>
                </a:lnTo>
                <a:lnTo>
                  <a:pt x="47" y="133"/>
                </a:lnTo>
                <a:lnTo>
                  <a:pt x="53" y="127"/>
                </a:lnTo>
                <a:lnTo>
                  <a:pt x="58" y="118"/>
                </a:lnTo>
                <a:lnTo>
                  <a:pt x="63" y="107"/>
                </a:lnTo>
                <a:lnTo>
                  <a:pt x="66" y="96"/>
                </a:lnTo>
                <a:lnTo>
                  <a:pt x="68" y="83"/>
                </a:lnTo>
                <a:lnTo>
                  <a:pt x="68" y="70"/>
                </a:lnTo>
                <a:lnTo>
                  <a:pt x="68" y="55"/>
                </a:lnTo>
                <a:lnTo>
                  <a:pt x="66" y="42"/>
                </a:lnTo>
                <a:lnTo>
                  <a:pt x="63" y="31"/>
                </a:lnTo>
                <a:lnTo>
                  <a:pt x="58" y="21"/>
                </a:lnTo>
                <a:lnTo>
                  <a:pt x="53" y="11"/>
                </a:lnTo>
                <a:lnTo>
                  <a:pt x="47" y="6"/>
                </a:lnTo>
                <a:lnTo>
                  <a:pt x="40" y="1"/>
                </a:lnTo>
                <a:lnTo>
                  <a:pt x="34" y="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6" name="Freeform 58">
            <a:extLst>
              <a:ext uri="{FF2B5EF4-FFF2-40B4-BE49-F238E27FC236}">
                <a16:creationId xmlns:a16="http://schemas.microsoft.com/office/drawing/2014/main" id="{369DA39E-2080-12EA-9BD5-3870721660B0}"/>
              </a:ext>
            </a:extLst>
          </p:cNvPr>
          <p:cNvSpPr>
            <a:spLocks/>
          </p:cNvSpPr>
          <p:nvPr/>
        </p:nvSpPr>
        <p:spPr bwMode="auto">
          <a:xfrm>
            <a:off x="4349723" y="4258524"/>
            <a:ext cx="63443" cy="117370"/>
          </a:xfrm>
          <a:custGeom>
            <a:avLst/>
            <a:gdLst>
              <a:gd name="T0" fmla="*/ 2147483647 w 40"/>
              <a:gd name="T1" fmla="*/ 2147483647 h 74"/>
              <a:gd name="T2" fmla="*/ 2147483647 w 40"/>
              <a:gd name="T3" fmla="*/ 2147483647 h 74"/>
              <a:gd name="T4" fmla="*/ 2147483647 w 40"/>
              <a:gd name="T5" fmla="*/ 2147483647 h 74"/>
              <a:gd name="T6" fmla="*/ 2147483647 w 40"/>
              <a:gd name="T7" fmla="*/ 2147483647 h 74"/>
              <a:gd name="T8" fmla="*/ 2147483647 w 40"/>
              <a:gd name="T9" fmla="*/ 2147483647 h 74"/>
              <a:gd name="T10" fmla="*/ 2147483647 w 40"/>
              <a:gd name="T11" fmla="*/ 2147483647 h 74"/>
              <a:gd name="T12" fmla="*/ 2147483647 w 40"/>
              <a:gd name="T13" fmla="*/ 2147483647 h 74"/>
              <a:gd name="T14" fmla="*/ 2147483647 w 40"/>
              <a:gd name="T15" fmla="*/ 2147483647 h 74"/>
              <a:gd name="T16" fmla="*/ 2147483647 w 40"/>
              <a:gd name="T17" fmla="*/ 2147483647 h 74"/>
              <a:gd name="T18" fmla="*/ 2147483647 w 40"/>
              <a:gd name="T19" fmla="*/ 0 h 74"/>
              <a:gd name="T20" fmla="*/ 2147483647 w 40"/>
              <a:gd name="T21" fmla="*/ 2147483647 h 74"/>
              <a:gd name="T22" fmla="*/ 2147483647 w 40"/>
              <a:gd name="T23" fmla="*/ 2147483647 h 74"/>
              <a:gd name="T24" fmla="*/ 2147483647 w 40"/>
              <a:gd name="T25" fmla="*/ 2147483647 h 74"/>
              <a:gd name="T26" fmla="*/ 2147483647 w 40"/>
              <a:gd name="T27" fmla="*/ 2147483647 h 74"/>
              <a:gd name="T28" fmla="*/ 2147483647 w 40"/>
              <a:gd name="T29" fmla="*/ 2147483647 h 74"/>
              <a:gd name="T30" fmla="*/ 2147483647 w 40"/>
              <a:gd name="T31" fmla="*/ 2147483647 h 74"/>
              <a:gd name="T32" fmla="*/ 2147483647 w 40"/>
              <a:gd name="T33" fmla="*/ 2147483647 h 74"/>
              <a:gd name="T34" fmla="*/ 0 w 40"/>
              <a:gd name="T35" fmla="*/ 2147483647 h 74"/>
              <a:gd name="T36" fmla="*/ 2147483647 w 40"/>
              <a:gd name="T37" fmla="*/ 2147483647 h 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0"/>
              <a:gd name="T58" fmla="*/ 0 h 74"/>
              <a:gd name="T59" fmla="*/ 40 w 40"/>
              <a:gd name="T60" fmla="*/ 74 h 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0" h="74">
                <a:moveTo>
                  <a:pt x="8" y="73"/>
                </a:moveTo>
                <a:lnTo>
                  <a:pt x="10" y="60"/>
                </a:lnTo>
                <a:lnTo>
                  <a:pt x="11" y="47"/>
                </a:lnTo>
                <a:lnTo>
                  <a:pt x="14" y="35"/>
                </a:lnTo>
                <a:lnTo>
                  <a:pt x="18" y="26"/>
                </a:lnTo>
                <a:lnTo>
                  <a:pt x="23" y="17"/>
                </a:lnTo>
                <a:lnTo>
                  <a:pt x="29" y="13"/>
                </a:lnTo>
                <a:lnTo>
                  <a:pt x="34" y="8"/>
                </a:lnTo>
                <a:lnTo>
                  <a:pt x="39" y="8"/>
                </a:lnTo>
                <a:lnTo>
                  <a:pt x="39" y="0"/>
                </a:lnTo>
                <a:lnTo>
                  <a:pt x="31" y="1"/>
                </a:lnTo>
                <a:lnTo>
                  <a:pt x="23" y="6"/>
                </a:lnTo>
                <a:lnTo>
                  <a:pt x="16" y="13"/>
                </a:lnTo>
                <a:lnTo>
                  <a:pt x="11" y="22"/>
                </a:lnTo>
                <a:lnTo>
                  <a:pt x="6" y="32"/>
                </a:lnTo>
                <a:lnTo>
                  <a:pt x="3" y="45"/>
                </a:lnTo>
                <a:lnTo>
                  <a:pt x="1" y="58"/>
                </a:lnTo>
                <a:lnTo>
                  <a:pt x="0" y="73"/>
                </a:lnTo>
                <a:lnTo>
                  <a:pt x="8" y="73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7" name="Freeform 59">
            <a:extLst>
              <a:ext uri="{FF2B5EF4-FFF2-40B4-BE49-F238E27FC236}">
                <a16:creationId xmlns:a16="http://schemas.microsoft.com/office/drawing/2014/main" id="{996C3E82-2357-B942-F8E4-0169A5DC5AFF}"/>
              </a:ext>
            </a:extLst>
          </p:cNvPr>
          <p:cNvSpPr>
            <a:spLocks/>
          </p:cNvSpPr>
          <p:nvPr/>
        </p:nvSpPr>
        <p:spPr bwMode="auto">
          <a:xfrm>
            <a:off x="4349723" y="4374307"/>
            <a:ext cx="63443" cy="117370"/>
          </a:xfrm>
          <a:custGeom>
            <a:avLst/>
            <a:gdLst>
              <a:gd name="T0" fmla="*/ 2147483647 w 40"/>
              <a:gd name="T1" fmla="*/ 2147483647 h 74"/>
              <a:gd name="T2" fmla="*/ 2147483647 w 40"/>
              <a:gd name="T3" fmla="*/ 2147483647 h 74"/>
              <a:gd name="T4" fmla="*/ 2147483647 w 40"/>
              <a:gd name="T5" fmla="*/ 2147483647 h 74"/>
              <a:gd name="T6" fmla="*/ 2147483647 w 40"/>
              <a:gd name="T7" fmla="*/ 2147483647 h 74"/>
              <a:gd name="T8" fmla="*/ 2147483647 w 40"/>
              <a:gd name="T9" fmla="*/ 2147483647 h 74"/>
              <a:gd name="T10" fmla="*/ 2147483647 w 40"/>
              <a:gd name="T11" fmla="*/ 2147483647 h 74"/>
              <a:gd name="T12" fmla="*/ 2147483647 w 40"/>
              <a:gd name="T13" fmla="*/ 2147483647 h 74"/>
              <a:gd name="T14" fmla="*/ 2147483647 w 40"/>
              <a:gd name="T15" fmla="*/ 2147483647 h 74"/>
              <a:gd name="T16" fmla="*/ 2147483647 w 40"/>
              <a:gd name="T17" fmla="*/ 0 h 74"/>
              <a:gd name="T18" fmla="*/ 0 w 40"/>
              <a:gd name="T19" fmla="*/ 0 h 74"/>
              <a:gd name="T20" fmla="*/ 2147483647 w 40"/>
              <a:gd name="T21" fmla="*/ 2147483647 h 74"/>
              <a:gd name="T22" fmla="*/ 2147483647 w 40"/>
              <a:gd name="T23" fmla="*/ 2147483647 h 74"/>
              <a:gd name="T24" fmla="*/ 2147483647 w 40"/>
              <a:gd name="T25" fmla="*/ 2147483647 h 74"/>
              <a:gd name="T26" fmla="*/ 2147483647 w 40"/>
              <a:gd name="T27" fmla="*/ 2147483647 h 74"/>
              <a:gd name="T28" fmla="*/ 2147483647 w 40"/>
              <a:gd name="T29" fmla="*/ 2147483647 h 74"/>
              <a:gd name="T30" fmla="*/ 2147483647 w 40"/>
              <a:gd name="T31" fmla="*/ 2147483647 h 74"/>
              <a:gd name="T32" fmla="*/ 2147483647 w 40"/>
              <a:gd name="T33" fmla="*/ 2147483647 h 74"/>
              <a:gd name="T34" fmla="*/ 2147483647 w 40"/>
              <a:gd name="T35" fmla="*/ 2147483647 h 74"/>
              <a:gd name="T36" fmla="*/ 2147483647 w 40"/>
              <a:gd name="T37" fmla="*/ 2147483647 h 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0"/>
              <a:gd name="T58" fmla="*/ 0 h 74"/>
              <a:gd name="T59" fmla="*/ 40 w 40"/>
              <a:gd name="T60" fmla="*/ 74 h 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0" h="74">
                <a:moveTo>
                  <a:pt x="39" y="63"/>
                </a:moveTo>
                <a:lnTo>
                  <a:pt x="34" y="63"/>
                </a:lnTo>
                <a:lnTo>
                  <a:pt x="29" y="60"/>
                </a:lnTo>
                <a:lnTo>
                  <a:pt x="23" y="53"/>
                </a:lnTo>
                <a:lnTo>
                  <a:pt x="18" y="45"/>
                </a:lnTo>
                <a:lnTo>
                  <a:pt x="14" y="37"/>
                </a:lnTo>
                <a:lnTo>
                  <a:pt x="11" y="26"/>
                </a:lnTo>
                <a:lnTo>
                  <a:pt x="10" y="13"/>
                </a:lnTo>
                <a:lnTo>
                  <a:pt x="8" y="0"/>
                </a:lnTo>
                <a:lnTo>
                  <a:pt x="0" y="0"/>
                </a:lnTo>
                <a:lnTo>
                  <a:pt x="1" y="14"/>
                </a:lnTo>
                <a:lnTo>
                  <a:pt x="3" y="27"/>
                </a:lnTo>
                <a:lnTo>
                  <a:pt x="6" y="39"/>
                </a:lnTo>
                <a:lnTo>
                  <a:pt x="11" y="50"/>
                </a:lnTo>
                <a:lnTo>
                  <a:pt x="16" y="58"/>
                </a:lnTo>
                <a:lnTo>
                  <a:pt x="23" y="66"/>
                </a:lnTo>
                <a:lnTo>
                  <a:pt x="31" y="70"/>
                </a:lnTo>
                <a:lnTo>
                  <a:pt x="39" y="73"/>
                </a:lnTo>
                <a:lnTo>
                  <a:pt x="39" y="63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8" name="Freeform 60">
            <a:extLst>
              <a:ext uri="{FF2B5EF4-FFF2-40B4-BE49-F238E27FC236}">
                <a16:creationId xmlns:a16="http://schemas.microsoft.com/office/drawing/2014/main" id="{1B535426-5FA9-F6CB-B128-EFF9DD32D8CA}"/>
              </a:ext>
            </a:extLst>
          </p:cNvPr>
          <p:cNvSpPr>
            <a:spLocks/>
          </p:cNvSpPr>
          <p:nvPr/>
        </p:nvSpPr>
        <p:spPr bwMode="auto">
          <a:xfrm>
            <a:off x="4411580" y="4374307"/>
            <a:ext cx="63443" cy="117370"/>
          </a:xfrm>
          <a:custGeom>
            <a:avLst/>
            <a:gdLst>
              <a:gd name="T0" fmla="*/ 2147483647 w 40"/>
              <a:gd name="T1" fmla="*/ 0 h 74"/>
              <a:gd name="T2" fmla="*/ 2147483647 w 40"/>
              <a:gd name="T3" fmla="*/ 2147483647 h 74"/>
              <a:gd name="T4" fmla="*/ 2147483647 w 40"/>
              <a:gd name="T5" fmla="*/ 2147483647 h 74"/>
              <a:gd name="T6" fmla="*/ 2147483647 w 40"/>
              <a:gd name="T7" fmla="*/ 2147483647 h 74"/>
              <a:gd name="T8" fmla="*/ 2147483647 w 40"/>
              <a:gd name="T9" fmla="*/ 2147483647 h 74"/>
              <a:gd name="T10" fmla="*/ 2147483647 w 40"/>
              <a:gd name="T11" fmla="*/ 2147483647 h 74"/>
              <a:gd name="T12" fmla="*/ 2147483647 w 40"/>
              <a:gd name="T13" fmla="*/ 2147483647 h 74"/>
              <a:gd name="T14" fmla="*/ 2147483647 w 40"/>
              <a:gd name="T15" fmla="*/ 2147483647 h 74"/>
              <a:gd name="T16" fmla="*/ 0 w 40"/>
              <a:gd name="T17" fmla="*/ 2147483647 h 74"/>
              <a:gd name="T18" fmla="*/ 0 w 40"/>
              <a:gd name="T19" fmla="*/ 2147483647 h 74"/>
              <a:gd name="T20" fmla="*/ 2147483647 w 40"/>
              <a:gd name="T21" fmla="*/ 2147483647 h 74"/>
              <a:gd name="T22" fmla="*/ 2147483647 w 40"/>
              <a:gd name="T23" fmla="*/ 2147483647 h 74"/>
              <a:gd name="T24" fmla="*/ 2147483647 w 40"/>
              <a:gd name="T25" fmla="*/ 2147483647 h 74"/>
              <a:gd name="T26" fmla="*/ 2147483647 w 40"/>
              <a:gd name="T27" fmla="*/ 2147483647 h 74"/>
              <a:gd name="T28" fmla="*/ 2147483647 w 40"/>
              <a:gd name="T29" fmla="*/ 2147483647 h 74"/>
              <a:gd name="T30" fmla="*/ 2147483647 w 40"/>
              <a:gd name="T31" fmla="*/ 2147483647 h 74"/>
              <a:gd name="T32" fmla="*/ 2147483647 w 40"/>
              <a:gd name="T33" fmla="*/ 2147483647 h 74"/>
              <a:gd name="T34" fmla="*/ 2147483647 w 40"/>
              <a:gd name="T35" fmla="*/ 0 h 74"/>
              <a:gd name="T36" fmla="*/ 2147483647 w 40"/>
              <a:gd name="T37" fmla="*/ 0 h 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0"/>
              <a:gd name="T58" fmla="*/ 0 h 74"/>
              <a:gd name="T59" fmla="*/ 40 w 40"/>
              <a:gd name="T60" fmla="*/ 74 h 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0" h="74">
                <a:moveTo>
                  <a:pt x="31" y="0"/>
                </a:moveTo>
                <a:lnTo>
                  <a:pt x="29" y="13"/>
                </a:lnTo>
                <a:lnTo>
                  <a:pt x="27" y="26"/>
                </a:lnTo>
                <a:lnTo>
                  <a:pt x="24" y="37"/>
                </a:lnTo>
                <a:lnTo>
                  <a:pt x="21" y="45"/>
                </a:lnTo>
                <a:lnTo>
                  <a:pt x="16" y="53"/>
                </a:lnTo>
                <a:lnTo>
                  <a:pt x="11" y="60"/>
                </a:lnTo>
                <a:lnTo>
                  <a:pt x="5" y="63"/>
                </a:lnTo>
                <a:lnTo>
                  <a:pt x="0" y="63"/>
                </a:lnTo>
                <a:lnTo>
                  <a:pt x="0" y="73"/>
                </a:lnTo>
                <a:lnTo>
                  <a:pt x="8" y="70"/>
                </a:lnTo>
                <a:lnTo>
                  <a:pt x="16" y="66"/>
                </a:lnTo>
                <a:lnTo>
                  <a:pt x="23" y="58"/>
                </a:lnTo>
                <a:lnTo>
                  <a:pt x="29" y="50"/>
                </a:lnTo>
                <a:lnTo>
                  <a:pt x="32" y="39"/>
                </a:lnTo>
                <a:lnTo>
                  <a:pt x="36" y="27"/>
                </a:lnTo>
                <a:lnTo>
                  <a:pt x="39" y="14"/>
                </a:lnTo>
                <a:lnTo>
                  <a:pt x="39" y="0"/>
                </a:lnTo>
                <a:lnTo>
                  <a:pt x="31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69" name="Freeform 61">
            <a:extLst>
              <a:ext uri="{FF2B5EF4-FFF2-40B4-BE49-F238E27FC236}">
                <a16:creationId xmlns:a16="http://schemas.microsoft.com/office/drawing/2014/main" id="{E5FF3D38-838A-1217-5B02-6A0FB08E4CC5}"/>
              </a:ext>
            </a:extLst>
          </p:cNvPr>
          <p:cNvSpPr>
            <a:spLocks/>
          </p:cNvSpPr>
          <p:nvPr/>
        </p:nvSpPr>
        <p:spPr bwMode="auto">
          <a:xfrm>
            <a:off x="4411580" y="4258524"/>
            <a:ext cx="63443" cy="117370"/>
          </a:xfrm>
          <a:custGeom>
            <a:avLst/>
            <a:gdLst>
              <a:gd name="T0" fmla="*/ 0 w 40"/>
              <a:gd name="T1" fmla="*/ 2147483647 h 74"/>
              <a:gd name="T2" fmla="*/ 2147483647 w 40"/>
              <a:gd name="T3" fmla="*/ 2147483647 h 74"/>
              <a:gd name="T4" fmla="*/ 2147483647 w 40"/>
              <a:gd name="T5" fmla="*/ 2147483647 h 74"/>
              <a:gd name="T6" fmla="*/ 2147483647 w 40"/>
              <a:gd name="T7" fmla="*/ 2147483647 h 74"/>
              <a:gd name="T8" fmla="*/ 2147483647 w 40"/>
              <a:gd name="T9" fmla="*/ 2147483647 h 74"/>
              <a:gd name="T10" fmla="*/ 2147483647 w 40"/>
              <a:gd name="T11" fmla="*/ 2147483647 h 74"/>
              <a:gd name="T12" fmla="*/ 2147483647 w 40"/>
              <a:gd name="T13" fmla="*/ 2147483647 h 74"/>
              <a:gd name="T14" fmla="*/ 2147483647 w 40"/>
              <a:gd name="T15" fmla="*/ 2147483647 h 74"/>
              <a:gd name="T16" fmla="*/ 2147483647 w 40"/>
              <a:gd name="T17" fmla="*/ 2147483647 h 74"/>
              <a:gd name="T18" fmla="*/ 2147483647 w 40"/>
              <a:gd name="T19" fmla="*/ 2147483647 h 74"/>
              <a:gd name="T20" fmla="*/ 2147483647 w 40"/>
              <a:gd name="T21" fmla="*/ 2147483647 h 74"/>
              <a:gd name="T22" fmla="*/ 2147483647 w 40"/>
              <a:gd name="T23" fmla="*/ 2147483647 h 74"/>
              <a:gd name="T24" fmla="*/ 2147483647 w 40"/>
              <a:gd name="T25" fmla="*/ 2147483647 h 74"/>
              <a:gd name="T26" fmla="*/ 2147483647 w 40"/>
              <a:gd name="T27" fmla="*/ 2147483647 h 74"/>
              <a:gd name="T28" fmla="*/ 2147483647 w 40"/>
              <a:gd name="T29" fmla="*/ 2147483647 h 74"/>
              <a:gd name="T30" fmla="*/ 2147483647 w 40"/>
              <a:gd name="T31" fmla="*/ 2147483647 h 74"/>
              <a:gd name="T32" fmla="*/ 2147483647 w 40"/>
              <a:gd name="T33" fmla="*/ 2147483647 h 74"/>
              <a:gd name="T34" fmla="*/ 0 w 40"/>
              <a:gd name="T35" fmla="*/ 0 h 74"/>
              <a:gd name="T36" fmla="*/ 0 w 40"/>
              <a:gd name="T37" fmla="*/ 2147483647 h 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0"/>
              <a:gd name="T58" fmla="*/ 0 h 74"/>
              <a:gd name="T59" fmla="*/ 40 w 40"/>
              <a:gd name="T60" fmla="*/ 74 h 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0" h="74">
                <a:moveTo>
                  <a:pt x="0" y="8"/>
                </a:moveTo>
                <a:lnTo>
                  <a:pt x="5" y="8"/>
                </a:lnTo>
                <a:lnTo>
                  <a:pt x="11" y="13"/>
                </a:lnTo>
                <a:lnTo>
                  <a:pt x="16" y="17"/>
                </a:lnTo>
                <a:lnTo>
                  <a:pt x="21" y="26"/>
                </a:lnTo>
                <a:lnTo>
                  <a:pt x="24" y="35"/>
                </a:lnTo>
                <a:lnTo>
                  <a:pt x="27" y="47"/>
                </a:lnTo>
                <a:lnTo>
                  <a:pt x="29" y="60"/>
                </a:lnTo>
                <a:lnTo>
                  <a:pt x="31" y="73"/>
                </a:lnTo>
                <a:lnTo>
                  <a:pt x="39" y="73"/>
                </a:lnTo>
                <a:lnTo>
                  <a:pt x="39" y="58"/>
                </a:lnTo>
                <a:lnTo>
                  <a:pt x="36" y="45"/>
                </a:lnTo>
                <a:lnTo>
                  <a:pt x="32" y="32"/>
                </a:lnTo>
                <a:lnTo>
                  <a:pt x="29" y="22"/>
                </a:lnTo>
                <a:lnTo>
                  <a:pt x="23" y="13"/>
                </a:lnTo>
                <a:lnTo>
                  <a:pt x="16" y="6"/>
                </a:lnTo>
                <a:lnTo>
                  <a:pt x="8" y="1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0" name="Freeform 62">
            <a:extLst>
              <a:ext uri="{FF2B5EF4-FFF2-40B4-BE49-F238E27FC236}">
                <a16:creationId xmlns:a16="http://schemas.microsoft.com/office/drawing/2014/main" id="{FB0D700F-B860-0B31-BB1B-06BB5BDFAFBE}"/>
              </a:ext>
            </a:extLst>
          </p:cNvPr>
          <p:cNvSpPr>
            <a:spLocks/>
          </p:cNvSpPr>
          <p:nvPr/>
        </p:nvSpPr>
        <p:spPr bwMode="auto">
          <a:xfrm>
            <a:off x="4386202" y="5113421"/>
            <a:ext cx="134818" cy="268049"/>
          </a:xfrm>
          <a:custGeom>
            <a:avLst/>
            <a:gdLst>
              <a:gd name="T0" fmla="*/ 2147483647 w 85"/>
              <a:gd name="T1" fmla="*/ 0 h 169"/>
              <a:gd name="T2" fmla="*/ 2147483647 w 85"/>
              <a:gd name="T3" fmla="*/ 2147483647 h 169"/>
              <a:gd name="T4" fmla="*/ 2147483647 w 85"/>
              <a:gd name="T5" fmla="*/ 2147483647 h 169"/>
              <a:gd name="T6" fmla="*/ 2147483647 w 85"/>
              <a:gd name="T7" fmla="*/ 2147483647 h 169"/>
              <a:gd name="T8" fmla="*/ 2147483647 w 85"/>
              <a:gd name="T9" fmla="*/ 2147483647 h 169"/>
              <a:gd name="T10" fmla="*/ 2147483647 w 85"/>
              <a:gd name="T11" fmla="*/ 2147483647 h 169"/>
              <a:gd name="T12" fmla="*/ 2147483647 w 85"/>
              <a:gd name="T13" fmla="*/ 2147483647 h 169"/>
              <a:gd name="T14" fmla="*/ 2147483647 w 85"/>
              <a:gd name="T15" fmla="*/ 2147483647 h 169"/>
              <a:gd name="T16" fmla="*/ 0 w 85"/>
              <a:gd name="T17" fmla="*/ 2147483647 h 169"/>
              <a:gd name="T18" fmla="*/ 2147483647 w 85"/>
              <a:gd name="T19" fmla="*/ 2147483647 h 169"/>
              <a:gd name="T20" fmla="*/ 2147483647 w 85"/>
              <a:gd name="T21" fmla="*/ 2147483647 h 169"/>
              <a:gd name="T22" fmla="*/ 2147483647 w 85"/>
              <a:gd name="T23" fmla="*/ 2147483647 h 169"/>
              <a:gd name="T24" fmla="*/ 2147483647 w 85"/>
              <a:gd name="T25" fmla="*/ 2147483647 h 169"/>
              <a:gd name="T26" fmla="*/ 2147483647 w 85"/>
              <a:gd name="T27" fmla="*/ 2147483647 h 169"/>
              <a:gd name="T28" fmla="*/ 2147483647 w 85"/>
              <a:gd name="T29" fmla="*/ 2147483647 h 169"/>
              <a:gd name="T30" fmla="*/ 2147483647 w 85"/>
              <a:gd name="T31" fmla="*/ 2147483647 h 169"/>
              <a:gd name="T32" fmla="*/ 2147483647 w 85"/>
              <a:gd name="T33" fmla="*/ 2147483647 h 169"/>
              <a:gd name="T34" fmla="*/ 2147483647 w 85"/>
              <a:gd name="T35" fmla="*/ 2147483647 h 169"/>
              <a:gd name="T36" fmla="*/ 2147483647 w 85"/>
              <a:gd name="T37" fmla="*/ 2147483647 h 169"/>
              <a:gd name="T38" fmla="*/ 2147483647 w 85"/>
              <a:gd name="T39" fmla="*/ 2147483647 h 169"/>
              <a:gd name="T40" fmla="*/ 2147483647 w 85"/>
              <a:gd name="T41" fmla="*/ 2147483647 h 169"/>
              <a:gd name="T42" fmla="*/ 2147483647 w 85"/>
              <a:gd name="T43" fmla="*/ 2147483647 h 169"/>
              <a:gd name="T44" fmla="*/ 2147483647 w 85"/>
              <a:gd name="T45" fmla="*/ 2147483647 h 169"/>
              <a:gd name="T46" fmla="*/ 2147483647 w 85"/>
              <a:gd name="T47" fmla="*/ 2147483647 h 169"/>
              <a:gd name="T48" fmla="*/ 2147483647 w 85"/>
              <a:gd name="T49" fmla="*/ 2147483647 h 169"/>
              <a:gd name="T50" fmla="*/ 2147483647 w 85"/>
              <a:gd name="T51" fmla="*/ 2147483647 h 169"/>
              <a:gd name="T52" fmla="*/ 2147483647 w 85"/>
              <a:gd name="T53" fmla="*/ 2147483647 h 169"/>
              <a:gd name="T54" fmla="*/ 2147483647 w 85"/>
              <a:gd name="T55" fmla="*/ 2147483647 h 169"/>
              <a:gd name="T56" fmla="*/ 2147483647 w 85"/>
              <a:gd name="T57" fmla="*/ 2147483647 h 169"/>
              <a:gd name="T58" fmla="*/ 2147483647 w 85"/>
              <a:gd name="T59" fmla="*/ 2147483647 h 169"/>
              <a:gd name="T60" fmla="*/ 2147483647 w 85"/>
              <a:gd name="T61" fmla="*/ 2147483647 h 169"/>
              <a:gd name="T62" fmla="*/ 2147483647 w 85"/>
              <a:gd name="T63" fmla="*/ 2147483647 h 169"/>
              <a:gd name="T64" fmla="*/ 2147483647 w 85"/>
              <a:gd name="T65" fmla="*/ 0 h 16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85"/>
              <a:gd name="T100" fmla="*/ 0 h 169"/>
              <a:gd name="T101" fmla="*/ 85 w 85"/>
              <a:gd name="T102" fmla="*/ 169 h 16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85" h="169">
                <a:moveTo>
                  <a:pt x="42" y="0"/>
                </a:moveTo>
                <a:lnTo>
                  <a:pt x="34" y="2"/>
                </a:lnTo>
                <a:lnTo>
                  <a:pt x="26" y="7"/>
                </a:lnTo>
                <a:lnTo>
                  <a:pt x="17" y="15"/>
                </a:lnTo>
                <a:lnTo>
                  <a:pt x="13" y="25"/>
                </a:lnTo>
                <a:lnTo>
                  <a:pt x="6" y="38"/>
                </a:lnTo>
                <a:lnTo>
                  <a:pt x="3" y="51"/>
                </a:lnTo>
                <a:lnTo>
                  <a:pt x="1" y="67"/>
                </a:lnTo>
                <a:lnTo>
                  <a:pt x="0" y="83"/>
                </a:lnTo>
                <a:lnTo>
                  <a:pt x="1" y="101"/>
                </a:lnTo>
                <a:lnTo>
                  <a:pt x="3" y="116"/>
                </a:lnTo>
                <a:lnTo>
                  <a:pt x="6" y="130"/>
                </a:lnTo>
                <a:lnTo>
                  <a:pt x="13" y="143"/>
                </a:lnTo>
                <a:lnTo>
                  <a:pt x="17" y="153"/>
                </a:lnTo>
                <a:lnTo>
                  <a:pt x="26" y="161"/>
                </a:lnTo>
                <a:lnTo>
                  <a:pt x="34" y="166"/>
                </a:lnTo>
                <a:lnTo>
                  <a:pt x="42" y="168"/>
                </a:lnTo>
                <a:lnTo>
                  <a:pt x="50" y="166"/>
                </a:lnTo>
                <a:lnTo>
                  <a:pt x="58" y="161"/>
                </a:lnTo>
                <a:lnTo>
                  <a:pt x="65" y="153"/>
                </a:lnTo>
                <a:lnTo>
                  <a:pt x="71" y="143"/>
                </a:lnTo>
                <a:lnTo>
                  <a:pt x="76" y="130"/>
                </a:lnTo>
                <a:lnTo>
                  <a:pt x="81" y="116"/>
                </a:lnTo>
                <a:lnTo>
                  <a:pt x="82" y="101"/>
                </a:lnTo>
                <a:lnTo>
                  <a:pt x="84" y="83"/>
                </a:lnTo>
                <a:lnTo>
                  <a:pt x="82" y="67"/>
                </a:lnTo>
                <a:lnTo>
                  <a:pt x="81" y="51"/>
                </a:lnTo>
                <a:lnTo>
                  <a:pt x="76" y="38"/>
                </a:lnTo>
                <a:lnTo>
                  <a:pt x="71" y="25"/>
                </a:lnTo>
                <a:lnTo>
                  <a:pt x="65" y="15"/>
                </a:lnTo>
                <a:lnTo>
                  <a:pt x="58" y="7"/>
                </a:lnTo>
                <a:lnTo>
                  <a:pt x="50" y="2"/>
                </a:lnTo>
                <a:lnTo>
                  <a:pt x="42" y="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1" name="Freeform 63">
            <a:extLst>
              <a:ext uri="{FF2B5EF4-FFF2-40B4-BE49-F238E27FC236}">
                <a16:creationId xmlns:a16="http://schemas.microsoft.com/office/drawing/2014/main" id="{4499BA98-BEE4-D0DB-7A93-FB6BA34E4FDF}"/>
              </a:ext>
            </a:extLst>
          </p:cNvPr>
          <p:cNvSpPr>
            <a:spLocks/>
          </p:cNvSpPr>
          <p:nvPr/>
        </p:nvSpPr>
        <p:spPr bwMode="auto">
          <a:xfrm>
            <a:off x="4378272" y="5105493"/>
            <a:ext cx="76132" cy="141161"/>
          </a:xfrm>
          <a:custGeom>
            <a:avLst/>
            <a:gdLst>
              <a:gd name="T0" fmla="*/ 2147483647 w 48"/>
              <a:gd name="T1" fmla="*/ 2147483647 h 89"/>
              <a:gd name="T2" fmla="*/ 2147483647 w 48"/>
              <a:gd name="T3" fmla="*/ 2147483647 h 89"/>
              <a:gd name="T4" fmla="*/ 2147483647 w 48"/>
              <a:gd name="T5" fmla="*/ 2147483647 h 89"/>
              <a:gd name="T6" fmla="*/ 2147483647 w 48"/>
              <a:gd name="T7" fmla="*/ 2147483647 h 89"/>
              <a:gd name="T8" fmla="*/ 2147483647 w 48"/>
              <a:gd name="T9" fmla="*/ 2147483647 h 89"/>
              <a:gd name="T10" fmla="*/ 2147483647 w 48"/>
              <a:gd name="T11" fmla="*/ 2147483647 h 89"/>
              <a:gd name="T12" fmla="*/ 2147483647 w 48"/>
              <a:gd name="T13" fmla="*/ 2147483647 h 89"/>
              <a:gd name="T14" fmla="*/ 2147483647 w 48"/>
              <a:gd name="T15" fmla="*/ 2147483647 h 89"/>
              <a:gd name="T16" fmla="*/ 2147483647 w 48"/>
              <a:gd name="T17" fmla="*/ 2147483647 h 89"/>
              <a:gd name="T18" fmla="*/ 2147483647 w 48"/>
              <a:gd name="T19" fmla="*/ 0 h 89"/>
              <a:gd name="T20" fmla="*/ 2147483647 w 48"/>
              <a:gd name="T21" fmla="*/ 2147483647 h 89"/>
              <a:gd name="T22" fmla="*/ 2147483647 w 48"/>
              <a:gd name="T23" fmla="*/ 2147483647 h 89"/>
              <a:gd name="T24" fmla="*/ 2147483647 w 48"/>
              <a:gd name="T25" fmla="*/ 2147483647 h 89"/>
              <a:gd name="T26" fmla="*/ 2147483647 w 48"/>
              <a:gd name="T27" fmla="*/ 2147483647 h 89"/>
              <a:gd name="T28" fmla="*/ 2147483647 w 48"/>
              <a:gd name="T29" fmla="*/ 2147483647 h 89"/>
              <a:gd name="T30" fmla="*/ 2147483647 w 48"/>
              <a:gd name="T31" fmla="*/ 2147483647 h 89"/>
              <a:gd name="T32" fmla="*/ 2147483647 w 48"/>
              <a:gd name="T33" fmla="*/ 2147483647 h 89"/>
              <a:gd name="T34" fmla="*/ 0 w 48"/>
              <a:gd name="T35" fmla="*/ 2147483647 h 89"/>
              <a:gd name="T36" fmla="*/ 2147483647 w 48"/>
              <a:gd name="T37" fmla="*/ 2147483647 h 8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8"/>
              <a:gd name="T58" fmla="*/ 0 h 89"/>
              <a:gd name="T59" fmla="*/ 48 w 48"/>
              <a:gd name="T60" fmla="*/ 89 h 8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8" h="89">
                <a:moveTo>
                  <a:pt x="9" y="88"/>
                </a:moveTo>
                <a:lnTo>
                  <a:pt x="9" y="72"/>
                </a:lnTo>
                <a:lnTo>
                  <a:pt x="13" y="57"/>
                </a:lnTo>
                <a:lnTo>
                  <a:pt x="16" y="43"/>
                </a:lnTo>
                <a:lnTo>
                  <a:pt x="21" y="31"/>
                </a:lnTo>
                <a:lnTo>
                  <a:pt x="26" y="21"/>
                </a:lnTo>
                <a:lnTo>
                  <a:pt x="32" y="15"/>
                </a:lnTo>
                <a:lnTo>
                  <a:pt x="40" y="10"/>
                </a:lnTo>
                <a:lnTo>
                  <a:pt x="47" y="8"/>
                </a:lnTo>
                <a:lnTo>
                  <a:pt x="47" y="0"/>
                </a:lnTo>
                <a:lnTo>
                  <a:pt x="37" y="2"/>
                </a:lnTo>
                <a:lnTo>
                  <a:pt x="27" y="8"/>
                </a:lnTo>
                <a:lnTo>
                  <a:pt x="19" y="17"/>
                </a:lnTo>
                <a:lnTo>
                  <a:pt x="13" y="28"/>
                </a:lnTo>
                <a:lnTo>
                  <a:pt x="8" y="41"/>
                </a:lnTo>
                <a:lnTo>
                  <a:pt x="3" y="56"/>
                </a:lnTo>
                <a:lnTo>
                  <a:pt x="1" y="72"/>
                </a:lnTo>
                <a:lnTo>
                  <a:pt x="0" y="88"/>
                </a:lnTo>
                <a:lnTo>
                  <a:pt x="9" y="8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2" name="Freeform 64">
            <a:extLst>
              <a:ext uri="{FF2B5EF4-FFF2-40B4-BE49-F238E27FC236}">
                <a16:creationId xmlns:a16="http://schemas.microsoft.com/office/drawing/2014/main" id="{69D946AA-36EC-2FEF-BC35-4A62EBF1C27A}"/>
              </a:ext>
            </a:extLst>
          </p:cNvPr>
          <p:cNvSpPr>
            <a:spLocks/>
          </p:cNvSpPr>
          <p:nvPr/>
        </p:nvSpPr>
        <p:spPr bwMode="auto">
          <a:xfrm>
            <a:off x="4378272" y="5245068"/>
            <a:ext cx="76132" cy="141161"/>
          </a:xfrm>
          <a:custGeom>
            <a:avLst/>
            <a:gdLst>
              <a:gd name="T0" fmla="*/ 2147483647 w 48"/>
              <a:gd name="T1" fmla="*/ 2147483647 h 89"/>
              <a:gd name="T2" fmla="*/ 2147483647 w 48"/>
              <a:gd name="T3" fmla="*/ 2147483647 h 89"/>
              <a:gd name="T4" fmla="*/ 2147483647 w 48"/>
              <a:gd name="T5" fmla="*/ 2147483647 h 89"/>
              <a:gd name="T6" fmla="*/ 2147483647 w 48"/>
              <a:gd name="T7" fmla="*/ 2147483647 h 89"/>
              <a:gd name="T8" fmla="*/ 2147483647 w 48"/>
              <a:gd name="T9" fmla="*/ 2147483647 h 89"/>
              <a:gd name="T10" fmla="*/ 2147483647 w 48"/>
              <a:gd name="T11" fmla="*/ 2147483647 h 89"/>
              <a:gd name="T12" fmla="*/ 2147483647 w 48"/>
              <a:gd name="T13" fmla="*/ 2147483647 h 89"/>
              <a:gd name="T14" fmla="*/ 2147483647 w 48"/>
              <a:gd name="T15" fmla="*/ 2147483647 h 89"/>
              <a:gd name="T16" fmla="*/ 2147483647 w 48"/>
              <a:gd name="T17" fmla="*/ 0 h 89"/>
              <a:gd name="T18" fmla="*/ 0 w 48"/>
              <a:gd name="T19" fmla="*/ 0 h 89"/>
              <a:gd name="T20" fmla="*/ 2147483647 w 48"/>
              <a:gd name="T21" fmla="*/ 2147483647 h 89"/>
              <a:gd name="T22" fmla="*/ 2147483647 w 48"/>
              <a:gd name="T23" fmla="*/ 2147483647 h 89"/>
              <a:gd name="T24" fmla="*/ 2147483647 w 48"/>
              <a:gd name="T25" fmla="*/ 2147483647 h 89"/>
              <a:gd name="T26" fmla="*/ 2147483647 w 48"/>
              <a:gd name="T27" fmla="*/ 2147483647 h 89"/>
              <a:gd name="T28" fmla="*/ 2147483647 w 48"/>
              <a:gd name="T29" fmla="*/ 2147483647 h 89"/>
              <a:gd name="T30" fmla="*/ 2147483647 w 48"/>
              <a:gd name="T31" fmla="*/ 2147483647 h 89"/>
              <a:gd name="T32" fmla="*/ 2147483647 w 48"/>
              <a:gd name="T33" fmla="*/ 2147483647 h 89"/>
              <a:gd name="T34" fmla="*/ 2147483647 w 48"/>
              <a:gd name="T35" fmla="*/ 2147483647 h 89"/>
              <a:gd name="T36" fmla="*/ 2147483647 w 48"/>
              <a:gd name="T37" fmla="*/ 2147483647 h 8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8"/>
              <a:gd name="T58" fmla="*/ 0 h 89"/>
              <a:gd name="T59" fmla="*/ 48 w 48"/>
              <a:gd name="T60" fmla="*/ 89 h 8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8" h="89">
                <a:moveTo>
                  <a:pt x="47" y="80"/>
                </a:moveTo>
                <a:lnTo>
                  <a:pt x="40" y="78"/>
                </a:lnTo>
                <a:lnTo>
                  <a:pt x="32" y="75"/>
                </a:lnTo>
                <a:lnTo>
                  <a:pt x="26" y="67"/>
                </a:lnTo>
                <a:lnTo>
                  <a:pt x="21" y="59"/>
                </a:lnTo>
                <a:lnTo>
                  <a:pt x="16" y="46"/>
                </a:lnTo>
                <a:lnTo>
                  <a:pt x="13" y="33"/>
                </a:lnTo>
                <a:lnTo>
                  <a:pt x="9" y="18"/>
                </a:lnTo>
                <a:lnTo>
                  <a:pt x="9" y="0"/>
                </a:lnTo>
                <a:lnTo>
                  <a:pt x="0" y="0"/>
                </a:lnTo>
                <a:lnTo>
                  <a:pt x="1" y="18"/>
                </a:lnTo>
                <a:lnTo>
                  <a:pt x="3" y="34"/>
                </a:lnTo>
                <a:lnTo>
                  <a:pt x="8" y="49"/>
                </a:lnTo>
                <a:lnTo>
                  <a:pt x="13" y="62"/>
                </a:lnTo>
                <a:lnTo>
                  <a:pt x="19" y="73"/>
                </a:lnTo>
                <a:lnTo>
                  <a:pt x="27" y="81"/>
                </a:lnTo>
                <a:lnTo>
                  <a:pt x="37" y="86"/>
                </a:lnTo>
                <a:lnTo>
                  <a:pt x="47" y="88"/>
                </a:lnTo>
                <a:lnTo>
                  <a:pt x="47" y="8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3" name="Freeform 65">
            <a:extLst>
              <a:ext uri="{FF2B5EF4-FFF2-40B4-BE49-F238E27FC236}">
                <a16:creationId xmlns:a16="http://schemas.microsoft.com/office/drawing/2014/main" id="{8FEBB09E-6A60-062A-F0E7-5D92384E05F8}"/>
              </a:ext>
            </a:extLst>
          </p:cNvPr>
          <p:cNvSpPr>
            <a:spLocks/>
          </p:cNvSpPr>
          <p:nvPr/>
        </p:nvSpPr>
        <p:spPr bwMode="auto">
          <a:xfrm>
            <a:off x="4452819" y="5245068"/>
            <a:ext cx="72960" cy="141161"/>
          </a:xfrm>
          <a:custGeom>
            <a:avLst/>
            <a:gdLst>
              <a:gd name="T0" fmla="*/ 2147483647 w 46"/>
              <a:gd name="T1" fmla="*/ 0 h 89"/>
              <a:gd name="T2" fmla="*/ 2147483647 w 46"/>
              <a:gd name="T3" fmla="*/ 2147483647 h 89"/>
              <a:gd name="T4" fmla="*/ 2147483647 w 46"/>
              <a:gd name="T5" fmla="*/ 2147483647 h 89"/>
              <a:gd name="T6" fmla="*/ 2147483647 w 46"/>
              <a:gd name="T7" fmla="*/ 2147483647 h 89"/>
              <a:gd name="T8" fmla="*/ 2147483647 w 46"/>
              <a:gd name="T9" fmla="*/ 2147483647 h 89"/>
              <a:gd name="T10" fmla="*/ 2147483647 w 46"/>
              <a:gd name="T11" fmla="*/ 2147483647 h 89"/>
              <a:gd name="T12" fmla="*/ 2147483647 w 46"/>
              <a:gd name="T13" fmla="*/ 2147483647 h 89"/>
              <a:gd name="T14" fmla="*/ 2147483647 w 46"/>
              <a:gd name="T15" fmla="*/ 2147483647 h 89"/>
              <a:gd name="T16" fmla="*/ 0 w 46"/>
              <a:gd name="T17" fmla="*/ 2147483647 h 89"/>
              <a:gd name="T18" fmla="*/ 0 w 46"/>
              <a:gd name="T19" fmla="*/ 2147483647 h 89"/>
              <a:gd name="T20" fmla="*/ 2147483647 w 46"/>
              <a:gd name="T21" fmla="*/ 2147483647 h 89"/>
              <a:gd name="T22" fmla="*/ 2147483647 w 46"/>
              <a:gd name="T23" fmla="*/ 2147483647 h 89"/>
              <a:gd name="T24" fmla="*/ 2147483647 w 46"/>
              <a:gd name="T25" fmla="*/ 2147483647 h 89"/>
              <a:gd name="T26" fmla="*/ 2147483647 w 46"/>
              <a:gd name="T27" fmla="*/ 2147483647 h 89"/>
              <a:gd name="T28" fmla="*/ 2147483647 w 46"/>
              <a:gd name="T29" fmla="*/ 2147483647 h 89"/>
              <a:gd name="T30" fmla="*/ 2147483647 w 46"/>
              <a:gd name="T31" fmla="*/ 2147483647 h 89"/>
              <a:gd name="T32" fmla="*/ 2147483647 w 46"/>
              <a:gd name="T33" fmla="*/ 2147483647 h 89"/>
              <a:gd name="T34" fmla="*/ 2147483647 w 46"/>
              <a:gd name="T35" fmla="*/ 0 h 89"/>
              <a:gd name="T36" fmla="*/ 2147483647 w 46"/>
              <a:gd name="T37" fmla="*/ 0 h 8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6"/>
              <a:gd name="T58" fmla="*/ 0 h 89"/>
              <a:gd name="T59" fmla="*/ 46 w 46"/>
              <a:gd name="T60" fmla="*/ 89 h 8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6" h="89">
                <a:moveTo>
                  <a:pt x="37" y="0"/>
                </a:moveTo>
                <a:lnTo>
                  <a:pt x="37" y="18"/>
                </a:lnTo>
                <a:lnTo>
                  <a:pt x="34" y="33"/>
                </a:lnTo>
                <a:lnTo>
                  <a:pt x="31" y="46"/>
                </a:lnTo>
                <a:lnTo>
                  <a:pt x="26" y="59"/>
                </a:lnTo>
                <a:lnTo>
                  <a:pt x="19" y="67"/>
                </a:lnTo>
                <a:lnTo>
                  <a:pt x="13" y="75"/>
                </a:lnTo>
                <a:lnTo>
                  <a:pt x="6" y="78"/>
                </a:lnTo>
                <a:lnTo>
                  <a:pt x="0" y="80"/>
                </a:lnTo>
                <a:lnTo>
                  <a:pt x="0" y="88"/>
                </a:lnTo>
                <a:lnTo>
                  <a:pt x="10" y="86"/>
                </a:lnTo>
                <a:lnTo>
                  <a:pt x="18" y="81"/>
                </a:lnTo>
                <a:lnTo>
                  <a:pt x="26" y="73"/>
                </a:lnTo>
                <a:lnTo>
                  <a:pt x="32" y="62"/>
                </a:lnTo>
                <a:lnTo>
                  <a:pt x="39" y="49"/>
                </a:lnTo>
                <a:lnTo>
                  <a:pt x="42" y="34"/>
                </a:lnTo>
                <a:lnTo>
                  <a:pt x="45" y="18"/>
                </a:lnTo>
                <a:lnTo>
                  <a:pt x="45" y="0"/>
                </a:lnTo>
                <a:lnTo>
                  <a:pt x="37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4" name="Freeform 66">
            <a:extLst>
              <a:ext uri="{FF2B5EF4-FFF2-40B4-BE49-F238E27FC236}">
                <a16:creationId xmlns:a16="http://schemas.microsoft.com/office/drawing/2014/main" id="{482D38CB-4265-8B2E-E6EA-22EB7F0BC7D4}"/>
              </a:ext>
            </a:extLst>
          </p:cNvPr>
          <p:cNvSpPr>
            <a:spLocks/>
          </p:cNvSpPr>
          <p:nvPr/>
        </p:nvSpPr>
        <p:spPr bwMode="auto">
          <a:xfrm>
            <a:off x="4452819" y="5105493"/>
            <a:ext cx="72960" cy="141161"/>
          </a:xfrm>
          <a:custGeom>
            <a:avLst/>
            <a:gdLst>
              <a:gd name="T0" fmla="*/ 0 w 46"/>
              <a:gd name="T1" fmla="*/ 2147483647 h 89"/>
              <a:gd name="T2" fmla="*/ 2147483647 w 46"/>
              <a:gd name="T3" fmla="*/ 2147483647 h 89"/>
              <a:gd name="T4" fmla="*/ 2147483647 w 46"/>
              <a:gd name="T5" fmla="*/ 2147483647 h 89"/>
              <a:gd name="T6" fmla="*/ 2147483647 w 46"/>
              <a:gd name="T7" fmla="*/ 2147483647 h 89"/>
              <a:gd name="T8" fmla="*/ 2147483647 w 46"/>
              <a:gd name="T9" fmla="*/ 2147483647 h 89"/>
              <a:gd name="T10" fmla="*/ 2147483647 w 46"/>
              <a:gd name="T11" fmla="*/ 2147483647 h 89"/>
              <a:gd name="T12" fmla="*/ 2147483647 w 46"/>
              <a:gd name="T13" fmla="*/ 2147483647 h 89"/>
              <a:gd name="T14" fmla="*/ 2147483647 w 46"/>
              <a:gd name="T15" fmla="*/ 2147483647 h 89"/>
              <a:gd name="T16" fmla="*/ 2147483647 w 46"/>
              <a:gd name="T17" fmla="*/ 2147483647 h 89"/>
              <a:gd name="T18" fmla="*/ 2147483647 w 46"/>
              <a:gd name="T19" fmla="*/ 2147483647 h 89"/>
              <a:gd name="T20" fmla="*/ 2147483647 w 46"/>
              <a:gd name="T21" fmla="*/ 2147483647 h 89"/>
              <a:gd name="T22" fmla="*/ 2147483647 w 46"/>
              <a:gd name="T23" fmla="*/ 2147483647 h 89"/>
              <a:gd name="T24" fmla="*/ 2147483647 w 46"/>
              <a:gd name="T25" fmla="*/ 2147483647 h 89"/>
              <a:gd name="T26" fmla="*/ 2147483647 w 46"/>
              <a:gd name="T27" fmla="*/ 2147483647 h 89"/>
              <a:gd name="T28" fmla="*/ 2147483647 w 46"/>
              <a:gd name="T29" fmla="*/ 2147483647 h 89"/>
              <a:gd name="T30" fmla="*/ 2147483647 w 46"/>
              <a:gd name="T31" fmla="*/ 2147483647 h 89"/>
              <a:gd name="T32" fmla="*/ 2147483647 w 46"/>
              <a:gd name="T33" fmla="*/ 2147483647 h 89"/>
              <a:gd name="T34" fmla="*/ 0 w 46"/>
              <a:gd name="T35" fmla="*/ 0 h 89"/>
              <a:gd name="T36" fmla="*/ 0 w 46"/>
              <a:gd name="T37" fmla="*/ 2147483647 h 8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6"/>
              <a:gd name="T58" fmla="*/ 0 h 89"/>
              <a:gd name="T59" fmla="*/ 46 w 46"/>
              <a:gd name="T60" fmla="*/ 89 h 8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6" h="89">
                <a:moveTo>
                  <a:pt x="0" y="8"/>
                </a:moveTo>
                <a:lnTo>
                  <a:pt x="6" y="10"/>
                </a:lnTo>
                <a:lnTo>
                  <a:pt x="13" y="15"/>
                </a:lnTo>
                <a:lnTo>
                  <a:pt x="19" y="21"/>
                </a:lnTo>
                <a:lnTo>
                  <a:pt x="26" y="31"/>
                </a:lnTo>
                <a:lnTo>
                  <a:pt x="31" y="43"/>
                </a:lnTo>
                <a:lnTo>
                  <a:pt x="34" y="57"/>
                </a:lnTo>
                <a:lnTo>
                  <a:pt x="37" y="72"/>
                </a:lnTo>
                <a:lnTo>
                  <a:pt x="37" y="88"/>
                </a:lnTo>
                <a:lnTo>
                  <a:pt x="45" y="88"/>
                </a:lnTo>
                <a:lnTo>
                  <a:pt x="45" y="72"/>
                </a:lnTo>
                <a:lnTo>
                  <a:pt x="42" y="56"/>
                </a:lnTo>
                <a:lnTo>
                  <a:pt x="39" y="41"/>
                </a:lnTo>
                <a:lnTo>
                  <a:pt x="32" y="28"/>
                </a:lnTo>
                <a:lnTo>
                  <a:pt x="26" y="17"/>
                </a:lnTo>
                <a:lnTo>
                  <a:pt x="18" y="8"/>
                </a:lnTo>
                <a:lnTo>
                  <a:pt x="10" y="2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5" name="Freeform 67">
            <a:extLst>
              <a:ext uri="{FF2B5EF4-FFF2-40B4-BE49-F238E27FC236}">
                <a16:creationId xmlns:a16="http://schemas.microsoft.com/office/drawing/2014/main" id="{DDC8AF1A-77E4-8F2B-A097-BAC559334627}"/>
              </a:ext>
            </a:extLst>
          </p:cNvPr>
          <p:cNvSpPr>
            <a:spLocks/>
          </p:cNvSpPr>
          <p:nvPr/>
        </p:nvSpPr>
        <p:spPr bwMode="auto">
          <a:xfrm>
            <a:off x="5800988" y="3630434"/>
            <a:ext cx="312459" cy="434587"/>
          </a:xfrm>
          <a:custGeom>
            <a:avLst/>
            <a:gdLst>
              <a:gd name="T0" fmla="*/ 2147483647 w 197"/>
              <a:gd name="T1" fmla="*/ 0 h 274"/>
              <a:gd name="T2" fmla="*/ 2147483647 w 197"/>
              <a:gd name="T3" fmla="*/ 2147483647 h 274"/>
              <a:gd name="T4" fmla="*/ 2147483647 w 197"/>
              <a:gd name="T5" fmla="*/ 2147483647 h 274"/>
              <a:gd name="T6" fmla="*/ 2147483647 w 197"/>
              <a:gd name="T7" fmla="*/ 2147483647 h 274"/>
              <a:gd name="T8" fmla="*/ 2147483647 w 197"/>
              <a:gd name="T9" fmla="*/ 2147483647 h 274"/>
              <a:gd name="T10" fmla="*/ 2147483647 w 197"/>
              <a:gd name="T11" fmla="*/ 2147483647 h 274"/>
              <a:gd name="T12" fmla="*/ 2147483647 w 197"/>
              <a:gd name="T13" fmla="*/ 2147483647 h 274"/>
              <a:gd name="T14" fmla="*/ 2147483647 w 197"/>
              <a:gd name="T15" fmla="*/ 2147483647 h 274"/>
              <a:gd name="T16" fmla="*/ 2147483647 w 197"/>
              <a:gd name="T17" fmla="*/ 2147483647 h 274"/>
              <a:gd name="T18" fmla="*/ 2147483647 w 197"/>
              <a:gd name="T19" fmla="*/ 2147483647 h 274"/>
              <a:gd name="T20" fmla="*/ 2147483647 w 197"/>
              <a:gd name="T21" fmla="*/ 2147483647 h 274"/>
              <a:gd name="T22" fmla="*/ 2147483647 w 197"/>
              <a:gd name="T23" fmla="*/ 2147483647 h 274"/>
              <a:gd name="T24" fmla="*/ 2147483647 w 197"/>
              <a:gd name="T25" fmla="*/ 2147483647 h 274"/>
              <a:gd name="T26" fmla="*/ 2147483647 w 197"/>
              <a:gd name="T27" fmla="*/ 2147483647 h 274"/>
              <a:gd name="T28" fmla="*/ 2147483647 w 197"/>
              <a:gd name="T29" fmla="*/ 2147483647 h 274"/>
              <a:gd name="T30" fmla="*/ 2147483647 w 197"/>
              <a:gd name="T31" fmla="*/ 2147483647 h 274"/>
              <a:gd name="T32" fmla="*/ 2147483647 w 197"/>
              <a:gd name="T33" fmla="*/ 2147483647 h 274"/>
              <a:gd name="T34" fmla="*/ 2147483647 w 197"/>
              <a:gd name="T35" fmla="*/ 2147483647 h 274"/>
              <a:gd name="T36" fmla="*/ 2147483647 w 197"/>
              <a:gd name="T37" fmla="*/ 2147483647 h 274"/>
              <a:gd name="T38" fmla="*/ 2147483647 w 197"/>
              <a:gd name="T39" fmla="*/ 2147483647 h 274"/>
              <a:gd name="T40" fmla="*/ 2147483647 w 197"/>
              <a:gd name="T41" fmla="*/ 2147483647 h 274"/>
              <a:gd name="T42" fmla="*/ 2147483647 w 197"/>
              <a:gd name="T43" fmla="*/ 2147483647 h 274"/>
              <a:gd name="T44" fmla="*/ 2147483647 w 197"/>
              <a:gd name="T45" fmla="*/ 2147483647 h 274"/>
              <a:gd name="T46" fmla="*/ 2147483647 w 197"/>
              <a:gd name="T47" fmla="*/ 2147483647 h 274"/>
              <a:gd name="T48" fmla="*/ 2147483647 w 197"/>
              <a:gd name="T49" fmla="*/ 2147483647 h 274"/>
              <a:gd name="T50" fmla="*/ 2147483647 w 197"/>
              <a:gd name="T51" fmla="*/ 2147483647 h 274"/>
              <a:gd name="T52" fmla="*/ 2147483647 w 197"/>
              <a:gd name="T53" fmla="*/ 2147483647 h 274"/>
              <a:gd name="T54" fmla="*/ 2147483647 w 197"/>
              <a:gd name="T55" fmla="*/ 2147483647 h 274"/>
              <a:gd name="T56" fmla="*/ 2147483647 w 197"/>
              <a:gd name="T57" fmla="*/ 2147483647 h 274"/>
              <a:gd name="T58" fmla="*/ 2147483647 w 197"/>
              <a:gd name="T59" fmla="*/ 2147483647 h 274"/>
              <a:gd name="T60" fmla="*/ 2147483647 w 197"/>
              <a:gd name="T61" fmla="*/ 2147483647 h 274"/>
              <a:gd name="T62" fmla="*/ 2147483647 w 197"/>
              <a:gd name="T63" fmla="*/ 0 h 27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97"/>
              <a:gd name="T97" fmla="*/ 0 h 274"/>
              <a:gd name="T98" fmla="*/ 197 w 197"/>
              <a:gd name="T99" fmla="*/ 274 h 27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97" h="274">
                <a:moveTo>
                  <a:pt x="99" y="0"/>
                </a:moveTo>
                <a:lnTo>
                  <a:pt x="89" y="0"/>
                </a:lnTo>
                <a:lnTo>
                  <a:pt x="79" y="3"/>
                </a:lnTo>
                <a:lnTo>
                  <a:pt x="70" y="6"/>
                </a:lnTo>
                <a:lnTo>
                  <a:pt x="60" y="10"/>
                </a:lnTo>
                <a:lnTo>
                  <a:pt x="52" y="16"/>
                </a:lnTo>
                <a:lnTo>
                  <a:pt x="44" y="23"/>
                </a:lnTo>
                <a:lnTo>
                  <a:pt x="36" y="31"/>
                </a:lnTo>
                <a:lnTo>
                  <a:pt x="29" y="40"/>
                </a:lnTo>
                <a:lnTo>
                  <a:pt x="23" y="50"/>
                </a:lnTo>
                <a:lnTo>
                  <a:pt x="18" y="60"/>
                </a:lnTo>
                <a:lnTo>
                  <a:pt x="13" y="71"/>
                </a:lnTo>
                <a:lnTo>
                  <a:pt x="8" y="83"/>
                </a:lnTo>
                <a:lnTo>
                  <a:pt x="5" y="96"/>
                </a:lnTo>
                <a:lnTo>
                  <a:pt x="3" y="109"/>
                </a:lnTo>
                <a:lnTo>
                  <a:pt x="1" y="122"/>
                </a:lnTo>
                <a:lnTo>
                  <a:pt x="0" y="136"/>
                </a:lnTo>
                <a:lnTo>
                  <a:pt x="1" y="151"/>
                </a:lnTo>
                <a:lnTo>
                  <a:pt x="3" y="164"/>
                </a:lnTo>
                <a:lnTo>
                  <a:pt x="5" y="177"/>
                </a:lnTo>
                <a:lnTo>
                  <a:pt x="8" y="190"/>
                </a:lnTo>
                <a:lnTo>
                  <a:pt x="13" y="201"/>
                </a:lnTo>
                <a:lnTo>
                  <a:pt x="18" y="213"/>
                </a:lnTo>
                <a:lnTo>
                  <a:pt x="23" y="222"/>
                </a:lnTo>
                <a:lnTo>
                  <a:pt x="29" y="232"/>
                </a:lnTo>
                <a:lnTo>
                  <a:pt x="36" y="242"/>
                </a:lnTo>
                <a:lnTo>
                  <a:pt x="44" y="250"/>
                </a:lnTo>
                <a:lnTo>
                  <a:pt x="52" y="257"/>
                </a:lnTo>
                <a:lnTo>
                  <a:pt x="60" y="261"/>
                </a:lnTo>
                <a:lnTo>
                  <a:pt x="70" y="266"/>
                </a:lnTo>
                <a:lnTo>
                  <a:pt x="79" y="270"/>
                </a:lnTo>
                <a:lnTo>
                  <a:pt x="89" y="273"/>
                </a:lnTo>
                <a:lnTo>
                  <a:pt x="99" y="273"/>
                </a:lnTo>
                <a:lnTo>
                  <a:pt x="109" y="273"/>
                </a:lnTo>
                <a:lnTo>
                  <a:pt x="118" y="270"/>
                </a:lnTo>
                <a:lnTo>
                  <a:pt x="128" y="266"/>
                </a:lnTo>
                <a:lnTo>
                  <a:pt x="136" y="261"/>
                </a:lnTo>
                <a:lnTo>
                  <a:pt x="146" y="257"/>
                </a:lnTo>
                <a:lnTo>
                  <a:pt x="154" y="250"/>
                </a:lnTo>
                <a:lnTo>
                  <a:pt x="161" y="242"/>
                </a:lnTo>
                <a:lnTo>
                  <a:pt x="169" y="232"/>
                </a:lnTo>
                <a:lnTo>
                  <a:pt x="174" y="222"/>
                </a:lnTo>
                <a:lnTo>
                  <a:pt x="180" y="213"/>
                </a:lnTo>
                <a:lnTo>
                  <a:pt x="185" y="201"/>
                </a:lnTo>
                <a:lnTo>
                  <a:pt x="190" y="190"/>
                </a:lnTo>
                <a:lnTo>
                  <a:pt x="193" y="177"/>
                </a:lnTo>
                <a:lnTo>
                  <a:pt x="195" y="164"/>
                </a:lnTo>
                <a:lnTo>
                  <a:pt x="196" y="151"/>
                </a:lnTo>
                <a:lnTo>
                  <a:pt x="196" y="136"/>
                </a:lnTo>
                <a:lnTo>
                  <a:pt x="196" y="122"/>
                </a:lnTo>
                <a:lnTo>
                  <a:pt x="195" y="109"/>
                </a:lnTo>
                <a:lnTo>
                  <a:pt x="193" y="96"/>
                </a:lnTo>
                <a:lnTo>
                  <a:pt x="190" y="83"/>
                </a:lnTo>
                <a:lnTo>
                  <a:pt x="185" y="71"/>
                </a:lnTo>
                <a:lnTo>
                  <a:pt x="180" y="60"/>
                </a:lnTo>
                <a:lnTo>
                  <a:pt x="174" y="50"/>
                </a:lnTo>
                <a:lnTo>
                  <a:pt x="169" y="40"/>
                </a:lnTo>
                <a:lnTo>
                  <a:pt x="161" y="31"/>
                </a:lnTo>
                <a:lnTo>
                  <a:pt x="154" y="23"/>
                </a:lnTo>
                <a:lnTo>
                  <a:pt x="146" y="16"/>
                </a:lnTo>
                <a:lnTo>
                  <a:pt x="136" y="10"/>
                </a:lnTo>
                <a:lnTo>
                  <a:pt x="128" y="6"/>
                </a:lnTo>
                <a:lnTo>
                  <a:pt x="118" y="3"/>
                </a:lnTo>
                <a:lnTo>
                  <a:pt x="109" y="0"/>
                </a:lnTo>
                <a:lnTo>
                  <a:pt x="99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6" name="Freeform 68">
            <a:extLst>
              <a:ext uri="{FF2B5EF4-FFF2-40B4-BE49-F238E27FC236}">
                <a16:creationId xmlns:a16="http://schemas.microsoft.com/office/drawing/2014/main" id="{31D46F44-B1B0-973F-5CA8-30FBCBC6B137}"/>
              </a:ext>
            </a:extLst>
          </p:cNvPr>
          <p:cNvSpPr>
            <a:spLocks/>
          </p:cNvSpPr>
          <p:nvPr/>
        </p:nvSpPr>
        <p:spPr bwMode="auto">
          <a:xfrm>
            <a:off x="5954841" y="3689119"/>
            <a:ext cx="158608" cy="315631"/>
          </a:xfrm>
          <a:custGeom>
            <a:avLst/>
            <a:gdLst>
              <a:gd name="T0" fmla="*/ 2147483647 w 100"/>
              <a:gd name="T1" fmla="*/ 0 h 199"/>
              <a:gd name="T2" fmla="*/ 2147483647 w 100"/>
              <a:gd name="T3" fmla="*/ 0 h 199"/>
              <a:gd name="T4" fmla="*/ 2147483647 w 100"/>
              <a:gd name="T5" fmla="*/ 2147483647 h 199"/>
              <a:gd name="T6" fmla="*/ 2147483647 w 100"/>
              <a:gd name="T7" fmla="*/ 2147483647 h 199"/>
              <a:gd name="T8" fmla="*/ 2147483647 w 100"/>
              <a:gd name="T9" fmla="*/ 2147483647 h 199"/>
              <a:gd name="T10" fmla="*/ 2147483647 w 100"/>
              <a:gd name="T11" fmla="*/ 2147483647 h 199"/>
              <a:gd name="T12" fmla="*/ 2147483647 w 100"/>
              <a:gd name="T13" fmla="*/ 2147483647 h 199"/>
              <a:gd name="T14" fmla="*/ 2147483647 w 100"/>
              <a:gd name="T15" fmla="*/ 2147483647 h 199"/>
              <a:gd name="T16" fmla="*/ 2147483647 w 100"/>
              <a:gd name="T17" fmla="*/ 2147483647 h 199"/>
              <a:gd name="T18" fmla="*/ 0 w 100"/>
              <a:gd name="T19" fmla="*/ 2147483647 h 199"/>
              <a:gd name="T20" fmla="*/ 0 w 100"/>
              <a:gd name="T21" fmla="*/ 2147483647 h 199"/>
              <a:gd name="T22" fmla="*/ 0 w 100"/>
              <a:gd name="T23" fmla="*/ 2147483647 h 199"/>
              <a:gd name="T24" fmla="*/ 2147483647 w 100"/>
              <a:gd name="T25" fmla="*/ 2147483647 h 199"/>
              <a:gd name="T26" fmla="*/ 2147483647 w 100"/>
              <a:gd name="T27" fmla="*/ 2147483647 h 199"/>
              <a:gd name="T28" fmla="*/ 2147483647 w 100"/>
              <a:gd name="T29" fmla="*/ 2147483647 h 199"/>
              <a:gd name="T30" fmla="*/ 2147483647 w 100"/>
              <a:gd name="T31" fmla="*/ 2147483647 h 199"/>
              <a:gd name="T32" fmla="*/ 2147483647 w 100"/>
              <a:gd name="T33" fmla="*/ 2147483647 h 199"/>
              <a:gd name="T34" fmla="*/ 2147483647 w 100"/>
              <a:gd name="T35" fmla="*/ 2147483647 h 199"/>
              <a:gd name="T36" fmla="*/ 2147483647 w 100"/>
              <a:gd name="T37" fmla="*/ 2147483647 h 199"/>
              <a:gd name="T38" fmla="*/ 2147483647 w 100"/>
              <a:gd name="T39" fmla="*/ 2147483647 h 199"/>
              <a:gd name="T40" fmla="*/ 2147483647 w 100"/>
              <a:gd name="T41" fmla="*/ 2147483647 h 199"/>
              <a:gd name="T42" fmla="*/ 2147483647 w 100"/>
              <a:gd name="T43" fmla="*/ 2147483647 h 199"/>
              <a:gd name="T44" fmla="*/ 2147483647 w 100"/>
              <a:gd name="T45" fmla="*/ 2147483647 h 199"/>
              <a:gd name="T46" fmla="*/ 2147483647 w 100"/>
              <a:gd name="T47" fmla="*/ 2147483647 h 199"/>
              <a:gd name="T48" fmla="*/ 2147483647 w 100"/>
              <a:gd name="T49" fmla="*/ 2147483647 h 199"/>
              <a:gd name="T50" fmla="*/ 2147483647 w 100"/>
              <a:gd name="T51" fmla="*/ 2147483647 h 199"/>
              <a:gd name="T52" fmla="*/ 2147483647 w 100"/>
              <a:gd name="T53" fmla="*/ 2147483647 h 199"/>
              <a:gd name="T54" fmla="*/ 2147483647 w 100"/>
              <a:gd name="T55" fmla="*/ 2147483647 h 199"/>
              <a:gd name="T56" fmla="*/ 2147483647 w 100"/>
              <a:gd name="T57" fmla="*/ 2147483647 h 199"/>
              <a:gd name="T58" fmla="*/ 2147483647 w 100"/>
              <a:gd name="T59" fmla="*/ 2147483647 h 199"/>
              <a:gd name="T60" fmla="*/ 2147483647 w 100"/>
              <a:gd name="T61" fmla="*/ 2147483647 h 199"/>
              <a:gd name="T62" fmla="*/ 2147483647 w 100"/>
              <a:gd name="T63" fmla="*/ 2147483647 h 199"/>
              <a:gd name="T64" fmla="*/ 2147483647 w 100"/>
              <a:gd name="T65" fmla="*/ 2147483647 h 199"/>
              <a:gd name="T66" fmla="*/ 2147483647 w 100"/>
              <a:gd name="T67" fmla="*/ 2147483647 h 199"/>
              <a:gd name="T68" fmla="*/ 2147483647 w 100"/>
              <a:gd name="T69" fmla="*/ 2147483647 h 199"/>
              <a:gd name="T70" fmla="*/ 2147483647 w 100"/>
              <a:gd name="T71" fmla="*/ 2147483647 h 199"/>
              <a:gd name="T72" fmla="*/ 2147483647 w 100"/>
              <a:gd name="T73" fmla="*/ 2147483647 h 199"/>
              <a:gd name="T74" fmla="*/ 2147483647 w 100"/>
              <a:gd name="T75" fmla="*/ 2147483647 h 199"/>
              <a:gd name="T76" fmla="*/ 2147483647 w 100"/>
              <a:gd name="T77" fmla="*/ 2147483647 h 199"/>
              <a:gd name="T78" fmla="*/ 2147483647 w 100"/>
              <a:gd name="T79" fmla="*/ 0 h 199"/>
              <a:gd name="T80" fmla="*/ 2147483647 w 100"/>
              <a:gd name="T81" fmla="*/ 0 h 199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00"/>
              <a:gd name="T124" fmla="*/ 0 h 199"/>
              <a:gd name="T125" fmla="*/ 100 w 100"/>
              <a:gd name="T126" fmla="*/ 199 h 199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00" h="199">
                <a:moveTo>
                  <a:pt x="49" y="0"/>
                </a:moveTo>
                <a:lnTo>
                  <a:pt x="44" y="0"/>
                </a:lnTo>
                <a:lnTo>
                  <a:pt x="39" y="2"/>
                </a:lnTo>
                <a:lnTo>
                  <a:pt x="34" y="5"/>
                </a:lnTo>
                <a:lnTo>
                  <a:pt x="30" y="8"/>
                </a:lnTo>
                <a:lnTo>
                  <a:pt x="21" y="16"/>
                </a:lnTo>
                <a:lnTo>
                  <a:pt x="15" y="29"/>
                </a:lnTo>
                <a:lnTo>
                  <a:pt x="8" y="44"/>
                </a:lnTo>
                <a:lnTo>
                  <a:pt x="4" y="60"/>
                </a:lnTo>
                <a:lnTo>
                  <a:pt x="0" y="80"/>
                </a:lnTo>
                <a:lnTo>
                  <a:pt x="0" y="99"/>
                </a:lnTo>
                <a:lnTo>
                  <a:pt x="0" y="120"/>
                </a:lnTo>
                <a:lnTo>
                  <a:pt x="4" y="138"/>
                </a:lnTo>
                <a:lnTo>
                  <a:pt x="8" y="155"/>
                </a:lnTo>
                <a:lnTo>
                  <a:pt x="15" y="169"/>
                </a:lnTo>
                <a:lnTo>
                  <a:pt x="21" y="182"/>
                </a:lnTo>
                <a:lnTo>
                  <a:pt x="30" y="190"/>
                </a:lnTo>
                <a:lnTo>
                  <a:pt x="34" y="195"/>
                </a:lnTo>
                <a:lnTo>
                  <a:pt x="39" y="197"/>
                </a:lnTo>
                <a:lnTo>
                  <a:pt x="44" y="198"/>
                </a:lnTo>
                <a:lnTo>
                  <a:pt x="49" y="198"/>
                </a:lnTo>
                <a:lnTo>
                  <a:pt x="54" y="198"/>
                </a:lnTo>
                <a:lnTo>
                  <a:pt x="60" y="197"/>
                </a:lnTo>
                <a:lnTo>
                  <a:pt x="64" y="195"/>
                </a:lnTo>
                <a:lnTo>
                  <a:pt x="69" y="190"/>
                </a:lnTo>
                <a:lnTo>
                  <a:pt x="78" y="182"/>
                </a:lnTo>
                <a:lnTo>
                  <a:pt x="85" y="169"/>
                </a:lnTo>
                <a:lnTo>
                  <a:pt x="91" y="155"/>
                </a:lnTo>
                <a:lnTo>
                  <a:pt x="96" y="138"/>
                </a:lnTo>
                <a:lnTo>
                  <a:pt x="99" y="120"/>
                </a:lnTo>
                <a:lnTo>
                  <a:pt x="99" y="99"/>
                </a:lnTo>
                <a:lnTo>
                  <a:pt x="99" y="80"/>
                </a:lnTo>
                <a:lnTo>
                  <a:pt x="96" y="60"/>
                </a:lnTo>
                <a:lnTo>
                  <a:pt x="91" y="44"/>
                </a:lnTo>
                <a:lnTo>
                  <a:pt x="85" y="29"/>
                </a:lnTo>
                <a:lnTo>
                  <a:pt x="78" y="16"/>
                </a:lnTo>
                <a:lnTo>
                  <a:pt x="69" y="8"/>
                </a:lnTo>
                <a:lnTo>
                  <a:pt x="64" y="5"/>
                </a:lnTo>
                <a:lnTo>
                  <a:pt x="60" y="2"/>
                </a:lnTo>
                <a:lnTo>
                  <a:pt x="54" y="0"/>
                </a:lnTo>
                <a:lnTo>
                  <a:pt x="49" y="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7" name="Freeform 69">
            <a:extLst>
              <a:ext uri="{FF2B5EF4-FFF2-40B4-BE49-F238E27FC236}">
                <a16:creationId xmlns:a16="http://schemas.microsoft.com/office/drawing/2014/main" id="{559973FA-0761-8DB0-C85A-F962BFA1C958}"/>
              </a:ext>
            </a:extLst>
          </p:cNvPr>
          <p:cNvSpPr>
            <a:spLocks/>
          </p:cNvSpPr>
          <p:nvPr/>
        </p:nvSpPr>
        <p:spPr bwMode="auto">
          <a:xfrm>
            <a:off x="5946910" y="3681189"/>
            <a:ext cx="87235" cy="166538"/>
          </a:xfrm>
          <a:custGeom>
            <a:avLst/>
            <a:gdLst>
              <a:gd name="T0" fmla="*/ 2147483647 w 55"/>
              <a:gd name="T1" fmla="*/ 2147483647 h 105"/>
              <a:gd name="T2" fmla="*/ 2147483647 w 55"/>
              <a:gd name="T3" fmla="*/ 2147483647 h 105"/>
              <a:gd name="T4" fmla="*/ 2147483647 w 55"/>
              <a:gd name="T5" fmla="*/ 2147483647 h 105"/>
              <a:gd name="T6" fmla="*/ 2147483647 w 55"/>
              <a:gd name="T7" fmla="*/ 2147483647 h 105"/>
              <a:gd name="T8" fmla="*/ 2147483647 w 55"/>
              <a:gd name="T9" fmla="*/ 2147483647 h 105"/>
              <a:gd name="T10" fmla="*/ 2147483647 w 55"/>
              <a:gd name="T11" fmla="*/ 2147483647 h 105"/>
              <a:gd name="T12" fmla="*/ 2147483647 w 55"/>
              <a:gd name="T13" fmla="*/ 2147483647 h 105"/>
              <a:gd name="T14" fmla="*/ 2147483647 w 55"/>
              <a:gd name="T15" fmla="*/ 2147483647 h 105"/>
              <a:gd name="T16" fmla="*/ 2147483647 w 55"/>
              <a:gd name="T17" fmla="*/ 2147483647 h 105"/>
              <a:gd name="T18" fmla="*/ 2147483647 w 55"/>
              <a:gd name="T19" fmla="*/ 2147483647 h 105"/>
              <a:gd name="T20" fmla="*/ 2147483647 w 55"/>
              <a:gd name="T21" fmla="*/ 2147483647 h 105"/>
              <a:gd name="T22" fmla="*/ 2147483647 w 55"/>
              <a:gd name="T23" fmla="*/ 0 h 105"/>
              <a:gd name="T24" fmla="*/ 2147483647 w 55"/>
              <a:gd name="T25" fmla="*/ 2147483647 h 105"/>
              <a:gd name="T26" fmla="*/ 2147483647 w 55"/>
              <a:gd name="T27" fmla="*/ 2147483647 h 105"/>
              <a:gd name="T28" fmla="*/ 2147483647 w 55"/>
              <a:gd name="T29" fmla="*/ 2147483647 h 105"/>
              <a:gd name="T30" fmla="*/ 2147483647 w 55"/>
              <a:gd name="T31" fmla="*/ 2147483647 h 105"/>
              <a:gd name="T32" fmla="*/ 2147483647 w 55"/>
              <a:gd name="T33" fmla="*/ 2147483647 h 105"/>
              <a:gd name="T34" fmla="*/ 2147483647 w 55"/>
              <a:gd name="T35" fmla="*/ 2147483647 h 105"/>
              <a:gd name="T36" fmla="*/ 2147483647 w 55"/>
              <a:gd name="T37" fmla="*/ 2147483647 h 105"/>
              <a:gd name="T38" fmla="*/ 2147483647 w 55"/>
              <a:gd name="T39" fmla="*/ 2147483647 h 105"/>
              <a:gd name="T40" fmla="*/ 2147483647 w 55"/>
              <a:gd name="T41" fmla="*/ 2147483647 h 105"/>
              <a:gd name="T42" fmla="*/ 0 w 55"/>
              <a:gd name="T43" fmla="*/ 2147483647 h 105"/>
              <a:gd name="T44" fmla="*/ 2147483647 w 55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5"/>
              <a:gd name="T70" fmla="*/ 0 h 105"/>
              <a:gd name="T71" fmla="*/ 55 w 55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5" h="105">
                <a:moveTo>
                  <a:pt x="9" y="104"/>
                </a:moveTo>
                <a:lnTo>
                  <a:pt x="10" y="85"/>
                </a:lnTo>
                <a:lnTo>
                  <a:pt x="13" y="67"/>
                </a:lnTo>
                <a:lnTo>
                  <a:pt x="18" y="51"/>
                </a:lnTo>
                <a:lnTo>
                  <a:pt x="23" y="36"/>
                </a:lnTo>
                <a:lnTo>
                  <a:pt x="30" y="25"/>
                </a:lnTo>
                <a:lnTo>
                  <a:pt x="38" y="15"/>
                </a:lnTo>
                <a:lnTo>
                  <a:pt x="43" y="13"/>
                </a:lnTo>
                <a:lnTo>
                  <a:pt x="46" y="10"/>
                </a:lnTo>
                <a:lnTo>
                  <a:pt x="51" y="10"/>
                </a:lnTo>
                <a:lnTo>
                  <a:pt x="54" y="8"/>
                </a:lnTo>
                <a:lnTo>
                  <a:pt x="54" y="0"/>
                </a:lnTo>
                <a:lnTo>
                  <a:pt x="49" y="2"/>
                </a:lnTo>
                <a:lnTo>
                  <a:pt x="43" y="4"/>
                </a:lnTo>
                <a:lnTo>
                  <a:pt x="38" y="5"/>
                </a:lnTo>
                <a:lnTo>
                  <a:pt x="33" y="10"/>
                </a:lnTo>
                <a:lnTo>
                  <a:pt x="23" y="20"/>
                </a:lnTo>
                <a:lnTo>
                  <a:pt x="15" y="33"/>
                </a:lnTo>
                <a:lnTo>
                  <a:pt x="10" y="47"/>
                </a:lnTo>
                <a:lnTo>
                  <a:pt x="5" y="65"/>
                </a:lnTo>
                <a:lnTo>
                  <a:pt x="2" y="85"/>
                </a:lnTo>
                <a:lnTo>
                  <a:pt x="0" y="104"/>
                </a:lnTo>
                <a:lnTo>
                  <a:pt x="9" y="10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8" name="Freeform 70">
            <a:extLst>
              <a:ext uri="{FF2B5EF4-FFF2-40B4-BE49-F238E27FC236}">
                <a16:creationId xmlns:a16="http://schemas.microsoft.com/office/drawing/2014/main" id="{9A978450-F023-7185-2226-747DC6440295}"/>
              </a:ext>
            </a:extLst>
          </p:cNvPr>
          <p:cNvSpPr>
            <a:spLocks/>
          </p:cNvSpPr>
          <p:nvPr/>
        </p:nvSpPr>
        <p:spPr bwMode="auto">
          <a:xfrm>
            <a:off x="5946910" y="3846141"/>
            <a:ext cx="87235" cy="166538"/>
          </a:xfrm>
          <a:custGeom>
            <a:avLst/>
            <a:gdLst>
              <a:gd name="T0" fmla="*/ 2147483647 w 55"/>
              <a:gd name="T1" fmla="*/ 2147483647 h 105"/>
              <a:gd name="T2" fmla="*/ 2147483647 w 55"/>
              <a:gd name="T3" fmla="*/ 2147483647 h 105"/>
              <a:gd name="T4" fmla="*/ 2147483647 w 55"/>
              <a:gd name="T5" fmla="*/ 2147483647 h 105"/>
              <a:gd name="T6" fmla="*/ 2147483647 w 55"/>
              <a:gd name="T7" fmla="*/ 2147483647 h 105"/>
              <a:gd name="T8" fmla="*/ 2147483647 w 55"/>
              <a:gd name="T9" fmla="*/ 2147483647 h 105"/>
              <a:gd name="T10" fmla="*/ 2147483647 w 55"/>
              <a:gd name="T11" fmla="*/ 2147483647 h 105"/>
              <a:gd name="T12" fmla="*/ 2147483647 w 55"/>
              <a:gd name="T13" fmla="*/ 2147483647 h 105"/>
              <a:gd name="T14" fmla="*/ 2147483647 w 55"/>
              <a:gd name="T15" fmla="*/ 2147483647 h 105"/>
              <a:gd name="T16" fmla="*/ 2147483647 w 55"/>
              <a:gd name="T17" fmla="*/ 2147483647 h 105"/>
              <a:gd name="T18" fmla="*/ 2147483647 w 55"/>
              <a:gd name="T19" fmla="*/ 2147483647 h 105"/>
              <a:gd name="T20" fmla="*/ 2147483647 w 55"/>
              <a:gd name="T21" fmla="*/ 0 h 105"/>
              <a:gd name="T22" fmla="*/ 0 w 55"/>
              <a:gd name="T23" fmla="*/ 0 h 105"/>
              <a:gd name="T24" fmla="*/ 2147483647 w 55"/>
              <a:gd name="T25" fmla="*/ 2147483647 h 105"/>
              <a:gd name="T26" fmla="*/ 2147483647 w 55"/>
              <a:gd name="T27" fmla="*/ 2147483647 h 105"/>
              <a:gd name="T28" fmla="*/ 2147483647 w 55"/>
              <a:gd name="T29" fmla="*/ 2147483647 h 105"/>
              <a:gd name="T30" fmla="*/ 2147483647 w 55"/>
              <a:gd name="T31" fmla="*/ 2147483647 h 105"/>
              <a:gd name="T32" fmla="*/ 2147483647 w 55"/>
              <a:gd name="T33" fmla="*/ 2147483647 h 105"/>
              <a:gd name="T34" fmla="*/ 2147483647 w 55"/>
              <a:gd name="T35" fmla="*/ 2147483647 h 105"/>
              <a:gd name="T36" fmla="*/ 2147483647 w 55"/>
              <a:gd name="T37" fmla="*/ 2147483647 h 105"/>
              <a:gd name="T38" fmla="*/ 2147483647 w 55"/>
              <a:gd name="T39" fmla="*/ 2147483647 h 105"/>
              <a:gd name="T40" fmla="*/ 2147483647 w 55"/>
              <a:gd name="T41" fmla="*/ 2147483647 h 105"/>
              <a:gd name="T42" fmla="*/ 2147483647 w 55"/>
              <a:gd name="T43" fmla="*/ 2147483647 h 105"/>
              <a:gd name="T44" fmla="*/ 2147483647 w 55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5"/>
              <a:gd name="T70" fmla="*/ 0 h 105"/>
              <a:gd name="T71" fmla="*/ 55 w 55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5" h="105">
                <a:moveTo>
                  <a:pt x="54" y="96"/>
                </a:moveTo>
                <a:lnTo>
                  <a:pt x="51" y="95"/>
                </a:lnTo>
                <a:lnTo>
                  <a:pt x="46" y="95"/>
                </a:lnTo>
                <a:lnTo>
                  <a:pt x="43" y="91"/>
                </a:lnTo>
                <a:lnTo>
                  <a:pt x="38" y="90"/>
                </a:lnTo>
                <a:lnTo>
                  <a:pt x="30" y="80"/>
                </a:lnTo>
                <a:lnTo>
                  <a:pt x="23" y="69"/>
                </a:lnTo>
                <a:lnTo>
                  <a:pt x="18" y="56"/>
                </a:lnTo>
                <a:lnTo>
                  <a:pt x="13" y="38"/>
                </a:lnTo>
                <a:lnTo>
                  <a:pt x="10" y="20"/>
                </a:lnTo>
                <a:lnTo>
                  <a:pt x="9" y="0"/>
                </a:lnTo>
                <a:lnTo>
                  <a:pt x="0" y="0"/>
                </a:lnTo>
                <a:lnTo>
                  <a:pt x="2" y="21"/>
                </a:lnTo>
                <a:lnTo>
                  <a:pt x="5" y="41"/>
                </a:lnTo>
                <a:lnTo>
                  <a:pt x="10" y="57"/>
                </a:lnTo>
                <a:lnTo>
                  <a:pt x="15" y="73"/>
                </a:lnTo>
                <a:lnTo>
                  <a:pt x="23" y="85"/>
                </a:lnTo>
                <a:lnTo>
                  <a:pt x="33" y="95"/>
                </a:lnTo>
                <a:lnTo>
                  <a:pt x="38" y="99"/>
                </a:lnTo>
                <a:lnTo>
                  <a:pt x="43" y="101"/>
                </a:lnTo>
                <a:lnTo>
                  <a:pt x="49" y="103"/>
                </a:lnTo>
                <a:lnTo>
                  <a:pt x="54" y="104"/>
                </a:lnTo>
                <a:lnTo>
                  <a:pt x="54" y="96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79" name="Freeform 71">
            <a:extLst>
              <a:ext uri="{FF2B5EF4-FFF2-40B4-BE49-F238E27FC236}">
                <a16:creationId xmlns:a16="http://schemas.microsoft.com/office/drawing/2014/main" id="{247D7A6B-5B25-3868-90AD-FBCD3788D6AD}"/>
              </a:ext>
            </a:extLst>
          </p:cNvPr>
          <p:cNvSpPr>
            <a:spLocks/>
          </p:cNvSpPr>
          <p:nvPr/>
        </p:nvSpPr>
        <p:spPr bwMode="auto">
          <a:xfrm>
            <a:off x="6032557" y="3846141"/>
            <a:ext cx="88821" cy="166538"/>
          </a:xfrm>
          <a:custGeom>
            <a:avLst/>
            <a:gdLst>
              <a:gd name="T0" fmla="*/ 2147483647 w 56"/>
              <a:gd name="T1" fmla="*/ 0 h 105"/>
              <a:gd name="T2" fmla="*/ 2147483647 w 56"/>
              <a:gd name="T3" fmla="*/ 2147483647 h 105"/>
              <a:gd name="T4" fmla="*/ 2147483647 w 56"/>
              <a:gd name="T5" fmla="*/ 2147483647 h 105"/>
              <a:gd name="T6" fmla="*/ 2147483647 w 56"/>
              <a:gd name="T7" fmla="*/ 2147483647 h 105"/>
              <a:gd name="T8" fmla="*/ 2147483647 w 56"/>
              <a:gd name="T9" fmla="*/ 2147483647 h 105"/>
              <a:gd name="T10" fmla="*/ 2147483647 w 56"/>
              <a:gd name="T11" fmla="*/ 2147483647 h 105"/>
              <a:gd name="T12" fmla="*/ 2147483647 w 56"/>
              <a:gd name="T13" fmla="*/ 2147483647 h 105"/>
              <a:gd name="T14" fmla="*/ 2147483647 w 56"/>
              <a:gd name="T15" fmla="*/ 2147483647 h 105"/>
              <a:gd name="T16" fmla="*/ 2147483647 w 56"/>
              <a:gd name="T17" fmla="*/ 2147483647 h 105"/>
              <a:gd name="T18" fmla="*/ 2147483647 w 56"/>
              <a:gd name="T19" fmla="*/ 2147483647 h 105"/>
              <a:gd name="T20" fmla="*/ 0 w 56"/>
              <a:gd name="T21" fmla="*/ 2147483647 h 105"/>
              <a:gd name="T22" fmla="*/ 0 w 56"/>
              <a:gd name="T23" fmla="*/ 2147483647 h 105"/>
              <a:gd name="T24" fmla="*/ 2147483647 w 56"/>
              <a:gd name="T25" fmla="*/ 2147483647 h 105"/>
              <a:gd name="T26" fmla="*/ 2147483647 w 56"/>
              <a:gd name="T27" fmla="*/ 2147483647 h 105"/>
              <a:gd name="T28" fmla="*/ 2147483647 w 56"/>
              <a:gd name="T29" fmla="*/ 2147483647 h 105"/>
              <a:gd name="T30" fmla="*/ 2147483647 w 56"/>
              <a:gd name="T31" fmla="*/ 2147483647 h 105"/>
              <a:gd name="T32" fmla="*/ 2147483647 w 56"/>
              <a:gd name="T33" fmla="*/ 2147483647 h 105"/>
              <a:gd name="T34" fmla="*/ 2147483647 w 56"/>
              <a:gd name="T35" fmla="*/ 2147483647 h 105"/>
              <a:gd name="T36" fmla="*/ 2147483647 w 56"/>
              <a:gd name="T37" fmla="*/ 2147483647 h 105"/>
              <a:gd name="T38" fmla="*/ 2147483647 w 56"/>
              <a:gd name="T39" fmla="*/ 2147483647 h 105"/>
              <a:gd name="T40" fmla="*/ 2147483647 w 56"/>
              <a:gd name="T41" fmla="*/ 2147483647 h 105"/>
              <a:gd name="T42" fmla="*/ 2147483647 w 56"/>
              <a:gd name="T43" fmla="*/ 0 h 105"/>
              <a:gd name="T44" fmla="*/ 2147483647 w 56"/>
              <a:gd name="T45" fmla="*/ 0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6"/>
              <a:gd name="T70" fmla="*/ 0 h 105"/>
              <a:gd name="T71" fmla="*/ 56 w 56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6" h="105">
                <a:moveTo>
                  <a:pt x="47" y="0"/>
                </a:moveTo>
                <a:lnTo>
                  <a:pt x="46" y="20"/>
                </a:lnTo>
                <a:lnTo>
                  <a:pt x="42" y="38"/>
                </a:lnTo>
                <a:lnTo>
                  <a:pt x="37" y="56"/>
                </a:lnTo>
                <a:lnTo>
                  <a:pt x="33" y="69"/>
                </a:lnTo>
                <a:lnTo>
                  <a:pt x="24" y="80"/>
                </a:lnTo>
                <a:lnTo>
                  <a:pt x="18" y="90"/>
                </a:lnTo>
                <a:lnTo>
                  <a:pt x="13" y="91"/>
                </a:lnTo>
                <a:lnTo>
                  <a:pt x="10" y="95"/>
                </a:lnTo>
                <a:lnTo>
                  <a:pt x="5" y="95"/>
                </a:lnTo>
                <a:lnTo>
                  <a:pt x="0" y="96"/>
                </a:lnTo>
                <a:lnTo>
                  <a:pt x="0" y="104"/>
                </a:lnTo>
                <a:lnTo>
                  <a:pt x="7" y="103"/>
                </a:lnTo>
                <a:lnTo>
                  <a:pt x="13" y="101"/>
                </a:lnTo>
                <a:lnTo>
                  <a:pt x="18" y="99"/>
                </a:lnTo>
                <a:lnTo>
                  <a:pt x="23" y="95"/>
                </a:lnTo>
                <a:lnTo>
                  <a:pt x="33" y="85"/>
                </a:lnTo>
                <a:lnTo>
                  <a:pt x="41" y="73"/>
                </a:lnTo>
                <a:lnTo>
                  <a:pt x="46" y="57"/>
                </a:lnTo>
                <a:lnTo>
                  <a:pt x="50" y="41"/>
                </a:lnTo>
                <a:lnTo>
                  <a:pt x="54" y="21"/>
                </a:lnTo>
                <a:lnTo>
                  <a:pt x="55" y="0"/>
                </a:lnTo>
                <a:lnTo>
                  <a:pt x="47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0" name="Freeform 72">
            <a:extLst>
              <a:ext uri="{FF2B5EF4-FFF2-40B4-BE49-F238E27FC236}">
                <a16:creationId xmlns:a16="http://schemas.microsoft.com/office/drawing/2014/main" id="{D765A359-D422-4D24-40B5-F49C959233BD}"/>
              </a:ext>
            </a:extLst>
          </p:cNvPr>
          <p:cNvSpPr>
            <a:spLocks/>
          </p:cNvSpPr>
          <p:nvPr/>
        </p:nvSpPr>
        <p:spPr bwMode="auto">
          <a:xfrm>
            <a:off x="6032557" y="3681189"/>
            <a:ext cx="88821" cy="166538"/>
          </a:xfrm>
          <a:custGeom>
            <a:avLst/>
            <a:gdLst>
              <a:gd name="T0" fmla="*/ 0 w 56"/>
              <a:gd name="T1" fmla="*/ 2147483647 h 105"/>
              <a:gd name="T2" fmla="*/ 2147483647 w 56"/>
              <a:gd name="T3" fmla="*/ 2147483647 h 105"/>
              <a:gd name="T4" fmla="*/ 2147483647 w 56"/>
              <a:gd name="T5" fmla="*/ 2147483647 h 105"/>
              <a:gd name="T6" fmla="*/ 2147483647 w 56"/>
              <a:gd name="T7" fmla="*/ 2147483647 h 105"/>
              <a:gd name="T8" fmla="*/ 2147483647 w 56"/>
              <a:gd name="T9" fmla="*/ 2147483647 h 105"/>
              <a:gd name="T10" fmla="*/ 2147483647 w 56"/>
              <a:gd name="T11" fmla="*/ 2147483647 h 105"/>
              <a:gd name="T12" fmla="*/ 2147483647 w 56"/>
              <a:gd name="T13" fmla="*/ 2147483647 h 105"/>
              <a:gd name="T14" fmla="*/ 2147483647 w 56"/>
              <a:gd name="T15" fmla="*/ 2147483647 h 105"/>
              <a:gd name="T16" fmla="*/ 2147483647 w 56"/>
              <a:gd name="T17" fmla="*/ 2147483647 h 105"/>
              <a:gd name="T18" fmla="*/ 2147483647 w 56"/>
              <a:gd name="T19" fmla="*/ 2147483647 h 105"/>
              <a:gd name="T20" fmla="*/ 2147483647 w 56"/>
              <a:gd name="T21" fmla="*/ 2147483647 h 105"/>
              <a:gd name="T22" fmla="*/ 2147483647 w 56"/>
              <a:gd name="T23" fmla="*/ 2147483647 h 105"/>
              <a:gd name="T24" fmla="*/ 2147483647 w 56"/>
              <a:gd name="T25" fmla="*/ 2147483647 h 105"/>
              <a:gd name="T26" fmla="*/ 2147483647 w 56"/>
              <a:gd name="T27" fmla="*/ 2147483647 h 105"/>
              <a:gd name="T28" fmla="*/ 2147483647 w 56"/>
              <a:gd name="T29" fmla="*/ 2147483647 h 105"/>
              <a:gd name="T30" fmla="*/ 2147483647 w 56"/>
              <a:gd name="T31" fmla="*/ 2147483647 h 105"/>
              <a:gd name="T32" fmla="*/ 2147483647 w 56"/>
              <a:gd name="T33" fmla="*/ 2147483647 h 105"/>
              <a:gd name="T34" fmla="*/ 2147483647 w 56"/>
              <a:gd name="T35" fmla="*/ 2147483647 h 105"/>
              <a:gd name="T36" fmla="*/ 2147483647 w 56"/>
              <a:gd name="T37" fmla="*/ 2147483647 h 105"/>
              <a:gd name="T38" fmla="*/ 2147483647 w 56"/>
              <a:gd name="T39" fmla="*/ 2147483647 h 105"/>
              <a:gd name="T40" fmla="*/ 2147483647 w 56"/>
              <a:gd name="T41" fmla="*/ 2147483647 h 105"/>
              <a:gd name="T42" fmla="*/ 0 w 56"/>
              <a:gd name="T43" fmla="*/ 0 h 105"/>
              <a:gd name="T44" fmla="*/ 0 w 56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6"/>
              <a:gd name="T70" fmla="*/ 0 h 105"/>
              <a:gd name="T71" fmla="*/ 56 w 56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6" h="105">
                <a:moveTo>
                  <a:pt x="0" y="8"/>
                </a:moveTo>
                <a:lnTo>
                  <a:pt x="5" y="10"/>
                </a:lnTo>
                <a:lnTo>
                  <a:pt x="10" y="10"/>
                </a:lnTo>
                <a:lnTo>
                  <a:pt x="13" y="13"/>
                </a:lnTo>
                <a:lnTo>
                  <a:pt x="18" y="15"/>
                </a:lnTo>
                <a:lnTo>
                  <a:pt x="24" y="25"/>
                </a:lnTo>
                <a:lnTo>
                  <a:pt x="33" y="36"/>
                </a:lnTo>
                <a:lnTo>
                  <a:pt x="37" y="51"/>
                </a:lnTo>
                <a:lnTo>
                  <a:pt x="42" y="67"/>
                </a:lnTo>
                <a:lnTo>
                  <a:pt x="46" y="85"/>
                </a:lnTo>
                <a:lnTo>
                  <a:pt x="47" y="104"/>
                </a:lnTo>
                <a:lnTo>
                  <a:pt x="55" y="104"/>
                </a:lnTo>
                <a:lnTo>
                  <a:pt x="54" y="85"/>
                </a:lnTo>
                <a:lnTo>
                  <a:pt x="50" y="65"/>
                </a:lnTo>
                <a:lnTo>
                  <a:pt x="46" y="47"/>
                </a:lnTo>
                <a:lnTo>
                  <a:pt x="41" y="33"/>
                </a:lnTo>
                <a:lnTo>
                  <a:pt x="33" y="20"/>
                </a:lnTo>
                <a:lnTo>
                  <a:pt x="23" y="10"/>
                </a:lnTo>
                <a:lnTo>
                  <a:pt x="18" y="5"/>
                </a:lnTo>
                <a:lnTo>
                  <a:pt x="13" y="4"/>
                </a:lnTo>
                <a:lnTo>
                  <a:pt x="7" y="2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1" name="Text Box 73">
            <a:extLst>
              <a:ext uri="{FF2B5EF4-FFF2-40B4-BE49-F238E27FC236}">
                <a16:creationId xmlns:a16="http://schemas.microsoft.com/office/drawing/2014/main" id="{2EC470E0-C98D-173A-A6F5-7E7555D11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2023" y="2018202"/>
            <a:ext cx="3761373" cy="707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Korrekt utredning och diagnos</a:t>
            </a:r>
          </a:p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sv-SE" altLang="sv-SE" sz="1998" kern="0" dirty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2" name="Text Box 74">
            <a:extLst>
              <a:ext uri="{FF2B5EF4-FFF2-40B4-BE49-F238E27FC236}">
                <a16:creationId xmlns:a16="http://schemas.microsoft.com/office/drawing/2014/main" id="{01C824A3-AC9E-494A-33D1-ADFFCF2C59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6022" y="4728004"/>
            <a:ext cx="2170787" cy="707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Adekvat utbildning</a:t>
            </a:r>
          </a:p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och erfarenhet</a:t>
            </a:r>
          </a:p>
        </p:txBody>
      </p:sp>
      <p:sp>
        <p:nvSpPr>
          <p:cNvPr id="83" name="Text Box 75">
            <a:extLst>
              <a:ext uri="{FF2B5EF4-FFF2-40B4-BE49-F238E27FC236}">
                <a16:creationId xmlns:a16="http://schemas.microsoft.com/office/drawing/2014/main" id="{FE06592F-A613-3EF4-657D-CEAD2231D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7795" y="1747367"/>
            <a:ext cx="1471878" cy="707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Fungerande</a:t>
            </a:r>
          </a:p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teamarbete</a:t>
            </a:r>
          </a:p>
        </p:txBody>
      </p:sp>
      <p:sp>
        <p:nvSpPr>
          <p:cNvPr id="84" name="Text Box 76">
            <a:extLst>
              <a:ext uri="{FF2B5EF4-FFF2-40B4-BE49-F238E27FC236}">
                <a16:creationId xmlns:a16="http://schemas.microsoft.com/office/drawing/2014/main" id="{2045B870-8D7A-3D25-CE17-6D3C892685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2565" y="2459905"/>
            <a:ext cx="2690160" cy="1014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Behandlarnas kognitiva</a:t>
            </a:r>
          </a:p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och psykomotoriska</a:t>
            </a:r>
          </a:p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f</a:t>
            </a:r>
            <a:r>
              <a:rPr lang="sv-SE" altLang="sv-SE" sz="1998" kern="0" dirty="0" err="1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ärdigheter</a:t>
            </a:r>
            <a:endParaRPr lang="sv-SE" altLang="sv-SE" sz="1998" kern="0" dirty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5" name="Line 77">
            <a:extLst>
              <a:ext uri="{FF2B5EF4-FFF2-40B4-BE49-F238E27FC236}">
                <a16:creationId xmlns:a16="http://schemas.microsoft.com/office/drawing/2014/main" id="{53C22648-D83A-B37C-68ED-0940C0E8E129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5908" y="3429001"/>
            <a:ext cx="1065848" cy="761320"/>
          </a:xfrm>
          <a:prstGeom prst="line">
            <a:avLst/>
          </a:prstGeom>
          <a:noFill/>
          <a:ln w="38100">
            <a:solidFill>
              <a:srgbClr val="4F81B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6" name="Line 78">
            <a:extLst>
              <a:ext uri="{FF2B5EF4-FFF2-40B4-BE49-F238E27FC236}">
                <a16:creationId xmlns:a16="http://schemas.microsoft.com/office/drawing/2014/main" id="{AD555769-06C9-6788-698E-19D6A3753492}"/>
              </a:ext>
            </a:extLst>
          </p:cNvPr>
          <p:cNvSpPr>
            <a:spLocks noChangeShapeType="1"/>
          </p:cNvSpPr>
          <p:nvPr/>
        </p:nvSpPr>
        <p:spPr bwMode="auto">
          <a:xfrm>
            <a:off x="8151564" y="2515416"/>
            <a:ext cx="0" cy="685188"/>
          </a:xfrm>
          <a:prstGeom prst="line">
            <a:avLst/>
          </a:prstGeom>
          <a:noFill/>
          <a:ln w="38100">
            <a:solidFill>
              <a:srgbClr val="4F81B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7" name="Line 79">
            <a:extLst>
              <a:ext uri="{FF2B5EF4-FFF2-40B4-BE49-F238E27FC236}">
                <a16:creationId xmlns:a16="http://schemas.microsoft.com/office/drawing/2014/main" id="{AD4BC5BE-9528-CEB0-5043-DC20EFDEAF5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237980" y="4114188"/>
            <a:ext cx="609057" cy="685188"/>
          </a:xfrm>
          <a:prstGeom prst="line">
            <a:avLst/>
          </a:prstGeom>
          <a:noFill/>
          <a:ln w="38100">
            <a:solidFill>
              <a:srgbClr val="4F81B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8" name="Line 80">
            <a:extLst>
              <a:ext uri="{FF2B5EF4-FFF2-40B4-BE49-F238E27FC236}">
                <a16:creationId xmlns:a16="http://schemas.microsoft.com/office/drawing/2014/main" id="{E35539E3-7BB4-24D2-7976-73B0AD2E662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736" y="2667680"/>
            <a:ext cx="0" cy="685188"/>
          </a:xfrm>
          <a:prstGeom prst="line">
            <a:avLst/>
          </a:prstGeom>
          <a:noFill/>
          <a:ln w="38100">
            <a:solidFill>
              <a:srgbClr val="4F81BD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89" name="Rectangle 117">
            <a:extLst>
              <a:ext uri="{FF2B5EF4-FFF2-40B4-BE49-F238E27FC236}">
                <a16:creationId xmlns:a16="http://schemas.microsoft.com/office/drawing/2014/main" id="{3C34D032-9699-A4E6-8B84-1402B06CA0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7779" y="3100550"/>
            <a:ext cx="1977940" cy="461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993" tIns="45997" rIns="91993" bIns="45997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359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23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Risk för skada</a:t>
            </a:r>
          </a:p>
        </p:txBody>
      </p:sp>
      <p:sp>
        <p:nvSpPr>
          <p:cNvPr id="90" name="Rectangle 118">
            <a:extLst>
              <a:ext uri="{FF2B5EF4-FFF2-40B4-BE49-F238E27FC236}">
                <a16:creationId xmlns:a16="http://schemas.microsoft.com/office/drawing/2014/main" id="{6F5A52F7-97F1-C20B-2A21-B78C52C7E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1281" y="5247578"/>
            <a:ext cx="2122210" cy="461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993" tIns="45997" rIns="91993" bIns="45997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359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23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Inträffad skada</a:t>
            </a:r>
          </a:p>
        </p:txBody>
      </p:sp>
      <p:sp>
        <p:nvSpPr>
          <p:cNvPr id="91" name="Text Box 81">
            <a:extLst>
              <a:ext uri="{FF2B5EF4-FFF2-40B4-BE49-F238E27FC236}">
                <a16:creationId xmlns:a16="http://schemas.microsoft.com/office/drawing/2014/main" id="{4D2633DE-6D74-97C9-C00C-FF65DAD0B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4554" y="6337878"/>
            <a:ext cx="1897700" cy="34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633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efter James Reason</a:t>
            </a:r>
          </a:p>
        </p:txBody>
      </p:sp>
    </p:spTree>
    <p:extLst>
      <p:ext uri="{BB962C8B-B14F-4D97-AF65-F5344CB8AC3E}">
        <p14:creationId xmlns:p14="http://schemas.microsoft.com/office/powerpoint/2010/main" val="2199601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2" grpId="0"/>
      <p:bldP spid="83" grpId="0"/>
      <p:bldP spid="84" grpId="0"/>
      <p:bldP spid="85" grpId="0" animBg="1"/>
      <p:bldP spid="86" grpId="0" animBg="1"/>
      <p:bldP spid="87" grpId="0" animBg="1"/>
      <p:bldP spid="8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3AB613-4F8A-D67E-3AF1-178A22EFD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07EA83CA-EB93-B805-902A-A6BAF61A622E}"/>
              </a:ext>
            </a:extLst>
          </p:cNvPr>
          <p:cNvSpPr/>
          <p:nvPr/>
        </p:nvSpPr>
        <p:spPr>
          <a:xfrm>
            <a:off x="10814046" y="94894"/>
            <a:ext cx="913584" cy="603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624">
              <a:defRPr/>
            </a:pPr>
            <a:endParaRPr lang="sv-SE" sz="1799">
              <a:solidFill>
                <a:srgbClr val="FFFFFF"/>
              </a:solidFill>
              <a:latin typeface="Aptos Ligh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D08F897-025A-A7AE-434C-5F93DB029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653" y="438494"/>
            <a:ext cx="10844055" cy="1052419"/>
          </a:xfrm>
        </p:spPr>
        <p:txBody>
          <a:bodyPr anchor="t"/>
          <a:lstStyle/>
          <a:p>
            <a:r>
              <a:rPr lang="sv-SE" sz="3597" dirty="0"/>
              <a:t>Patientsäkerhet – ett område i stark utveckling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3807A16-F9A9-0C81-0CB0-41E0F3F0BB79}"/>
              </a:ext>
            </a:extLst>
          </p:cNvPr>
          <p:cNvSpPr txBox="1"/>
          <p:nvPr/>
        </p:nvSpPr>
        <p:spPr>
          <a:xfrm>
            <a:off x="9279868" y="6457384"/>
            <a:ext cx="1334332" cy="26130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198405">
              <a:defRPr/>
            </a:pPr>
            <a:r>
              <a:rPr lang="sv-SE" sz="1399" dirty="0">
                <a:solidFill>
                  <a:prstClr val="black"/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Pelle Gustafson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BEA1716-7C56-DEC0-7CD5-8FCAEB963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0631" y="6340183"/>
            <a:ext cx="642491" cy="314689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65333148-CB7A-E36F-F869-39D12C64A7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871" y="6061548"/>
            <a:ext cx="642491" cy="636371"/>
          </a:xfrm>
          <a:prstGeom prst="rect">
            <a:avLst/>
          </a:prstGeom>
        </p:spPr>
      </p:pic>
      <p:cxnSp>
        <p:nvCxnSpPr>
          <p:cNvPr id="8" name="Rak pil 6">
            <a:extLst>
              <a:ext uri="{FF2B5EF4-FFF2-40B4-BE49-F238E27FC236}">
                <a16:creationId xmlns:a16="http://schemas.microsoft.com/office/drawing/2014/main" id="{5D8C89D0-9E01-88B1-DCC1-5DAD4F29512E}"/>
              </a:ext>
            </a:extLst>
          </p:cNvPr>
          <p:cNvCxnSpPr/>
          <p:nvPr/>
        </p:nvCxnSpPr>
        <p:spPr>
          <a:xfrm flipV="1">
            <a:off x="1235095" y="1406629"/>
            <a:ext cx="8456" cy="4180830"/>
          </a:xfrm>
          <a:prstGeom prst="straightConnector1">
            <a:avLst/>
          </a:prstGeom>
          <a:ln w="508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pil 8">
            <a:extLst>
              <a:ext uri="{FF2B5EF4-FFF2-40B4-BE49-F238E27FC236}">
                <a16:creationId xmlns:a16="http://schemas.microsoft.com/office/drawing/2014/main" id="{8E57FBA1-DCDC-DDD5-2354-7857DF98F9F4}"/>
              </a:ext>
            </a:extLst>
          </p:cNvPr>
          <p:cNvCxnSpPr/>
          <p:nvPr/>
        </p:nvCxnSpPr>
        <p:spPr>
          <a:xfrm>
            <a:off x="1229453" y="5590272"/>
            <a:ext cx="8908997" cy="0"/>
          </a:xfrm>
          <a:prstGeom prst="straightConnector1">
            <a:avLst/>
          </a:prstGeom>
          <a:ln w="508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Båge 11">
            <a:extLst>
              <a:ext uri="{FF2B5EF4-FFF2-40B4-BE49-F238E27FC236}">
                <a16:creationId xmlns:a16="http://schemas.microsoft.com/office/drawing/2014/main" id="{1CC5FB48-E946-49D6-7EF2-2301A08C6F1B}"/>
              </a:ext>
            </a:extLst>
          </p:cNvPr>
          <p:cNvSpPr/>
          <p:nvPr/>
        </p:nvSpPr>
        <p:spPr>
          <a:xfrm rot="10800000">
            <a:off x="1315776" y="3668109"/>
            <a:ext cx="3262256" cy="1327473"/>
          </a:xfrm>
          <a:prstGeom prst="arc">
            <a:avLst/>
          </a:prstGeom>
          <a:ln w="38100">
            <a:solidFill>
              <a:srgbClr val="FF0000"/>
            </a:solidFill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086802">
              <a:defRPr/>
            </a:pPr>
            <a:endParaRPr lang="sv-SE" sz="1632" dirty="0">
              <a:solidFill>
                <a:prstClr val="black"/>
              </a:solidFill>
              <a:latin typeface="Aptos Light"/>
            </a:endParaRP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62F39235-1F0D-9287-428B-CDB9E5334515}"/>
              </a:ext>
            </a:extLst>
          </p:cNvPr>
          <p:cNvSpPr txBox="1"/>
          <p:nvPr/>
        </p:nvSpPr>
        <p:spPr>
          <a:xfrm rot="16200000">
            <a:off x="-640492" y="3295830"/>
            <a:ext cx="3202001" cy="31000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86802">
              <a:defRPr/>
            </a:pPr>
            <a:r>
              <a:rPr lang="sv-SE" sz="1632" b="1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Utveckling av säkerhetskultur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6FDFA67C-3AFF-577B-1C6C-13A4957B6C05}"/>
              </a:ext>
            </a:extLst>
          </p:cNvPr>
          <p:cNvSpPr txBox="1"/>
          <p:nvPr/>
        </p:nvSpPr>
        <p:spPr>
          <a:xfrm>
            <a:off x="1773712" y="4995581"/>
            <a:ext cx="2428658" cy="28518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86802">
              <a:lnSpc>
                <a:spcPct val="150000"/>
              </a:lnSpc>
              <a:defRPr/>
            </a:pPr>
            <a:r>
              <a:rPr lang="sv-SE" sz="1449" b="1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Varför slösa tid och pengar på säkerhet?</a:t>
            </a: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8C17F838-C352-412B-78AB-29AEDA830782}"/>
              </a:ext>
            </a:extLst>
          </p:cNvPr>
          <p:cNvSpPr txBox="1"/>
          <p:nvPr/>
        </p:nvSpPr>
        <p:spPr>
          <a:xfrm>
            <a:off x="7821789" y="5738389"/>
            <a:ext cx="1978458" cy="31000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86802">
              <a:defRPr/>
            </a:pPr>
            <a:r>
              <a:rPr lang="sv-SE" sz="1632" b="1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Utveckling över tid</a:t>
            </a: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D5078EE2-1539-D35F-F3CD-EA1222D8C692}"/>
              </a:ext>
            </a:extLst>
          </p:cNvPr>
          <p:cNvSpPr txBox="1"/>
          <p:nvPr/>
        </p:nvSpPr>
        <p:spPr>
          <a:xfrm>
            <a:off x="4217159" y="6172579"/>
            <a:ext cx="3277819" cy="414306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86802">
              <a:defRPr/>
            </a:pPr>
            <a:r>
              <a:rPr lang="sv-SE" sz="1449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Efter: D Parker, NPSA, 2006</a:t>
            </a:r>
          </a:p>
        </p:txBody>
      </p:sp>
      <p:sp>
        <p:nvSpPr>
          <p:cNvPr id="17" name="Båge 16">
            <a:extLst>
              <a:ext uri="{FF2B5EF4-FFF2-40B4-BE49-F238E27FC236}">
                <a16:creationId xmlns:a16="http://schemas.microsoft.com/office/drawing/2014/main" id="{FCD0F327-41C1-0285-B79B-0B843E77E639}"/>
              </a:ext>
            </a:extLst>
          </p:cNvPr>
          <p:cNvSpPr/>
          <p:nvPr/>
        </p:nvSpPr>
        <p:spPr>
          <a:xfrm rot="10800000">
            <a:off x="2988041" y="3082785"/>
            <a:ext cx="3262256" cy="1327473"/>
          </a:xfrm>
          <a:prstGeom prst="arc">
            <a:avLst/>
          </a:prstGeom>
          <a:ln w="38100">
            <a:solidFill>
              <a:srgbClr val="FFC000"/>
            </a:solidFill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086802">
              <a:defRPr/>
            </a:pPr>
            <a:endParaRPr lang="sv-SE" sz="1632" dirty="0">
              <a:solidFill>
                <a:prstClr val="black"/>
              </a:solidFill>
              <a:latin typeface="Aptos Light"/>
            </a:endParaRPr>
          </a:p>
        </p:txBody>
      </p:sp>
      <p:sp>
        <p:nvSpPr>
          <p:cNvPr id="18" name="Båge 17">
            <a:extLst>
              <a:ext uri="{FF2B5EF4-FFF2-40B4-BE49-F238E27FC236}">
                <a16:creationId xmlns:a16="http://schemas.microsoft.com/office/drawing/2014/main" id="{F3931AE3-58CF-4106-3619-A2AF25D69AC2}"/>
              </a:ext>
            </a:extLst>
          </p:cNvPr>
          <p:cNvSpPr/>
          <p:nvPr/>
        </p:nvSpPr>
        <p:spPr>
          <a:xfrm rot="10800000">
            <a:off x="4702481" y="2478239"/>
            <a:ext cx="3262256" cy="1327473"/>
          </a:xfrm>
          <a:prstGeom prst="arc">
            <a:avLst/>
          </a:prstGeom>
          <a:ln w="38100">
            <a:solidFill>
              <a:srgbClr val="FFFF00"/>
            </a:solidFill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086802">
              <a:defRPr/>
            </a:pPr>
            <a:endParaRPr lang="sv-SE" sz="1632" dirty="0">
              <a:solidFill>
                <a:prstClr val="black"/>
              </a:solidFill>
              <a:latin typeface="Aptos Light"/>
            </a:endParaRPr>
          </a:p>
        </p:txBody>
      </p:sp>
      <p:sp>
        <p:nvSpPr>
          <p:cNvPr id="19" name="Båge 18">
            <a:extLst>
              <a:ext uri="{FF2B5EF4-FFF2-40B4-BE49-F238E27FC236}">
                <a16:creationId xmlns:a16="http://schemas.microsoft.com/office/drawing/2014/main" id="{CE54B67F-3A19-3454-423C-4F2301B8C3AF}"/>
              </a:ext>
            </a:extLst>
          </p:cNvPr>
          <p:cNvSpPr/>
          <p:nvPr/>
        </p:nvSpPr>
        <p:spPr>
          <a:xfrm rot="10800000">
            <a:off x="6426476" y="1843582"/>
            <a:ext cx="3262256" cy="1327473"/>
          </a:xfrm>
          <a:prstGeom prst="arc">
            <a:avLst/>
          </a:prstGeom>
          <a:ln w="38100">
            <a:solidFill>
              <a:srgbClr val="92D050"/>
            </a:solidFill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086802">
              <a:defRPr/>
            </a:pPr>
            <a:endParaRPr lang="sv-SE" sz="1632" dirty="0">
              <a:solidFill>
                <a:prstClr val="black"/>
              </a:solidFill>
              <a:latin typeface="Aptos Light"/>
            </a:endParaRPr>
          </a:p>
        </p:txBody>
      </p:sp>
      <p:sp>
        <p:nvSpPr>
          <p:cNvPr id="20" name="Båge 19">
            <a:extLst>
              <a:ext uri="{FF2B5EF4-FFF2-40B4-BE49-F238E27FC236}">
                <a16:creationId xmlns:a16="http://schemas.microsoft.com/office/drawing/2014/main" id="{30D3AF80-B438-F7C7-2416-7F31A32A32E5}"/>
              </a:ext>
            </a:extLst>
          </p:cNvPr>
          <p:cNvSpPr/>
          <p:nvPr/>
        </p:nvSpPr>
        <p:spPr>
          <a:xfrm rot="10800000">
            <a:off x="8134670" y="1220032"/>
            <a:ext cx="3262256" cy="1327473"/>
          </a:xfrm>
          <a:prstGeom prst="arc">
            <a:avLst/>
          </a:prstGeom>
          <a:ln w="38100">
            <a:solidFill>
              <a:srgbClr val="00B050"/>
            </a:solidFill>
          </a:ln>
          <a:scene3d>
            <a:camera prst="orthographicFront">
              <a:rot lat="1080000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086802">
              <a:defRPr/>
            </a:pPr>
            <a:endParaRPr lang="sv-SE" sz="1632" dirty="0">
              <a:solidFill>
                <a:prstClr val="black"/>
              </a:solidFill>
              <a:latin typeface="Aptos Light"/>
            </a:endParaRP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33CBA1AE-77E1-B372-39B0-61B9D9824BB1}"/>
              </a:ext>
            </a:extLst>
          </p:cNvPr>
          <p:cNvSpPr txBox="1"/>
          <p:nvPr/>
        </p:nvSpPr>
        <p:spPr>
          <a:xfrm>
            <a:off x="3821639" y="4340441"/>
            <a:ext cx="2428658" cy="28518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86802">
              <a:lnSpc>
                <a:spcPct val="150000"/>
              </a:lnSpc>
              <a:defRPr/>
            </a:pPr>
            <a:r>
              <a:rPr lang="sv-SE" sz="1449" b="1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Vi gör något när en skada inträffat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0A115271-0D96-7D8E-0B8A-EBBCF8E64957}"/>
              </a:ext>
            </a:extLst>
          </p:cNvPr>
          <p:cNvSpPr txBox="1"/>
          <p:nvPr/>
        </p:nvSpPr>
        <p:spPr>
          <a:xfrm>
            <a:off x="6012853" y="3511496"/>
            <a:ext cx="2950136" cy="28518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086802">
              <a:lnSpc>
                <a:spcPct val="150000"/>
              </a:lnSpc>
              <a:defRPr/>
            </a:pPr>
            <a:r>
              <a:rPr lang="sv-SE" sz="1449" b="1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Vi har kontroll på alla kända risker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B027B9E5-03B2-D4F0-D9D7-D62067F6BC2F}"/>
              </a:ext>
            </a:extLst>
          </p:cNvPr>
          <p:cNvSpPr txBox="1"/>
          <p:nvPr/>
        </p:nvSpPr>
        <p:spPr>
          <a:xfrm>
            <a:off x="7964736" y="2714801"/>
            <a:ext cx="3686346" cy="72187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1086802">
              <a:lnSpc>
                <a:spcPct val="150000"/>
              </a:lnSpc>
              <a:defRPr/>
            </a:pPr>
            <a:r>
              <a:rPr lang="sv-SE" sz="1449" b="1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Vi arbetar aktivt med kända risker, men också med risker som kan uppstå</a:t>
            </a:r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59B404C5-484A-864A-6191-42456E9E59F9}"/>
              </a:ext>
            </a:extLst>
          </p:cNvPr>
          <p:cNvSpPr txBox="1"/>
          <p:nvPr/>
        </p:nvSpPr>
        <p:spPr>
          <a:xfrm>
            <a:off x="6805288" y="1472877"/>
            <a:ext cx="2954524" cy="6368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1086802">
              <a:lnSpc>
                <a:spcPct val="150000"/>
              </a:lnSpc>
              <a:defRPr/>
            </a:pPr>
            <a:r>
              <a:rPr lang="sv-SE" sz="1449" b="1" dirty="0">
                <a:solidFill>
                  <a:prstClr val="black"/>
                </a:solidFill>
                <a:latin typeface="Aptos Light"/>
                <a:cs typeface="Arial" panose="020B0604020202020204" pitchFamily="34" charset="0"/>
              </a:rPr>
              <a:t>Arbete med risker är en självklar och integrerad del av allt vi gör</a:t>
            </a:r>
          </a:p>
        </p:txBody>
      </p:sp>
      <p:sp>
        <p:nvSpPr>
          <p:cNvPr id="25" name="Ellips 24">
            <a:extLst>
              <a:ext uri="{FF2B5EF4-FFF2-40B4-BE49-F238E27FC236}">
                <a16:creationId xmlns:a16="http://schemas.microsoft.com/office/drawing/2014/main" id="{8C17DCED-A3F9-BC50-7E39-B7E61DFB6EBF}"/>
              </a:ext>
            </a:extLst>
          </p:cNvPr>
          <p:cNvSpPr/>
          <p:nvPr/>
        </p:nvSpPr>
        <p:spPr>
          <a:xfrm>
            <a:off x="4202369" y="1243622"/>
            <a:ext cx="6585215" cy="3219727"/>
          </a:xfrm>
          <a:prstGeom prst="ellipse">
            <a:avLst/>
          </a:prstGeom>
          <a:noFill/>
          <a:ln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624">
              <a:defRPr/>
            </a:pPr>
            <a:endParaRPr lang="sv-SE" sz="1994" dirty="0">
              <a:solidFill>
                <a:prstClr val="white"/>
              </a:solidFill>
              <a:latin typeface="Aptos Light"/>
            </a:endParaRP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8E254620-97EF-988B-90EA-ABD2E61CF816}"/>
              </a:ext>
            </a:extLst>
          </p:cNvPr>
          <p:cNvSpPr txBox="1"/>
          <p:nvPr/>
        </p:nvSpPr>
        <p:spPr>
          <a:xfrm>
            <a:off x="4540980" y="2586325"/>
            <a:ext cx="2295949" cy="35793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913624">
              <a:defRPr/>
            </a:pPr>
            <a:r>
              <a:rPr lang="sv-SE" sz="1812" b="1">
                <a:solidFill>
                  <a:srgbClr val="0066FF"/>
                </a:solidFill>
                <a:latin typeface="Aptos Light"/>
                <a:cs typeface="Arial" panose="020B0604020202020204" pitchFamily="34" charset="0"/>
              </a:rPr>
              <a:t>Patientsäkerhetsarbete</a:t>
            </a:r>
            <a:endParaRPr lang="sv-SE" sz="1812" b="1" dirty="0">
              <a:solidFill>
                <a:srgbClr val="0066FF"/>
              </a:solidFill>
              <a:latin typeface="Aptos Light"/>
              <a:cs typeface="Arial" panose="020B0604020202020204" pitchFamily="34" charset="0"/>
            </a:endParaRPr>
          </a:p>
        </p:txBody>
      </p:sp>
      <p:sp>
        <p:nvSpPr>
          <p:cNvPr id="27" name="Ellips 26">
            <a:extLst>
              <a:ext uri="{FF2B5EF4-FFF2-40B4-BE49-F238E27FC236}">
                <a16:creationId xmlns:a16="http://schemas.microsoft.com/office/drawing/2014/main" id="{18E1A258-B184-9394-7727-33480DF9B1A2}"/>
              </a:ext>
            </a:extLst>
          </p:cNvPr>
          <p:cNvSpPr/>
          <p:nvPr/>
        </p:nvSpPr>
        <p:spPr>
          <a:xfrm>
            <a:off x="2393603" y="3262148"/>
            <a:ext cx="2565159" cy="1167716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624">
              <a:defRPr/>
            </a:pPr>
            <a:endParaRPr lang="sv-SE" sz="1994" dirty="0">
              <a:solidFill>
                <a:prstClr val="white"/>
              </a:solidFill>
              <a:latin typeface="Aptos Light"/>
            </a:endParaRPr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E451BD87-59A5-054D-2DAE-C84B06F579F0}"/>
              </a:ext>
            </a:extLst>
          </p:cNvPr>
          <p:cNvSpPr txBox="1"/>
          <p:nvPr/>
        </p:nvSpPr>
        <p:spPr>
          <a:xfrm>
            <a:off x="2631481" y="3795615"/>
            <a:ext cx="1798073" cy="35793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913624">
              <a:defRPr/>
            </a:pPr>
            <a:r>
              <a:rPr lang="sv-SE" sz="1812" b="1" dirty="0">
                <a:solidFill>
                  <a:srgbClr val="FFC000"/>
                </a:solidFill>
                <a:latin typeface="Aptos Light"/>
                <a:cs typeface="Arial" panose="020B0604020202020204" pitchFamily="34" charset="0"/>
              </a:rPr>
              <a:t>Skadebegränsning</a:t>
            </a:r>
          </a:p>
        </p:txBody>
      </p:sp>
      <p:sp>
        <p:nvSpPr>
          <p:cNvPr id="29" name="Ellips 28">
            <a:extLst>
              <a:ext uri="{FF2B5EF4-FFF2-40B4-BE49-F238E27FC236}">
                <a16:creationId xmlns:a16="http://schemas.microsoft.com/office/drawing/2014/main" id="{C2F6E543-7006-D5F5-018B-B0B3E0E82548}"/>
              </a:ext>
            </a:extLst>
          </p:cNvPr>
          <p:cNvSpPr/>
          <p:nvPr/>
        </p:nvSpPr>
        <p:spPr>
          <a:xfrm>
            <a:off x="1115514" y="4310498"/>
            <a:ext cx="1864072" cy="64479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624">
              <a:defRPr/>
            </a:pPr>
            <a:endParaRPr lang="sv-SE" sz="1994" dirty="0">
              <a:solidFill>
                <a:prstClr val="white"/>
              </a:solidFill>
              <a:latin typeface="Aptos Light"/>
            </a:endParaRP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D9C5F1AD-74F3-9356-562F-7DB2CD7E14F5}"/>
              </a:ext>
            </a:extLst>
          </p:cNvPr>
          <p:cNvSpPr txBox="1"/>
          <p:nvPr/>
        </p:nvSpPr>
        <p:spPr>
          <a:xfrm>
            <a:off x="1432760" y="4463360"/>
            <a:ext cx="795082" cy="35793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913624">
              <a:defRPr/>
            </a:pPr>
            <a:r>
              <a:rPr lang="sv-SE" sz="1812" b="1" dirty="0">
                <a:solidFill>
                  <a:srgbClr val="FF0000"/>
                </a:solidFill>
                <a:latin typeface="Aptos Light"/>
                <a:cs typeface="Arial" panose="020B0604020202020204" pitchFamily="34" charset="0"/>
              </a:rPr>
              <a:t>Förnekelse</a:t>
            </a:r>
          </a:p>
        </p:txBody>
      </p:sp>
    </p:spTree>
    <p:extLst>
      <p:ext uri="{BB962C8B-B14F-4D97-AF65-F5344CB8AC3E}">
        <p14:creationId xmlns:p14="http://schemas.microsoft.com/office/powerpoint/2010/main" val="1804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 animBg="1"/>
      <p:bldP spid="28" grpId="0"/>
      <p:bldP spid="29" grpId="0" animBg="1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3AB613-4F8A-D67E-3AF1-178A22EFD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07EA83CA-EB93-B805-902A-A6BAF61A622E}"/>
              </a:ext>
            </a:extLst>
          </p:cNvPr>
          <p:cNvSpPr/>
          <p:nvPr/>
        </p:nvSpPr>
        <p:spPr>
          <a:xfrm>
            <a:off x="10814046" y="94894"/>
            <a:ext cx="913584" cy="603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624">
              <a:defRPr/>
            </a:pPr>
            <a:endParaRPr lang="sv-SE" sz="1799">
              <a:solidFill>
                <a:srgbClr val="FFFFFF"/>
              </a:solidFill>
              <a:latin typeface="Aptos Ligh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D08F897-025A-A7AE-434C-5F93DB029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653" y="438494"/>
            <a:ext cx="10844055" cy="1052419"/>
          </a:xfrm>
        </p:spPr>
        <p:txBody>
          <a:bodyPr anchor="t"/>
          <a:lstStyle/>
          <a:p>
            <a:r>
              <a:rPr lang="sv-SE" sz="3597" dirty="0"/>
              <a:t>Behövs allt vi gör?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3807A16-F9A9-0C81-0CB0-41E0F3F0BB79}"/>
              </a:ext>
            </a:extLst>
          </p:cNvPr>
          <p:cNvSpPr txBox="1"/>
          <p:nvPr/>
        </p:nvSpPr>
        <p:spPr>
          <a:xfrm>
            <a:off x="9279868" y="6457384"/>
            <a:ext cx="1334332" cy="26130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198405">
              <a:defRPr/>
            </a:pPr>
            <a:r>
              <a:rPr lang="sv-SE" sz="1399" dirty="0">
                <a:solidFill>
                  <a:prstClr val="black"/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Pelle Gustafson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BEA1716-7C56-DEC0-7CD5-8FCAEB963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0631" y="6340183"/>
            <a:ext cx="642491" cy="314689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65333148-CB7A-E36F-F869-39D12C64A7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871" y="6061548"/>
            <a:ext cx="642491" cy="636371"/>
          </a:xfrm>
          <a:prstGeom prst="rect">
            <a:avLst/>
          </a:prstGeom>
        </p:spPr>
      </p:pic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07ED7ED2-9808-8E20-BA20-7440E77F8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239" y="1489800"/>
            <a:ext cx="10051392" cy="4676538"/>
          </a:xfrm>
          <a:ln>
            <a:solidFill>
              <a:schemeClr val="accent1"/>
            </a:solidFill>
          </a:ln>
        </p:spPr>
        <p:txBody>
          <a:bodyPr vert="horz" lIns="97781" tIns="97781" rIns="97781" bIns="0" rtlCol="0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v-SE" sz="2396" dirty="0">
                <a:cs typeface="Arial" panose="020B0604020202020204" pitchFamily="34" charset="0"/>
              </a:rPr>
              <a:t>Risk definieras som en händelse eller situation vilken negativt påverkar en verksamhets förväntade resultat eller måluppfyllelse.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v-SE" sz="2396" dirty="0">
                <a:cs typeface="Arial" panose="020B0604020202020204" pitchFamily="34" charset="0"/>
              </a:rPr>
              <a:t>Risk är en naturlig del av verksamheten, där både risktagande och riskbegränsning krävs för att nå måluppfyllnad.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v-SE" sz="2396" dirty="0">
                <a:cs typeface="Arial" panose="020B0604020202020204" pitchFamily="34" charset="0"/>
              </a:rPr>
              <a:t>Risk måste vägas mot vinst.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v-SE" sz="2396" dirty="0">
                <a:cs typeface="Arial" panose="020B0604020202020204" pitchFamily="34" charset="0"/>
              </a:rPr>
              <a:t>Risk finns alltid, vinst bara ibland och i varierande grad.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v-SE" sz="2396" dirty="0">
                <a:cs typeface="Arial" panose="020B0604020202020204" pitchFamily="34" charset="0"/>
              </a:rPr>
              <a:t>Om ingen vinst finns att hämta, återstår bara risken att skada…</a:t>
            </a:r>
          </a:p>
        </p:txBody>
      </p:sp>
    </p:spTree>
    <p:extLst>
      <p:ext uri="{BB962C8B-B14F-4D97-AF65-F5344CB8AC3E}">
        <p14:creationId xmlns:p14="http://schemas.microsoft.com/office/powerpoint/2010/main" val="251438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3AB613-4F8A-D67E-3AF1-178A22EFD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07EA83CA-EB93-B805-902A-A6BAF61A622E}"/>
              </a:ext>
            </a:extLst>
          </p:cNvPr>
          <p:cNvSpPr/>
          <p:nvPr/>
        </p:nvSpPr>
        <p:spPr>
          <a:xfrm>
            <a:off x="10814046" y="94894"/>
            <a:ext cx="913584" cy="603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624">
              <a:defRPr/>
            </a:pPr>
            <a:endParaRPr lang="sv-SE" sz="1799">
              <a:solidFill>
                <a:srgbClr val="FFFFFF"/>
              </a:solidFill>
              <a:latin typeface="Aptos Light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D08F897-025A-A7AE-434C-5F93DB029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653" y="438494"/>
            <a:ext cx="10844055" cy="1052419"/>
          </a:xfrm>
        </p:spPr>
        <p:txBody>
          <a:bodyPr anchor="t"/>
          <a:lstStyle/>
          <a:p>
            <a:r>
              <a:rPr lang="sv-SE" sz="3597" dirty="0"/>
              <a:t>The Swiss cheese model och Kloka Kliniska Val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3807A16-F9A9-0C81-0CB0-41E0F3F0BB79}"/>
              </a:ext>
            </a:extLst>
          </p:cNvPr>
          <p:cNvSpPr txBox="1"/>
          <p:nvPr/>
        </p:nvSpPr>
        <p:spPr>
          <a:xfrm>
            <a:off x="9279868" y="6457384"/>
            <a:ext cx="1334332" cy="26130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1198405">
              <a:defRPr/>
            </a:pPr>
            <a:r>
              <a:rPr lang="sv-SE" sz="1399" dirty="0">
                <a:solidFill>
                  <a:prstClr val="black"/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Pelle Gustafson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BEA1716-7C56-DEC0-7CD5-8FCAEB963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0631" y="6340183"/>
            <a:ext cx="642491" cy="314689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65333148-CB7A-E36F-F869-39D12C64A7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871" y="6061548"/>
            <a:ext cx="642491" cy="636371"/>
          </a:xfrm>
          <a:prstGeom prst="rect">
            <a:avLst/>
          </a:prstGeom>
        </p:spPr>
      </p:pic>
      <p:sp>
        <p:nvSpPr>
          <p:cNvPr id="8" name="Freeform 4">
            <a:extLst>
              <a:ext uri="{FF2B5EF4-FFF2-40B4-BE49-F238E27FC236}">
                <a16:creationId xmlns:a16="http://schemas.microsoft.com/office/drawing/2014/main" id="{5F9E9AA8-45A5-A12D-D52E-4FD88FC76030}"/>
              </a:ext>
            </a:extLst>
          </p:cNvPr>
          <p:cNvSpPr>
            <a:spLocks/>
          </p:cNvSpPr>
          <p:nvPr/>
        </p:nvSpPr>
        <p:spPr bwMode="auto">
          <a:xfrm>
            <a:off x="5798893" y="2635269"/>
            <a:ext cx="1267281" cy="464722"/>
          </a:xfrm>
          <a:custGeom>
            <a:avLst/>
            <a:gdLst>
              <a:gd name="T0" fmla="*/ 2147483647 w 799"/>
              <a:gd name="T1" fmla="*/ 2147483647 h 293"/>
              <a:gd name="T2" fmla="*/ 2147483647 w 799"/>
              <a:gd name="T3" fmla="*/ 2147483647 h 293"/>
              <a:gd name="T4" fmla="*/ 2147483647 w 799"/>
              <a:gd name="T5" fmla="*/ 2147483647 h 293"/>
              <a:gd name="T6" fmla="*/ 2147483647 w 799"/>
              <a:gd name="T7" fmla="*/ 2147483647 h 293"/>
              <a:gd name="T8" fmla="*/ 2147483647 w 799"/>
              <a:gd name="T9" fmla="*/ 2147483647 h 293"/>
              <a:gd name="T10" fmla="*/ 2147483647 w 799"/>
              <a:gd name="T11" fmla="*/ 2147483647 h 293"/>
              <a:gd name="T12" fmla="*/ 2147483647 w 799"/>
              <a:gd name="T13" fmla="*/ 2147483647 h 293"/>
              <a:gd name="T14" fmla="*/ 2147483647 w 799"/>
              <a:gd name="T15" fmla="*/ 2147483647 h 293"/>
              <a:gd name="T16" fmla="*/ 2147483647 w 799"/>
              <a:gd name="T17" fmla="*/ 2147483647 h 293"/>
              <a:gd name="T18" fmla="*/ 2147483647 w 799"/>
              <a:gd name="T19" fmla="*/ 0 h 293"/>
              <a:gd name="T20" fmla="*/ 0 w 799"/>
              <a:gd name="T21" fmla="*/ 2147483647 h 293"/>
              <a:gd name="T22" fmla="*/ 2147483647 w 799"/>
              <a:gd name="T23" fmla="*/ 2147483647 h 2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99"/>
              <a:gd name="T37" fmla="*/ 0 h 293"/>
              <a:gd name="T38" fmla="*/ 799 w 799"/>
              <a:gd name="T39" fmla="*/ 293 h 29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99" h="293">
                <a:moveTo>
                  <a:pt x="21" y="292"/>
                </a:moveTo>
                <a:lnTo>
                  <a:pt x="798" y="21"/>
                </a:lnTo>
                <a:lnTo>
                  <a:pt x="798" y="19"/>
                </a:lnTo>
                <a:lnTo>
                  <a:pt x="798" y="16"/>
                </a:lnTo>
                <a:lnTo>
                  <a:pt x="797" y="15"/>
                </a:lnTo>
                <a:lnTo>
                  <a:pt x="797" y="11"/>
                </a:lnTo>
                <a:lnTo>
                  <a:pt x="797" y="10"/>
                </a:lnTo>
                <a:lnTo>
                  <a:pt x="795" y="6"/>
                </a:lnTo>
                <a:lnTo>
                  <a:pt x="795" y="3"/>
                </a:lnTo>
                <a:lnTo>
                  <a:pt x="793" y="0"/>
                </a:lnTo>
                <a:lnTo>
                  <a:pt x="0" y="255"/>
                </a:lnTo>
                <a:lnTo>
                  <a:pt x="21" y="292"/>
                </a:lnTo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E3606A6E-AA57-2531-8743-1C11445FB700}"/>
              </a:ext>
            </a:extLst>
          </p:cNvPr>
          <p:cNvSpPr>
            <a:spLocks/>
          </p:cNvSpPr>
          <p:nvPr/>
        </p:nvSpPr>
        <p:spPr bwMode="auto">
          <a:xfrm>
            <a:off x="5798893" y="2635269"/>
            <a:ext cx="1267281" cy="464722"/>
          </a:xfrm>
          <a:custGeom>
            <a:avLst/>
            <a:gdLst>
              <a:gd name="T0" fmla="*/ 2147483647 w 799"/>
              <a:gd name="T1" fmla="*/ 2147483647 h 293"/>
              <a:gd name="T2" fmla="*/ 2147483647 w 799"/>
              <a:gd name="T3" fmla="*/ 2147483647 h 293"/>
              <a:gd name="T4" fmla="*/ 2147483647 w 799"/>
              <a:gd name="T5" fmla="*/ 2147483647 h 293"/>
              <a:gd name="T6" fmla="*/ 2147483647 w 799"/>
              <a:gd name="T7" fmla="*/ 2147483647 h 293"/>
              <a:gd name="T8" fmla="*/ 2147483647 w 799"/>
              <a:gd name="T9" fmla="*/ 2147483647 h 293"/>
              <a:gd name="T10" fmla="*/ 2147483647 w 799"/>
              <a:gd name="T11" fmla="*/ 2147483647 h 293"/>
              <a:gd name="T12" fmla="*/ 2147483647 w 799"/>
              <a:gd name="T13" fmla="*/ 2147483647 h 293"/>
              <a:gd name="T14" fmla="*/ 2147483647 w 799"/>
              <a:gd name="T15" fmla="*/ 2147483647 h 293"/>
              <a:gd name="T16" fmla="*/ 2147483647 w 799"/>
              <a:gd name="T17" fmla="*/ 2147483647 h 293"/>
              <a:gd name="T18" fmla="*/ 2147483647 w 799"/>
              <a:gd name="T19" fmla="*/ 0 h 293"/>
              <a:gd name="T20" fmla="*/ 0 w 799"/>
              <a:gd name="T21" fmla="*/ 2147483647 h 293"/>
              <a:gd name="T22" fmla="*/ 2147483647 w 799"/>
              <a:gd name="T23" fmla="*/ 2147483647 h 2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99"/>
              <a:gd name="T37" fmla="*/ 0 h 293"/>
              <a:gd name="T38" fmla="*/ 799 w 799"/>
              <a:gd name="T39" fmla="*/ 293 h 29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99" h="293">
                <a:moveTo>
                  <a:pt x="21" y="292"/>
                </a:moveTo>
                <a:lnTo>
                  <a:pt x="798" y="21"/>
                </a:lnTo>
                <a:lnTo>
                  <a:pt x="798" y="19"/>
                </a:lnTo>
                <a:lnTo>
                  <a:pt x="798" y="16"/>
                </a:lnTo>
                <a:lnTo>
                  <a:pt x="797" y="15"/>
                </a:lnTo>
                <a:lnTo>
                  <a:pt x="797" y="11"/>
                </a:lnTo>
                <a:lnTo>
                  <a:pt x="797" y="10"/>
                </a:lnTo>
                <a:lnTo>
                  <a:pt x="795" y="6"/>
                </a:lnTo>
                <a:lnTo>
                  <a:pt x="795" y="3"/>
                </a:lnTo>
                <a:lnTo>
                  <a:pt x="793" y="0"/>
                </a:lnTo>
                <a:lnTo>
                  <a:pt x="0" y="255"/>
                </a:lnTo>
                <a:lnTo>
                  <a:pt x="21" y="292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D6317923-03AB-251A-6237-1795EF35ACE6}"/>
              </a:ext>
            </a:extLst>
          </p:cNvPr>
          <p:cNvSpPr>
            <a:spLocks/>
          </p:cNvSpPr>
          <p:nvPr/>
        </p:nvSpPr>
        <p:spPr bwMode="auto">
          <a:xfrm>
            <a:off x="5848061" y="2668576"/>
            <a:ext cx="1218112" cy="467895"/>
          </a:xfrm>
          <a:custGeom>
            <a:avLst/>
            <a:gdLst>
              <a:gd name="T0" fmla="*/ 0 w 768"/>
              <a:gd name="T1" fmla="*/ 2147483647 h 295"/>
              <a:gd name="T2" fmla="*/ 2147483647 w 768"/>
              <a:gd name="T3" fmla="*/ 2147483647 h 295"/>
              <a:gd name="T4" fmla="*/ 2147483647 w 768"/>
              <a:gd name="T5" fmla="*/ 2147483647 h 295"/>
              <a:gd name="T6" fmla="*/ 2147483647 w 768"/>
              <a:gd name="T7" fmla="*/ 2147483647 h 295"/>
              <a:gd name="T8" fmla="*/ 2147483647 w 768"/>
              <a:gd name="T9" fmla="*/ 2147483647 h 295"/>
              <a:gd name="T10" fmla="*/ 2147483647 w 768"/>
              <a:gd name="T11" fmla="*/ 2147483647 h 295"/>
              <a:gd name="T12" fmla="*/ 2147483647 w 768"/>
              <a:gd name="T13" fmla="*/ 2147483647 h 295"/>
              <a:gd name="T14" fmla="*/ 2147483647 w 768"/>
              <a:gd name="T15" fmla="*/ 2147483647 h 295"/>
              <a:gd name="T16" fmla="*/ 2147483647 w 768"/>
              <a:gd name="T17" fmla="*/ 2147483647 h 295"/>
              <a:gd name="T18" fmla="*/ 2147483647 w 768"/>
              <a:gd name="T19" fmla="*/ 2147483647 h 295"/>
              <a:gd name="T20" fmla="*/ 2147483647 w 768"/>
              <a:gd name="T21" fmla="*/ 0 h 295"/>
              <a:gd name="T22" fmla="*/ 0 w 768"/>
              <a:gd name="T23" fmla="*/ 2147483647 h 29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8"/>
              <a:gd name="T37" fmla="*/ 0 h 295"/>
              <a:gd name="T38" fmla="*/ 768 w 768"/>
              <a:gd name="T39" fmla="*/ 295 h 29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8" h="295">
                <a:moveTo>
                  <a:pt x="0" y="268"/>
                </a:moveTo>
                <a:lnTo>
                  <a:pt x="20" y="294"/>
                </a:lnTo>
                <a:lnTo>
                  <a:pt x="766" y="29"/>
                </a:lnTo>
                <a:lnTo>
                  <a:pt x="766" y="26"/>
                </a:lnTo>
                <a:lnTo>
                  <a:pt x="767" y="24"/>
                </a:lnTo>
                <a:lnTo>
                  <a:pt x="767" y="21"/>
                </a:lnTo>
                <a:lnTo>
                  <a:pt x="767" y="18"/>
                </a:lnTo>
                <a:lnTo>
                  <a:pt x="767" y="15"/>
                </a:lnTo>
                <a:lnTo>
                  <a:pt x="767" y="11"/>
                </a:lnTo>
                <a:lnTo>
                  <a:pt x="767" y="7"/>
                </a:lnTo>
                <a:lnTo>
                  <a:pt x="767" y="0"/>
                </a:lnTo>
                <a:lnTo>
                  <a:pt x="0" y="268"/>
                </a:lnTo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F0706382-E361-6BB6-F4A2-4861CE884DB6}"/>
              </a:ext>
            </a:extLst>
          </p:cNvPr>
          <p:cNvSpPr>
            <a:spLocks/>
          </p:cNvSpPr>
          <p:nvPr/>
        </p:nvSpPr>
        <p:spPr bwMode="auto">
          <a:xfrm>
            <a:off x="5848061" y="2668576"/>
            <a:ext cx="1218112" cy="467895"/>
          </a:xfrm>
          <a:custGeom>
            <a:avLst/>
            <a:gdLst>
              <a:gd name="T0" fmla="*/ 0 w 768"/>
              <a:gd name="T1" fmla="*/ 2147483647 h 295"/>
              <a:gd name="T2" fmla="*/ 2147483647 w 768"/>
              <a:gd name="T3" fmla="*/ 2147483647 h 295"/>
              <a:gd name="T4" fmla="*/ 2147483647 w 768"/>
              <a:gd name="T5" fmla="*/ 2147483647 h 295"/>
              <a:gd name="T6" fmla="*/ 2147483647 w 768"/>
              <a:gd name="T7" fmla="*/ 2147483647 h 295"/>
              <a:gd name="T8" fmla="*/ 2147483647 w 768"/>
              <a:gd name="T9" fmla="*/ 2147483647 h 295"/>
              <a:gd name="T10" fmla="*/ 2147483647 w 768"/>
              <a:gd name="T11" fmla="*/ 2147483647 h 295"/>
              <a:gd name="T12" fmla="*/ 2147483647 w 768"/>
              <a:gd name="T13" fmla="*/ 2147483647 h 295"/>
              <a:gd name="T14" fmla="*/ 2147483647 w 768"/>
              <a:gd name="T15" fmla="*/ 2147483647 h 295"/>
              <a:gd name="T16" fmla="*/ 2147483647 w 768"/>
              <a:gd name="T17" fmla="*/ 2147483647 h 295"/>
              <a:gd name="T18" fmla="*/ 2147483647 w 768"/>
              <a:gd name="T19" fmla="*/ 2147483647 h 295"/>
              <a:gd name="T20" fmla="*/ 2147483647 w 768"/>
              <a:gd name="T21" fmla="*/ 0 h 295"/>
              <a:gd name="T22" fmla="*/ 0 w 768"/>
              <a:gd name="T23" fmla="*/ 2147483647 h 29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8"/>
              <a:gd name="T37" fmla="*/ 0 h 295"/>
              <a:gd name="T38" fmla="*/ 768 w 768"/>
              <a:gd name="T39" fmla="*/ 295 h 29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8" h="295">
                <a:moveTo>
                  <a:pt x="0" y="268"/>
                </a:moveTo>
                <a:lnTo>
                  <a:pt x="20" y="294"/>
                </a:lnTo>
                <a:lnTo>
                  <a:pt x="766" y="29"/>
                </a:lnTo>
                <a:lnTo>
                  <a:pt x="766" y="26"/>
                </a:lnTo>
                <a:lnTo>
                  <a:pt x="767" y="24"/>
                </a:lnTo>
                <a:lnTo>
                  <a:pt x="767" y="21"/>
                </a:lnTo>
                <a:lnTo>
                  <a:pt x="767" y="18"/>
                </a:lnTo>
                <a:lnTo>
                  <a:pt x="767" y="15"/>
                </a:lnTo>
                <a:lnTo>
                  <a:pt x="767" y="11"/>
                </a:lnTo>
                <a:lnTo>
                  <a:pt x="767" y="7"/>
                </a:lnTo>
                <a:lnTo>
                  <a:pt x="767" y="0"/>
                </a:lnTo>
                <a:lnTo>
                  <a:pt x="0" y="268"/>
                </a:lnTo>
              </a:path>
            </a:pathLst>
          </a:custGeom>
          <a:noFill/>
          <a:ln w="12700" cap="rnd">
            <a:solidFill>
              <a:srgbClr val="99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reeform 8">
            <a:extLst>
              <a:ext uri="{FF2B5EF4-FFF2-40B4-BE49-F238E27FC236}">
                <a16:creationId xmlns:a16="http://schemas.microsoft.com/office/drawing/2014/main" id="{EF69D3D0-3037-98AF-91E8-5A14C8F30035}"/>
              </a:ext>
            </a:extLst>
          </p:cNvPr>
          <p:cNvSpPr>
            <a:spLocks/>
          </p:cNvSpPr>
          <p:nvPr/>
        </p:nvSpPr>
        <p:spPr bwMode="auto">
          <a:xfrm>
            <a:off x="5743379" y="2021452"/>
            <a:ext cx="880276" cy="1497263"/>
          </a:xfrm>
          <a:custGeom>
            <a:avLst/>
            <a:gdLst>
              <a:gd name="T0" fmla="*/ 2147483647 w 555"/>
              <a:gd name="T1" fmla="*/ 2147483647 h 944"/>
              <a:gd name="T2" fmla="*/ 2147483647 w 555"/>
              <a:gd name="T3" fmla="*/ 2147483647 h 944"/>
              <a:gd name="T4" fmla="*/ 2147483647 w 555"/>
              <a:gd name="T5" fmla="*/ 2147483647 h 944"/>
              <a:gd name="T6" fmla="*/ 2147483647 w 555"/>
              <a:gd name="T7" fmla="*/ 2147483647 h 944"/>
              <a:gd name="T8" fmla="*/ 2147483647 w 555"/>
              <a:gd name="T9" fmla="*/ 2147483647 h 944"/>
              <a:gd name="T10" fmla="*/ 2147483647 w 555"/>
              <a:gd name="T11" fmla="*/ 2147483647 h 944"/>
              <a:gd name="T12" fmla="*/ 2147483647 w 555"/>
              <a:gd name="T13" fmla="*/ 2147483647 h 944"/>
              <a:gd name="T14" fmla="*/ 2147483647 w 555"/>
              <a:gd name="T15" fmla="*/ 2147483647 h 944"/>
              <a:gd name="T16" fmla="*/ 2147483647 w 555"/>
              <a:gd name="T17" fmla="*/ 2147483647 h 944"/>
              <a:gd name="T18" fmla="*/ 2147483647 w 555"/>
              <a:gd name="T19" fmla="*/ 2147483647 h 944"/>
              <a:gd name="T20" fmla="*/ 2147483647 w 555"/>
              <a:gd name="T21" fmla="*/ 2147483647 h 944"/>
              <a:gd name="T22" fmla="*/ 2147483647 w 555"/>
              <a:gd name="T23" fmla="*/ 2147483647 h 944"/>
              <a:gd name="T24" fmla="*/ 2147483647 w 555"/>
              <a:gd name="T25" fmla="*/ 2147483647 h 944"/>
              <a:gd name="T26" fmla="*/ 2147483647 w 555"/>
              <a:gd name="T27" fmla="*/ 2147483647 h 944"/>
              <a:gd name="T28" fmla="*/ 2147483647 w 555"/>
              <a:gd name="T29" fmla="*/ 2147483647 h 944"/>
              <a:gd name="T30" fmla="*/ 2147483647 w 555"/>
              <a:gd name="T31" fmla="*/ 2147483647 h 944"/>
              <a:gd name="T32" fmla="*/ 2147483647 w 555"/>
              <a:gd name="T33" fmla="*/ 2147483647 h 944"/>
              <a:gd name="T34" fmla="*/ 2147483647 w 555"/>
              <a:gd name="T35" fmla="*/ 2147483647 h 944"/>
              <a:gd name="T36" fmla="*/ 2147483647 w 555"/>
              <a:gd name="T37" fmla="*/ 2147483647 h 944"/>
              <a:gd name="T38" fmla="*/ 2147483647 w 555"/>
              <a:gd name="T39" fmla="*/ 2147483647 h 944"/>
              <a:gd name="T40" fmla="*/ 2147483647 w 555"/>
              <a:gd name="T41" fmla="*/ 2147483647 h 944"/>
              <a:gd name="T42" fmla="*/ 2147483647 w 555"/>
              <a:gd name="T43" fmla="*/ 2147483647 h 944"/>
              <a:gd name="T44" fmla="*/ 2147483647 w 555"/>
              <a:gd name="T45" fmla="*/ 2147483647 h 944"/>
              <a:gd name="T46" fmla="*/ 2147483647 w 555"/>
              <a:gd name="T47" fmla="*/ 2147483647 h 944"/>
              <a:gd name="T48" fmla="*/ 2147483647 w 555"/>
              <a:gd name="T49" fmla="*/ 2147483647 h 944"/>
              <a:gd name="T50" fmla="*/ 2147483647 w 555"/>
              <a:gd name="T51" fmla="*/ 2147483647 h 944"/>
              <a:gd name="T52" fmla="*/ 2147483647 w 555"/>
              <a:gd name="T53" fmla="*/ 2147483647 h 944"/>
              <a:gd name="T54" fmla="*/ 2147483647 w 555"/>
              <a:gd name="T55" fmla="*/ 2147483647 h 944"/>
              <a:gd name="T56" fmla="*/ 2147483647 w 555"/>
              <a:gd name="T57" fmla="*/ 2147483647 h 944"/>
              <a:gd name="T58" fmla="*/ 2147483647 w 555"/>
              <a:gd name="T59" fmla="*/ 2147483647 h 944"/>
              <a:gd name="T60" fmla="*/ 2147483647 w 555"/>
              <a:gd name="T61" fmla="*/ 2147483647 h 944"/>
              <a:gd name="T62" fmla="*/ 2147483647 w 555"/>
              <a:gd name="T63" fmla="*/ 2147483647 h 944"/>
              <a:gd name="T64" fmla="*/ 2147483647 w 555"/>
              <a:gd name="T65" fmla="*/ 2147483647 h 944"/>
              <a:gd name="T66" fmla="*/ 2147483647 w 555"/>
              <a:gd name="T67" fmla="*/ 2147483647 h 944"/>
              <a:gd name="T68" fmla="*/ 2147483647 w 555"/>
              <a:gd name="T69" fmla="*/ 2147483647 h 944"/>
              <a:gd name="T70" fmla="*/ 2147483647 w 555"/>
              <a:gd name="T71" fmla="*/ 2147483647 h 944"/>
              <a:gd name="T72" fmla="*/ 2147483647 w 555"/>
              <a:gd name="T73" fmla="*/ 2147483647 h 944"/>
              <a:gd name="T74" fmla="*/ 2147483647 w 555"/>
              <a:gd name="T75" fmla="*/ 2147483647 h 944"/>
              <a:gd name="T76" fmla="*/ 2147483647 w 555"/>
              <a:gd name="T77" fmla="*/ 2147483647 h 944"/>
              <a:gd name="T78" fmla="*/ 2147483647 w 555"/>
              <a:gd name="T79" fmla="*/ 2147483647 h 944"/>
              <a:gd name="T80" fmla="*/ 2147483647 w 555"/>
              <a:gd name="T81" fmla="*/ 2147483647 h 944"/>
              <a:gd name="T82" fmla="*/ 2147483647 w 555"/>
              <a:gd name="T83" fmla="*/ 2147483647 h 944"/>
              <a:gd name="T84" fmla="*/ 2147483647 w 555"/>
              <a:gd name="T85" fmla="*/ 2147483647 h 944"/>
              <a:gd name="T86" fmla="*/ 2147483647 w 555"/>
              <a:gd name="T87" fmla="*/ 2147483647 h 944"/>
              <a:gd name="T88" fmla="*/ 2147483647 w 555"/>
              <a:gd name="T89" fmla="*/ 2147483647 h 944"/>
              <a:gd name="T90" fmla="*/ 2147483647 w 555"/>
              <a:gd name="T91" fmla="*/ 2147483647 h 944"/>
              <a:gd name="T92" fmla="*/ 2147483647 w 555"/>
              <a:gd name="T93" fmla="*/ 2147483647 h 944"/>
              <a:gd name="T94" fmla="*/ 2147483647 w 555"/>
              <a:gd name="T95" fmla="*/ 2147483647 h 944"/>
              <a:gd name="T96" fmla="*/ 2147483647 w 555"/>
              <a:gd name="T97" fmla="*/ 2147483647 h 944"/>
              <a:gd name="T98" fmla="*/ 2147483647 w 555"/>
              <a:gd name="T99" fmla="*/ 2147483647 h 944"/>
              <a:gd name="T100" fmla="*/ 2147483647 w 555"/>
              <a:gd name="T101" fmla="*/ 2147483647 h 944"/>
              <a:gd name="T102" fmla="*/ 2147483647 w 555"/>
              <a:gd name="T103" fmla="*/ 2147483647 h 944"/>
              <a:gd name="T104" fmla="*/ 2147483647 w 555"/>
              <a:gd name="T105" fmla="*/ 2147483647 h 944"/>
              <a:gd name="T106" fmla="*/ 2147483647 w 555"/>
              <a:gd name="T107" fmla="*/ 2147483647 h 944"/>
              <a:gd name="T108" fmla="*/ 2147483647 w 555"/>
              <a:gd name="T109" fmla="*/ 2147483647 h 944"/>
              <a:gd name="T110" fmla="*/ 2147483647 w 555"/>
              <a:gd name="T111" fmla="*/ 2147483647 h 944"/>
              <a:gd name="T112" fmla="*/ 2147483647 w 555"/>
              <a:gd name="T113" fmla="*/ 2147483647 h 944"/>
              <a:gd name="T114" fmla="*/ 2147483647 w 555"/>
              <a:gd name="T115" fmla="*/ 2147483647 h 944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55"/>
              <a:gd name="T175" fmla="*/ 0 h 944"/>
              <a:gd name="T176" fmla="*/ 555 w 555"/>
              <a:gd name="T177" fmla="*/ 944 h 944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55" h="944">
                <a:moveTo>
                  <a:pt x="512" y="0"/>
                </a:moveTo>
                <a:lnTo>
                  <a:pt x="474" y="8"/>
                </a:lnTo>
                <a:lnTo>
                  <a:pt x="433" y="21"/>
                </a:lnTo>
                <a:lnTo>
                  <a:pt x="391" y="34"/>
                </a:lnTo>
                <a:lnTo>
                  <a:pt x="347" y="51"/>
                </a:lnTo>
                <a:lnTo>
                  <a:pt x="303" y="68"/>
                </a:lnTo>
                <a:lnTo>
                  <a:pt x="261" y="85"/>
                </a:lnTo>
                <a:lnTo>
                  <a:pt x="221" y="103"/>
                </a:lnTo>
                <a:lnTo>
                  <a:pt x="185" y="120"/>
                </a:lnTo>
                <a:lnTo>
                  <a:pt x="186" y="130"/>
                </a:lnTo>
                <a:lnTo>
                  <a:pt x="186" y="140"/>
                </a:lnTo>
                <a:lnTo>
                  <a:pt x="185" y="148"/>
                </a:lnTo>
                <a:lnTo>
                  <a:pt x="182" y="156"/>
                </a:lnTo>
                <a:lnTo>
                  <a:pt x="178" y="163"/>
                </a:lnTo>
                <a:lnTo>
                  <a:pt x="172" y="169"/>
                </a:lnTo>
                <a:lnTo>
                  <a:pt x="165" y="174"/>
                </a:lnTo>
                <a:lnTo>
                  <a:pt x="159" y="179"/>
                </a:lnTo>
                <a:lnTo>
                  <a:pt x="151" y="182"/>
                </a:lnTo>
                <a:lnTo>
                  <a:pt x="143" y="185"/>
                </a:lnTo>
                <a:lnTo>
                  <a:pt x="134" y="185"/>
                </a:lnTo>
                <a:lnTo>
                  <a:pt x="126" y="185"/>
                </a:lnTo>
                <a:lnTo>
                  <a:pt x="120" y="185"/>
                </a:lnTo>
                <a:lnTo>
                  <a:pt x="112" y="182"/>
                </a:lnTo>
                <a:lnTo>
                  <a:pt x="105" y="179"/>
                </a:lnTo>
                <a:lnTo>
                  <a:pt x="100" y="174"/>
                </a:lnTo>
                <a:lnTo>
                  <a:pt x="86" y="182"/>
                </a:lnTo>
                <a:lnTo>
                  <a:pt x="73" y="192"/>
                </a:lnTo>
                <a:lnTo>
                  <a:pt x="58" y="202"/>
                </a:lnTo>
                <a:lnTo>
                  <a:pt x="47" y="211"/>
                </a:lnTo>
                <a:lnTo>
                  <a:pt x="34" y="221"/>
                </a:lnTo>
                <a:lnTo>
                  <a:pt x="22" y="229"/>
                </a:lnTo>
                <a:lnTo>
                  <a:pt x="11" y="239"/>
                </a:lnTo>
                <a:lnTo>
                  <a:pt x="0" y="249"/>
                </a:lnTo>
                <a:lnTo>
                  <a:pt x="8" y="283"/>
                </a:lnTo>
                <a:lnTo>
                  <a:pt x="16" y="319"/>
                </a:lnTo>
                <a:lnTo>
                  <a:pt x="21" y="353"/>
                </a:lnTo>
                <a:lnTo>
                  <a:pt x="27" y="387"/>
                </a:lnTo>
                <a:lnTo>
                  <a:pt x="32" y="421"/>
                </a:lnTo>
                <a:lnTo>
                  <a:pt x="37" y="455"/>
                </a:lnTo>
                <a:lnTo>
                  <a:pt x="42" y="488"/>
                </a:lnTo>
                <a:lnTo>
                  <a:pt x="48" y="522"/>
                </a:lnTo>
                <a:lnTo>
                  <a:pt x="60" y="525"/>
                </a:lnTo>
                <a:lnTo>
                  <a:pt x="71" y="530"/>
                </a:lnTo>
                <a:lnTo>
                  <a:pt x="81" y="536"/>
                </a:lnTo>
                <a:lnTo>
                  <a:pt x="89" y="543"/>
                </a:lnTo>
                <a:lnTo>
                  <a:pt x="94" y="553"/>
                </a:lnTo>
                <a:lnTo>
                  <a:pt x="99" y="562"/>
                </a:lnTo>
                <a:lnTo>
                  <a:pt x="100" y="572"/>
                </a:lnTo>
                <a:lnTo>
                  <a:pt x="102" y="582"/>
                </a:lnTo>
                <a:lnTo>
                  <a:pt x="102" y="593"/>
                </a:lnTo>
                <a:lnTo>
                  <a:pt x="99" y="603"/>
                </a:lnTo>
                <a:lnTo>
                  <a:pt x="95" y="613"/>
                </a:lnTo>
                <a:lnTo>
                  <a:pt x="91" y="623"/>
                </a:lnTo>
                <a:lnTo>
                  <a:pt x="84" y="631"/>
                </a:lnTo>
                <a:lnTo>
                  <a:pt x="76" y="639"/>
                </a:lnTo>
                <a:lnTo>
                  <a:pt x="66" y="644"/>
                </a:lnTo>
                <a:lnTo>
                  <a:pt x="56" y="649"/>
                </a:lnTo>
                <a:lnTo>
                  <a:pt x="56" y="670"/>
                </a:lnTo>
                <a:lnTo>
                  <a:pt x="56" y="691"/>
                </a:lnTo>
                <a:lnTo>
                  <a:pt x="58" y="714"/>
                </a:lnTo>
                <a:lnTo>
                  <a:pt x="58" y="738"/>
                </a:lnTo>
                <a:lnTo>
                  <a:pt x="60" y="762"/>
                </a:lnTo>
                <a:lnTo>
                  <a:pt x="60" y="787"/>
                </a:lnTo>
                <a:lnTo>
                  <a:pt x="60" y="811"/>
                </a:lnTo>
                <a:lnTo>
                  <a:pt x="60" y="834"/>
                </a:lnTo>
                <a:lnTo>
                  <a:pt x="104" y="844"/>
                </a:lnTo>
                <a:lnTo>
                  <a:pt x="149" y="855"/>
                </a:lnTo>
                <a:lnTo>
                  <a:pt x="196" y="865"/>
                </a:lnTo>
                <a:lnTo>
                  <a:pt x="247" y="878"/>
                </a:lnTo>
                <a:lnTo>
                  <a:pt x="302" y="891"/>
                </a:lnTo>
                <a:lnTo>
                  <a:pt x="362" y="907"/>
                </a:lnTo>
                <a:lnTo>
                  <a:pt x="429" y="923"/>
                </a:lnTo>
                <a:lnTo>
                  <a:pt x="502" y="943"/>
                </a:lnTo>
                <a:lnTo>
                  <a:pt x="512" y="897"/>
                </a:lnTo>
                <a:lnTo>
                  <a:pt x="521" y="847"/>
                </a:lnTo>
                <a:lnTo>
                  <a:pt x="529" y="795"/>
                </a:lnTo>
                <a:lnTo>
                  <a:pt x="536" y="738"/>
                </a:lnTo>
                <a:lnTo>
                  <a:pt x="541" y="681"/>
                </a:lnTo>
                <a:lnTo>
                  <a:pt x="546" y="621"/>
                </a:lnTo>
                <a:lnTo>
                  <a:pt x="549" y="558"/>
                </a:lnTo>
                <a:lnTo>
                  <a:pt x="551" y="496"/>
                </a:lnTo>
                <a:lnTo>
                  <a:pt x="552" y="480"/>
                </a:lnTo>
                <a:lnTo>
                  <a:pt x="552" y="468"/>
                </a:lnTo>
                <a:lnTo>
                  <a:pt x="552" y="455"/>
                </a:lnTo>
                <a:lnTo>
                  <a:pt x="552" y="445"/>
                </a:lnTo>
                <a:lnTo>
                  <a:pt x="552" y="434"/>
                </a:lnTo>
                <a:lnTo>
                  <a:pt x="554" y="423"/>
                </a:lnTo>
                <a:lnTo>
                  <a:pt x="552" y="410"/>
                </a:lnTo>
                <a:lnTo>
                  <a:pt x="552" y="393"/>
                </a:lnTo>
                <a:lnTo>
                  <a:pt x="546" y="393"/>
                </a:lnTo>
                <a:lnTo>
                  <a:pt x="538" y="392"/>
                </a:lnTo>
                <a:lnTo>
                  <a:pt x="531" y="389"/>
                </a:lnTo>
                <a:lnTo>
                  <a:pt x="525" y="385"/>
                </a:lnTo>
                <a:lnTo>
                  <a:pt x="515" y="377"/>
                </a:lnTo>
                <a:lnTo>
                  <a:pt x="507" y="366"/>
                </a:lnTo>
                <a:lnTo>
                  <a:pt x="500" y="354"/>
                </a:lnTo>
                <a:lnTo>
                  <a:pt x="495" y="341"/>
                </a:lnTo>
                <a:lnTo>
                  <a:pt x="494" y="327"/>
                </a:lnTo>
                <a:lnTo>
                  <a:pt x="492" y="312"/>
                </a:lnTo>
                <a:lnTo>
                  <a:pt x="494" y="298"/>
                </a:lnTo>
                <a:lnTo>
                  <a:pt x="497" y="283"/>
                </a:lnTo>
                <a:lnTo>
                  <a:pt x="500" y="270"/>
                </a:lnTo>
                <a:lnTo>
                  <a:pt x="507" y="259"/>
                </a:lnTo>
                <a:lnTo>
                  <a:pt x="515" y="247"/>
                </a:lnTo>
                <a:lnTo>
                  <a:pt x="523" y="241"/>
                </a:lnTo>
                <a:lnTo>
                  <a:pt x="528" y="237"/>
                </a:lnTo>
                <a:lnTo>
                  <a:pt x="533" y="234"/>
                </a:lnTo>
                <a:lnTo>
                  <a:pt x="539" y="233"/>
                </a:lnTo>
                <a:lnTo>
                  <a:pt x="544" y="233"/>
                </a:lnTo>
                <a:lnTo>
                  <a:pt x="542" y="202"/>
                </a:lnTo>
                <a:lnTo>
                  <a:pt x="539" y="171"/>
                </a:lnTo>
                <a:lnTo>
                  <a:pt x="536" y="142"/>
                </a:lnTo>
                <a:lnTo>
                  <a:pt x="533" y="112"/>
                </a:lnTo>
                <a:lnTo>
                  <a:pt x="528" y="85"/>
                </a:lnTo>
                <a:lnTo>
                  <a:pt x="523" y="55"/>
                </a:lnTo>
                <a:lnTo>
                  <a:pt x="518" y="28"/>
                </a:lnTo>
                <a:lnTo>
                  <a:pt x="512" y="0"/>
                </a:lnTo>
              </a:path>
            </a:pathLst>
          </a:custGeom>
          <a:solidFill>
            <a:srgbClr val="FAF0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reeform 9">
            <a:extLst>
              <a:ext uri="{FF2B5EF4-FFF2-40B4-BE49-F238E27FC236}">
                <a16:creationId xmlns:a16="http://schemas.microsoft.com/office/drawing/2014/main" id="{BF6E3C0A-C6B9-853A-B14D-263CDAD87FD4}"/>
              </a:ext>
            </a:extLst>
          </p:cNvPr>
          <p:cNvSpPr>
            <a:spLocks/>
          </p:cNvSpPr>
          <p:nvPr/>
        </p:nvSpPr>
        <p:spPr bwMode="auto">
          <a:xfrm>
            <a:off x="5743379" y="2021452"/>
            <a:ext cx="880276" cy="1497263"/>
          </a:xfrm>
          <a:custGeom>
            <a:avLst/>
            <a:gdLst>
              <a:gd name="T0" fmla="*/ 2147483647 w 555"/>
              <a:gd name="T1" fmla="*/ 2147483647 h 944"/>
              <a:gd name="T2" fmla="*/ 2147483647 w 555"/>
              <a:gd name="T3" fmla="*/ 2147483647 h 944"/>
              <a:gd name="T4" fmla="*/ 2147483647 w 555"/>
              <a:gd name="T5" fmla="*/ 2147483647 h 944"/>
              <a:gd name="T6" fmla="*/ 2147483647 w 555"/>
              <a:gd name="T7" fmla="*/ 2147483647 h 944"/>
              <a:gd name="T8" fmla="*/ 2147483647 w 555"/>
              <a:gd name="T9" fmla="*/ 2147483647 h 944"/>
              <a:gd name="T10" fmla="*/ 2147483647 w 555"/>
              <a:gd name="T11" fmla="*/ 2147483647 h 944"/>
              <a:gd name="T12" fmla="*/ 2147483647 w 555"/>
              <a:gd name="T13" fmla="*/ 2147483647 h 944"/>
              <a:gd name="T14" fmla="*/ 2147483647 w 555"/>
              <a:gd name="T15" fmla="*/ 2147483647 h 944"/>
              <a:gd name="T16" fmla="*/ 2147483647 w 555"/>
              <a:gd name="T17" fmla="*/ 2147483647 h 944"/>
              <a:gd name="T18" fmla="*/ 2147483647 w 555"/>
              <a:gd name="T19" fmla="*/ 2147483647 h 944"/>
              <a:gd name="T20" fmla="*/ 2147483647 w 555"/>
              <a:gd name="T21" fmla="*/ 2147483647 h 944"/>
              <a:gd name="T22" fmla="*/ 2147483647 w 555"/>
              <a:gd name="T23" fmla="*/ 2147483647 h 944"/>
              <a:gd name="T24" fmla="*/ 2147483647 w 555"/>
              <a:gd name="T25" fmla="*/ 2147483647 h 944"/>
              <a:gd name="T26" fmla="*/ 2147483647 w 555"/>
              <a:gd name="T27" fmla="*/ 2147483647 h 944"/>
              <a:gd name="T28" fmla="*/ 2147483647 w 555"/>
              <a:gd name="T29" fmla="*/ 2147483647 h 944"/>
              <a:gd name="T30" fmla="*/ 2147483647 w 555"/>
              <a:gd name="T31" fmla="*/ 2147483647 h 944"/>
              <a:gd name="T32" fmla="*/ 2147483647 w 555"/>
              <a:gd name="T33" fmla="*/ 2147483647 h 944"/>
              <a:gd name="T34" fmla="*/ 2147483647 w 555"/>
              <a:gd name="T35" fmla="*/ 2147483647 h 944"/>
              <a:gd name="T36" fmla="*/ 2147483647 w 555"/>
              <a:gd name="T37" fmla="*/ 2147483647 h 944"/>
              <a:gd name="T38" fmla="*/ 2147483647 w 555"/>
              <a:gd name="T39" fmla="*/ 2147483647 h 944"/>
              <a:gd name="T40" fmla="*/ 2147483647 w 555"/>
              <a:gd name="T41" fmla="*/ 2147483647 h 944"/>
              <a:gd name="T42" fmla="*/ 2147483647 w 555"/>
              <a:gd name="T43" fmla="*/ 2147483647 h 944"/>
              <a:gd name="T44" fmla="*/ 2147483647 w 555"/>
              <a:gd name="T45" fmla="*/ 2147483647 h 944"/>
              <a:gd name="T46" fmla="*/ 2147483647 w 555"/>
              <a:gd name="T47" fmla="*/ 2147483647 h 944"/>
              <a:gd name="T48" fmla="*/ 2147483647 w 555"/>
              <a:gd name="T49" fmla="*/ 2147483647 h 944"/>
              <a:gd name="T50" fmla="*/ 2147483647 w 555"/>
              <a:gd name="T51" fmla="*/ 2147483647 h 944"/>
              <a:gd name="T52" fmla="*/ 2147483647 w 555"/>
              <a:gd name="T53" fmla="*/ 2147483647 h 944"/>
              <a:gd name="T54" fmla="*/ 2147483647 w 555"/>
              <a:gd name="T55" fmla="*/ 2147483647 h 944"/>
              <a:gd name="T56" fmla="*/ 2147483647 w 555"/>
              <a:gd name="T57" fmla="*/ 2147483647 h 944"/>
              <a:gd name="T58" fmla="*/ 2147483647 w 555"/>
              <a:gd name="T59" fmla="*/ 2147483647 h 944"/>
              <a:gd name="T60" fmla="*/ 2147483647 w 555"/>
              <a:gd name="T61" fmla="*/ 2147483647 h 944"/>
              <a:gd name="T62" fmla="*/ 2147483647 w 555"/>
              <a:gd name="T63" fmla="*/ 2147483647 h 944"/>
              <a:gd name="T64" fmla="*/ 2147483647 w 555"/>
              <a:gd name="T65" fmla="*/ 2147483647 h 944"/>
              <a:gd name="T66" fmla="*/ 2147483647 w 555"/>
              <a:gd name="T67" fmla="*/ 2147483647 h 944"/>
              <a:gd name="T68" fmla="*/ 2147483647 w 555"/>
              <a:gd name="T69" fmla="*/ 2147483647 h 944"/>
              <a:gd name="T70" fmla="*/ 2147483647 w 555"/>
              <a:gd name="T71" fmla="*/ 2147483647 h 944"/>
              <a:gd name="T72" fmla="*/ 2147483647 w 555"/>
              <a:gd name="T73" fmla="*/ 2147483647 h 944"/>
              <a:gd name="T74" fmla="*/ 2147483647 w 555"/>
              <a:gd name="T75" fmla="*/ 2147483647 h 944"/>
              <a:gd name="T76" fmla="*/ 2147483647 w 555"/>
              <a:gd name="T77" fmla="*/ 2147483647 h 944"/>
              <a:gd name="T78" fmla="*/ 2147483647 w 555"/>
              <a:gd name="T79" fmla="*/ 2147483647 h 944"/>
              <a:gd name="T80" fmla="*/ 2147483647 w 555"/>
              <a:gd name="T81" fmla="*/ 2147483647 h 944"/>
              <a:gd name="T82" fmla="*/ 2147483647 w 555"/>
              <a:gd name="T83" fmla="*/ 2147483647 h 944"/>
              <a:gd name="T84" fmla="*/ 2147483647 w 555"/>
              <a:gd name="T85" fmla="*/ 2147483647 h 944"/>
              <a:gd name="T86" fmla="*/ 2147483647 w 555"/>
              <a:gd name="T87" fmla="*/ 2147483647 h 944"/>
              <a:gd name="T88" fmla="*/ 2147483647 w 555"/>
              <a:gd name="T89" fmla="*/ 2147483647 h 944"/>
              <a:gd name="T90" fmla="*/ 2147483647 w 555"/>
              <a:gd name="T91" fmla="*/ 2147483647 h 944"/>
              <a:gd name="T92" fmla="*/ 2147483647 w 555"/>
              <a:gd name="T93" fmla="*/ 2147483647 h 944"/>
              <a:gd name="T94" fmla="*/ 2147483647 w 555"/>
              <a:gd name="T95" fmla="*/ 2147483647 h 944"/>
              <a:gd name="T96" fmla="*/ 2147483647 w 555"/>
              <a:gd name="T97" fmla="*/ 2147483647 h 944"/>
              <a:gd name="T98" fmla="*/ 2147483647 w 555"/>
              <a:gd name="T99" fmla="*/ 2147483647 h 944"/>
              <a:gd name="T100" fmla="*/ 2147483647 w 555"/>
              <a:gd name="T101" fmla="*/ 2147483647 h 944"/>
              <a:gd name="T102" fmla="*/ 2147483647 w 555"/>
              <a:gd name="T103" fmla="*/ 2147483647 h 944"/>
              <a:gd name="T104" fmla="*/ 2147483647 w 555"/>
              <a:gd name="T105" fmla="*/ 2147483647 h 944"/>
              <a:gd name="T106" fmla="*/ 2147483647 w 555"/>
              <a:gd name="T107" fmla="*/ 2147483647 h 944"/>
              <a:gd name="T108" fmla="*/ 2147483647 w 555"/>
              <a:gd name="T109" fmla="*/ 2147483647 h 944"/>
              <a:gd name="T110" fmla="*/ 2147483647 w 555"/>
              <a:gd name="T111" fmla="*/ 2147483647 h 944"/>
              <a:gd name="T112" fmla="*/ 2147483647 w 555"/>
              <a:gd name="T113" fmla="*/ 2147483647 h 944"/>
              <a:gd name="T114" fmla="*/ 2147483647 w 555"/>
              <a:gd name="T115" fmla="*/ 2147483647 h 944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55"/>
              <a:gd name="T175" fmla="*/ 0 h 944"/>
              <a:gd name="T176" fmla="*/ 555 w 555"/>
              <a:gd name="T177" fmla="*/ 944 h 944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55" h="944">
                <a:moveTo>
                  <a:pt x="512" y="0"/>
                </a:moveTo>
                <a:lnTo>
                  <a:pt x="474" y="8"/>
                </a:lnTo>
                <a:lnTo>
                  <a:pt x="433" y="21"/>
                </a:lnTo>
                <a:lnTo>
                  <a:pt x="391" y="34"/>
                </a:lnTo>
                <a:lnTo>
                  <a:pt x="347" y="51"/>
                </a:lnTo>
                <a:lnTo>
                  <a:pt x="303" y="68"/>
                </a:lnTo>
                <a:lnTo>
                  <a:pt x="261" y="85"/>
                </a:lnTo>
                <a:lnTo>
                  <a:pt x="221" y="103"/>
                </a:lnTo>
                <a:lnTo>
                  <a:pt x="185" y="120"/>
                </a:lnTo>
                <a:lnTo>
                  <a:pt x="186" y="130"/>
                </a:lnTo>
                <a:lnTo>
                  <a:pt x="186" y="140"/>
                </a:lnTo>
                <a:lnTo>
                  <a:pt x="185" y="148"/>
                </a:lnTo>
                <a:lnTo>
                  <a:pt x="182" y="156"/>
                </a:lnTo>
                <a:lnTo>
                  <a:pt x="178" y="163"/>
                </a:lnTo>
                <a:lnTo>
                  <a:pt x="172" y="169"/>
                </a:lnTo>
                <a:lnTo>
                  <a:pt x="165" y="174"/>
                </a:lnTo>
                <a:lnTo>
                  <a:pt x="159" y="179"/>
                </a:lnTo>
                <a:lnTo>
                  <a:pt x="151" y="182"/>
                </a:lnTo>
                <a:lnTo>
                  <a:pt x="143" y="185"/>
                </a:lnTo>
                <a:lnTo>
                  <a:pt x="134" y="185"/>
                </a:lnTo>
                <a:lnTo>
                  <a:pt x="126" y="185"/>
                </a:lnTo>
                <a:lnTo>
                  <a:pt x="120" y="185"/>
                </a:lnTo>
                <a:lnTo>
                  <a:pt x="112" y="182"/>
                </a:lnTo>
                <a:lnTo>
                  <a:pt x="105" y="179"/>
                </a:lnTo>
                <a:lnTo>
                  <a:pt x="100" y="174"/>
                </a:lnTo>
                <a:lnTo>
                  <a:pt x="86" y="182"/>
                </a:lnTo>
                <a:lnTo>
                  <a:pt x="73" y="192"/>
                </a:lnTo>
                <a:lnTo>
                  <a:pt x="58" y="202"/>
                </a:lnTo>
                <a:lnTo>
                  <a:pt x="47" y="211"/>
                </a:lnTo>
                <a:lnTo>
                  <a:pt x="34" y="221"/>
                </a:lnTo>
                <a:lnTo>
                  <a:pt x="22" y="229"/>
                </a:lnTo>
                <a:lnTo>
                  <a:pt x="11" y="239"/>
                </a:lnTo>
                <a:lnTo>
                  <a:pt x="0" y="249"/>
                </a:lnTo>
                <a:lnTo>
                  <a:pt x="8" y="283"/>
                </a:lnTo>
                <a:lnTo>
                  <a:pt x="16" y="319"/>
                </a:lnTo>
                <a:lnTo>
                  <a:pt x="21" y="353"/>
                </a:lnTo>
                <a:lnTo>
                  <a:pt x="27" y="387"/>
                </a:lnTo>
                <a:lnTo>
                  <a:pt x="32" y="421"/>
                </a:lnTo>
                <a:lnTo>
                  <a:pt x="37" y="455"/>
                </a:lnTo>
                <a:lnTo>
                  <a:pt x="42" y="488"/>
                </a:lnTo>
                <a:lnTo>
                  <a:pt x="48" y="522"/>
                </a:lnTo>
                <a:lnTo>
                  <a:pt x="60" y="525"/>
                </a:lnTo>
                <a:lnTo>
                  <a:pt x="71" y="530"/>
                </a:lnTo>
                <a:lnTo>
                  <a:pt x="81" y="536"/>
                </a:lnTo>
                <a:lnTo>
                  <a:pt x="89" y="543"/>
                </a:lnTo>
                <a:lnTo>
                  <a:pt x="94" y="553"/>
                </a:lnTo>
                <a:lnTo>
                  <a:pt x="99" y="562"/>
                </a:lnTo>
                <a:lnTo>
                  <a:pt x="100" y="572"/>
                </a:lnTo>
                <a:lnTo>
                  <a:pt x="102" y="582"/>
                </a:lnTo>
                <a:lnTo>
                  <a:pt x="102" y="593"/>
                </a:lnTo>
                <a:lnTo>
                  <a:pt x="99" y="603"/>
                </a:lnTo>
                <a:lnTo>
                  <a:pt x="95" y="613"/>
                </a:lnTo>
                <a:lnTo>
                  <a:pt x="91" y="623"/>
                </a:lnTo>
                <a:lnTo>
                  <a:pt x="84" y="631"/>
                </a:lnTo>
                <a:lnTo>
                  <a:pt x="76" y="639"/>
                </a:lnTo>
                <a:lnTo>
                  <a:pt x="66" y="644"/>
                </a:lnTo>
                <a:lnTo>
                  <a:pt x="56" y="649"/>
                </a:lnTo>
                <a:lnTo>
                  <a:pt x="56" y="670"/>
                </a:lnTo>
                <a:lnTo>
                  <a:pt x="56" y="691"/>
                </a:lnTo>
                <a:lnTo>
                  <a:pt x="58" y="714"/>
                </a:lnTo>
                <a:lnTo>
                  <a:pt x="58" y="738"/>
                </a:lnTo>
                <a:lnTo>
                  <a:pt x="60" y="762"/>
                </a:lnTo>
                <a:lnTo>
                  <a:pt x="60" y="787"/>
                </a:lnTo>
                <a:lnTo>
                  <a:pt x="60" y="811"/>
                </a:lnTo>
                <a:lnTo>
                  <a:pt x="60" y="834"/>
                </a:lnTo>
                <a:lnTo>
                  <a:pt x="104" y="844"/>
                </a:lnTo>
                <a:lnTo>
                  <a:pt x="149" y="855"/>
                </a:lnTo>
                <a:lnTo>
                  <a:pt x="196" y="865"/>
                </a:lnTo>
                <a:lnTo>
                  <a:pt x="247" y="878"/>
                </a:lnTo>
                <a:lnTo>
                  <a:pt x="302" y="891"/>
                </a:lnTo>
                <a:lnTo>
                  <a:pt x="362" y="907"/>
                </a:lnTo>
                <a:lnTo>
                  <a:pt x="429" y="923"/>
                </a:lnTo>
                <a:lnTo>
                  <a:pt x="502" y="943"/>
                </a:lnTo>
                <a:lnTo>
                  <a:pt x="512" y="897"/>
                </a:lnTo>
                <a:lnTo>
                  <a:pt x="521" y="847"/>
                </a:lnTo>
                <a:lnTo>
                  <a:pt x="529" y="795"/>
                </a:lnTo>
                <a:lnTo>
                  <a:pt x="536" y="738"/>
                </a:lnTo>
                <a:lnTo>
                  <a:pt x="541" y="681"/>
                </a:lnTo>
                <a:lnTo>
                  <a:pt x="546" y="621"/>
                </a:lnTo>
                <a:lnTo>
                  <a:pt x="549" y="558"/>
                </a:lnTo>
                <a:lnTo>
                  <a:pt x="551" y="496"/>
                </a:lnTo>
                <a:lnTo>
                  <a:pt x="552" y="480"/>
                </a:lnTo>
                <a:lnTo>
                  <a:pt x="552" y="468"/>
                </a:lnTo>
                <a:lnTo>
                  <a:pt x="552" y="455"/>
                </a:lnTo>
                <a:lnTo>
                  <a:pt x="552" y="445"/>
                </a:lnTo>
                <a:lnTo>
                  <a:pt x="552" y="434"/>
                </a:lnTo>
                <a:lnTo>
                  <a:pt x="554" y="423"/>
                </a:lnTo>
                <a:lnTo>
                  <a:pt x="552" y="410"/>
                </a:lnTo>
                <a:lnTo>
                  <a:pt x="552" y="393"/>
                </a:lnTo>
                <a:lnTo>
                  <a:pt x="546" y="393"/>
                </a:lnTo>
                <a:lnTo>
                  <a:pt x="538" y="392"/>
                </a:lnTo>
                <a:lnTo>
                  <a:pt x="531" y="389"/>
                </a:lnTo>
                <a:lnTo>
                  <a:pt x="525" y="385"/>
                </a:lnTo>
                <a:lnTo>
                  <a:pt x="515" y="377"/>
                </a:lnTo>
                <a:lnTo>
                  <a:pt x="507" y="366"/>
                </a:lnTo>
                <a:lnTo>
                  <a:pt x="500" y="354"/>
                </a:lnTo>
                <a:lnTo>
                  <a:pt x="495" y="341"/>
                </a:lnTo>
                <a:lnTo>
                  <a:pt x="494" y="327"/>
                </a:lnTo>
                <a:lnTo>
                  <a:pt x="492" y="312"/>
                </a:lnTo>
                <a:lnTo>
                  <a:pt x="494" y="298"/>
                </a:lnTo>
                <a:lnTo>
                  <a:pt x="497" y="283"/>
                </a:lnTo>
                <a:lnTo>
                  <a:pt x="500" y="270"/>
                </a:lnTo>
                <a:lnTo>
                  <a:pt x="507" y="259"/>
                </a:lnTo>
                <a:lnTo>
                  <a:pt x="515" y="247"/>
                </a:lnTo>
                <a:lnTo>
                  <a:pt x="523" y="241"/>
                </a:lnTo>
                <a:lnTo>
                  <a:pt x="528" y="237"/>
                </a:lnTo>
                <a:lnTo>
                  <a:pt x="533" y="234"/>
                </a:lnTo>
                <a:lnTo>
                  <a:pt x="539" y="233"/>
                </a:lnTo>
                <a:lnTo>
                  <a:pt x="544" y="233"/>
                </a:lnTo>
                <a:lnTo>
                  <a:pt x="542" y="202"/>
                </a:lnTo>
                <a:lnTo>
                  <a:pt x="539" y="171"/>
                </a:lnTo>
                <a:lnTo>
                  <a:pt x="536" y="142"/>
                </a:lnTo>
                <a:lnTo>
                  <a:pt x="533" y="112"/>
                </a:lnTo>
                <a:lnTo>
                  <a:pt x="528" y="85"/>
                </a:lnTo>
                <a:lnTo>
                  <a:pt x="523" y="55"/>
                </a:lnTo>
                <a:lnTo>
                  <a:pt x="518" y="28"/>
                </a:lnTo>
                <a:lnTo>
                  <a:pt x="51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Freeform 10">
            <a:extLst>
              <a:ext uri="{FF2B5EF4-FFF2-40B4-BE49-F238E27FC236}">
                <a16:creationId xmlns:a16="http://schemas.microsoft.com/office/drawing/2014/main" id="{505319E3-0152-A445-79CC-3B9EC0BB9F3C}"/>
              </a:ext>
            </a:extLst>
          </p:cNvPr>
          <p:cNvSpPr>
            <a:spLocks/>
          </p:cNvSpPr>
          <p:nvPr/>
        </p:nvSpPr>
        <p:spPr bwMode="auto">
          <a:xfrm>
            <a:off x="6523732" y="2021452"/>
            <a:ext cx="328319" cy="1497263"/>
          </a:xfrm>
          <a:custGeom>
            <a:avLst/>
            <a:gdLst>
              <a:gd name="T0" fmla="*/ 2147483647 w 207"/>
              <a:gd name="T1" fmla="*/ 2147483647 h 944"/>
              <a:gd name="T2" fmla="*/ 2147483647 w 207"/>
              <a:gd name="T3" fmla="*/ 2147483647 h 944"/>
              <a:gd name="T4" fmla="*/ 2147483647 w 207"/>
              <a:gd name="T5" fmla="*/ 2147483647 h 944"/>
              <a:gd name="T6" fmla="*/ 2147483647 w 207"/>
              <a:gd name="T7" fmla="*/ 2147483647 h 944"/>
              <a:gd name="T8" fmla="*/ 2147483647 w 207"/>
              <a:gd name="T9" fmla="*/ 2147483647 h 944"/>
              <a:gd name="T10" fmla="*/ 2147483647 w 207"/>
              <a:gd name="T11" fmla="*/ 2147483647 h 944"/>
              <a:gd name="T12" fmla="*/ 2147483647 w 207"/>
              <a:gd name="T13" fmla="*/ 2147483647 h 944"/>
              <a:gd name="T14" fmla="*/ 2147483647 w 207"/>
              <a:gd name="T15" fmla="*/ 2147483647 h 944"/>
              <a:gd name="T16" fmla="*/ 2147483647 w 207"/>
              <a:gd name="T17" fmla="*/ 2147483647 h 944"/>
              <a:gd name="T18" fmla="*/ 2147483647 w 207"/>
              <a:gd name="T19" fmla="*/ 2147483647 h 944"/>
              <a:gd name="T20" fmla="*/ 2147483647 w 207"/>
              <a:gd name="T21" fmla="*/ 2147483647 h 944"/>
              <a:gd name="T22" fmla="*/ 2147483647 w 207"/>
              <a:gd name="T23" fmla="*/ 2147483647 h 944"/>
              <a:gd name="T24" fmla="*/ 2147483647 w 207"/>
              <a:gd name="T25" fmla="*/ 2147483647 h 944"/>
              <a:gd name="T26" fmla="*/ 2147483647 w 207"/>
              <a:gd name="T27" fmla="*/ 2147483647 h 944"/>
              <a:gd name="T28" fmla="*/ 2147483647 w 207"/>
              <a:gd name="T29" fmla="*/ 2147483647 h 944"/>
              <a:gd name="T30" fmla="*/ 2147483647 w 207"/>
              <a:gd name="T31" fmla="*/ 2147483647 h 944"/>
              <a:gd name="T32" fmla="*/ 2147483647 w 207"/>
              <a:gd name="T33" fmla="*/ 2147483647 h 944"/>
              <a:gd name="T34" fmla="*/ 2147483647 w 207"/>
              <a:gd name="T35" fmla="*/ 2147483647 h 944"/>
              <a:gd name="T36" fmla="*/ 2147483647 w 207"/>
              <a:gd name="T37" fmla="*/ 2147483647 h 944"/>
              <a:gd name="T38" fmla="*/ 2147483647 w 207"/>
              <a:gd name="T39" fmla="*/ 2147483647 h 944"/>
              <a:gd name="T40" fmla="*/ 2147483647 w 207"/>
              <a:gd name="T41" fmla="*/ 2147483647 h 944"/>
              <a:gd name="T42" fmla="*/ 2147483647 w 207"/>
              <a:gd name="T43" fmla="*/ 2147483647 h 944"/>
              <a:gd name="T44" fmla="*/ 2147483647 w 207"/>
              <a:gd name="T45" fmla="*/ 2147483647 h 944"/>
              <a:gd name="T46" fmla="*/ 2147483647 w 207"/>
              <a:gd name="T47" fmla="*/ 2147483647 h 944"/>
              <a:gd name="T48" fmla="*/ 2147483647 w 207"/>
              <a:gd name="T49" fmla="*/ 2147483647 h 944"/>
              <a:gd name="T50" fmla="*/ 2147483647 w 207"/>
              <a:gd name="T51" fmla="*/ 2147483647 h 944"/>
              <a:gd name="T52" fmla="*/ 2147483647 w 207"/>
              <a:gd name="T53" fmla="*/ 2147483647 h 944"/>
              <a:gd name="T54" fmla="*/ 2147483647 w 207"/>
              <a:gd name="T55" fmla="*/ 2147483647 h 944"/>
              <a:gd name="T56" fmla="*/ 2147483647 w 207"/>
              <a:gd name="T57" fmla="*/ 2147483647 h 944"/>
              <a:gd name="T58" fmla="*/ 2147483647 w 207"/>
              <a:gd name="T59" fmla="*/ 2147483647 h 944"/>
              <a:gd name="T60" fmla="*/ 2147483647 w 207"/>
              <a:gd name="T61" fmla="*/ 2147483647 h 944"/>
              <a:gd name="T62" fmla="*/ 2147483647 w 207"/>
              <a:gd name="T63" fmla="*/ 2147483647 h 944"/>
              <a:gd name="T64" fmla="*/ 2147483647 w 207"/>
              <a:gd name="T65" fmla="*/ 2147483647 h 944"/>
              <a:gd name="T66" fmla="*/ 2147483647 w 207"/>
              <a:gd name="T67" fmla="*/ 2147483647 h 944"/>
              <a:gd name="T68" fmla="*/ 2147483647 w 207"/>
              <a:gd name="T69" fmla="*/ 2147483647 h 944"/>
              <a:gd name="T70" fmla="*/ 2147483647 w 207"/>
              <a:gd name="T71" fmla="*/ 2147483647 h 944"/>
              <a:gd name="T72" fmla="*/ 2147483647 w 207"/>
              <a:gd name="T73" fmla="*/ 2147483647 h 944"/>
              <a:gd name="T74" fmla="*/ 2147483647 w 207"/>
              <a:gd name="T75" fmla="*/ 2147483647 h 944"/>
              <a:gd name="T76" fmla="*/ 2147483647 w 207"/>
              <a:gd name="T77" fmla="*/ 2147483647 h 944"/>
              <a:gd name="T78" fmla="*/ 2147483647 w 207"/>
              <a:gd name="T79" fmla="*/ 2147483647 h 944"/>
              <a:gd name="T80" fmla="*/ 2147483647 w 207"/>
              <a:gd name="T81" fmla="*/ 2147483647 h 944"/>
              <a:gd name="T82" fmla="*/ 2147483647 w 207"/>
              <a:gd name="T83" fmla="*/ 2147483647 h 944"/>
              <a:gd name="T84" fmla="*/ 2147483647 w 207"/>
              <a:gd name="T85" fmla="*/ 2147483647 h 944"/>
              <a:gd name="T86" fmla="*/ 2147483647 w 207"/>
              <a:gd name="T87" fmla="*/ 2147483647 h 944"/>
              <a:gd name="T88" fmla="*/ 2147483647 w 207"/>
              <a:gd name="T89" fmla="*/ 2147483647 h 944"/>
              <a:gd name="T90" fmla="*/ 2147483647 w 207"/>
              <a:gd name="T91" fmla="*/ 2147483647 h 944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207"/>
              <a:gd name="T139" fmla="*/ 0 h 944"/>
              <a:gd name="T140" fmla="*/ 207 w 207"/>
              <a:gd name="T141" fmla="*/ 944 h 944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207" h="944">
                <a:moveTo>
                  <a:pt x="20" y="0"/>
                </a:moveTo>
                <a:lnTo>
                  <a:pt x="49" y="21"/>
                </a:lnTo>
                <a:lnTo>
                  <a:pt x="70" y="41"/>
                </a:lnTo>
                <a:lnTo>
                  <a:pt x="89" y="57"/>
                </a:lnTo>
                <a:lnTo>
                  <a:pt x="106" y="75"/>
                </a:lnTo>
                <a:lnTo>
                  <a:pt x="124" y="94"/>
                </a:lnTo>
                <a:lnTo>
                  <a:pt x="145" y="117"/>
                </a:lnTo>
                <a:lnTo>
                  <a:pt x="172" y="148"/>
                </a:lnTo>
                <a:lnTo>
                  <a:pt x="206" y="185"/>
                </a:lnTo>
                <a:lnTo>
                  <a:pt x="206" y="231"/>
                </a:lnTo>
                <a:lnTo>
                  <a:pt x="205" y="276"/>
                </a:lnTo>
                <a:lnTo>
                  <a:pt x="203" y="324"/>
                </a:lnTo>
                <a:lnTo>
                  <a:pt x="202" y="369"/>
                </a:lnTo>
                <a:lnTo>
                  <a:pt x="198" y="415"/>
                </a:lnTo>
                <a:lnTo>
                  <a:pt x="195" y="458"/>
                </a:lnTo>
                <a:lnTo>
                  <a:pt x="192" y="502"/>
                </a:lnTo>
                <a:lnTo>
                  <a:pt x="187" y="543"/>
                </a:lnTo>
                <a:lnTo>
                  <a:pt x="180" y="546"/>
                </a:lnTo>
                <a:lnTo>
                  <a:pt x="174" y="551"/>
                </a:lnTo>
                <a:lnTo>
                  <a:pt x="169" y="556"/>
                </a:lnTo>
                <a:lnTo>
                  <a:pt x="164" y="561"/>
                </a:lnTo>
                <a:lnTo>
                  <a:pt x="161" y="567"/>
                </a:lnTo>
                <a:lnTo>
                  <a:pt x="158" y="574"/>
                </a:lnTo>
                <a:lnTo>
                  <a:pt x="156" y="580"/>
                </a:lnTo>
                <a:lnTo>
                  <a:pt x="156" y="587"/>
                </a:lnTo>
                <a:lnTo>
                  <a:pt x="154" y="593"/>
                </a:lnTo>
                <a:lnTo>
                  <a:pt x="156" y="601"/>
                </a:lnTo>
                <a:lnTo>
                  <a:pt x="158" y="608"/>
                </a:lnTo>
                <a:lnTo>
                  <a:pt x="159" y="614"/>
                </a:lnTo>
                <a:lnTo>
                  <a:pt x="163" y="621"/>
                </a:lnTo>
                <a:lnTo>
                  <a:pt x="167" y="627"/>
                </a:lnTo>
                <a:lnTo>
                  <a:pt x="172" y="634"/>
                </a:lnTo>
                <a:lnTo>
                  <a:pt x="179" y="639"/>
                </a:lnTo>
                <a:lnTo>
                  <a:pt x="179" y="665"/>
                </a:lnTo>
                <a:lnTo>
                  <a:pt x="177" y="692"/>
                </a:lnTo>
                <a:lnTo>
                  <a:pt x="176" y="723"/>
                </a:lnTo>
                <a:lnTo>
                  <a:pt x="174" y="754"/>
                </a:lnTo>
                <a:lnTo>
                  <a:pt x="172" y="785"/>
                </a:lnTo>
                <a:lnTo>
                  <a:pt x="171" y="816"/>
                </a:lnTo>
                <a:lnTo>
                  <a:pt x="169" y="845"/>
                </a:lnTo>
                <a:lnTo>
                  <a:pt x="169" y="871"/>
                </a:lnTo>
                <a:lnTo>
                  <a:pt x="150" y="883"/>
                </a:lnTo>
                <a:lnTo>
                  <a:pt x="132" y="892"/>
                </a:lnTo>
                <a:lnTo>
                  <a:pt x="112" y="902"/>
                </a:lnTo>
                <a:lnTo>
                  <a:pt x="93" y="910"/>
                </a:lnTo>
                <a:lnTo>
                  <a:pt x="73" y="920"/>
                </a:lnTo>
                <a:lnTo>
                  <a:pt x="52" y="928"/>
                </a:lnTo>
                <a:lnTo>
                  <a:pt x="31" y="936"/>
                </a:lnTo>
                <a:lnTo>
                  <a:pt x="10" y="943"/>
                </a:lnTo>
                <a:lnTo>
                  <a:pt x="21" y="886"/>
                </a:lnTo>
                <a:lnTo>
                  <a:pt x="31" y="827"/>
                </a:lnTo>
                <a:lnTo>
                  <a:pt x="39" y="769"/>
                </a:lnTo>
                <a:lnTo>
                  <a:pt x="47" y="707"/>
                </a:lnTo>
                <a:lnTo>
                  <a:pt x="52" y="645"/>
                </a:lnTo>
                <a:lnTo>
                  <a:pt x="57" y="584"/>
                </a:lnTo>
                <a:lnTo>
                  <a:pt x="59" y="522"/>
                </a:lnTo>
                <a:lnTo>
                  <a:pt x="60" y="460"/>
                </a:lnTo>
                <a:lnTo>
                  <a:pt x="60" y="447"/>
                </a:lnTo>
                <a:lnTo>
                  <a:pt x="60" y="437"/>
                </a:lnTo>
                <a:lnTo>
                  <a:pt x="62" y="431"/>
                </a:lnTo>
                <a:lnTo>
                  <a:pt x="62" y="426"/>
                </a:lnTo>
                <a:lnTo>
                  <a:pt x="62" y="421"/>
                </a:lnTo>
                <a:lnTo>
                  <a:pt x="62" y="416"/>
                </a:lnTo>
                <a:lnTo>
                  <a:pt x="62" y="406"/>
                </a:lnTo>
                <a:lnTo>
                  <a:pt x="60" y="393"/>
                </a:lnTo>
                <a:lnTo>
                  <a:pt x="54" y="393"/>
                </a:lnTo>
                <a:lnTo>
                  <a:pt x="47" y="392"/>
                </a:lnTo>
                <a:lnTo>
                  <a:pt x="41" y="390"/>
                </a:lnTo>
                <a:lnTo>
                  <a:pt x="34" y="387"/>
                </a:lnTo>
                <a:lnTo>
                  <a:pt x="24" y="379"/>
                </a:lnTo>
                <a:lnTo>
                  <a:pt x="15" y="369"/>
                </a:lnTo>
                <a:lnTo>
                  <a:pt x="8" y="356"/>
                </a:lnTo>
                <a:lnTo>
                  <a:pt x="5" y="343"/>
                </a:lnTo>
                <a:lnTo>
                  <a:pt x="2" y="330"/>
                </a:lnTo>
                <a:lnTo>
                  <a:pt x="0" y="315"/>
                </a:lnTo>
                <a:lnTo>
                  <a:pt x="2" y="301"/>
                </a:lnTo>
                <a:lnTo>
                  <a:pt x="3" y="286"/>
                </a:lnTo>
                <a:lnTo>
                  <a:pt x="8" y="273"/>
                </a:lnTo>
                <a:lnTo>
                  <a:pt x="13" y="260"/>
                </a:lnTo>
                <a:lnTo>
                  <a:pt x="21" y="250"/>
                </a:lnTo>
                <a:lnTo>
                  <a:pt x="31" y="241"/>
                </a:lnTo>
                <a:lnTo>
                  <a:pt x="36" y="237"/>
                </a:lnTo>
                <a:lnTo>
                  <a:pt x="41" y="236"/>
                </a:lnTo>
                <a:lnTo>
                  <a:pt x="47" y="233"/>
                </a:lnTo>
                <a:lnTo>
                  <a:pt x="54" y="233"/>
                </a:lnTo>
                <a:lnTo>
                  <a:pt x="50" y="203"/>
                </a:lnTo>
                <a:lnTo>
                  <a:pt x="47" y="172"/>
                </a:lnTo>
                <a:lnTo>
                  <a:pt x="44" y="142"/>
                </a:lnTo>
                <a:lnTo>
                  <a:pt x="39" y="112"/>
                </a:lnTo>
                <a:lnTo>
                  <a:pt x="36" y="83"/>
                </a:lnTo>
                <a:lnTo>
                  <a:pt x="31" y="54"/>
                </a:lnTo>
                <a:lnTo>
                  <a:pt x="24" y="26"/>
                </a:lnTo>
                <a:lnTo>
                  <a:pt x="20" y="0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Freeform 11">
            <a:extLst>
              <a:ext uri="{FF2B5EF4-FFF2-40B4-BE49-F238E27FC236}">
                <a16:creationId xmlns:a16="http://schemas.microsoft.com/office/drawing/2014/main" id="{C8F600EC-1146-2D84-C910-B4BD25AA0762}"/>
              </a:ext>
            </a:extLst>
          </p:cNvPr>
          <p:cNvSpPr>
            <a:spLocks/>
          </p:cNvSpPr>
          <p:nvPr/>
        </p:nvSpPr>
        <p:spPr bwMode="auto">
          <a:xfrm>
            <a:off x="6523732" y="2021452"/>
            <a:ext cx="328319" cy="1497263"/>
          </a:xfrm>
          <a:custGeom>
            <a:avLst/>
            <a:gdLst>
              <a:gd name="T0" fmla="*/ 2147483647 w 207"/>
              <a:gd name="T1" fmla="*/ 2147483647 h 944"/>
              <a:gd name="T2" fmla="*/ 2147483647 w 207"/>
              <a:gd name="T3" fmla="*/ 2147483647 h 944"/>
              <a:gd name="T4" fmla="*/ 2147483647 w 207"/>
              <a:gd name="T5" fmla="*/ 2147483647 h 944"/>
              <a:gd name="T6" fmla="*/ 2147483647 w 207"/>
              <a:gd name="T7" fmla="*/ 2147483647 h 944"/>
              <a:gd name="T8" fmla="*/ 2147483647 w 207"/>
              <a:gd name="T9" fmla="*/ 2147483647 h 944"/>
              <a:gd name="T10" fmla="*/ 2147483647 w 207"/>
              <a:gd name="T11" fmla="*/ 2147483647 h 944"/>
              <a:gd name="T12" fmla="*/ 2147483647 w 207"/>
              <a:gd name="T13" fmla="*/ 2147483647 h 944"/>
              <a:gd name="T14" fmla="*/ 2147483647 w 207"/>
              <a:gd name="T15" fmla="*/ 2147483647 h 944"/>
              <a:gd name="T16" fmla="*/ 2147483647 w 207"/>
              <a:gd name="T17" fmla="*/ 2147483647 h 944"/>
              <a:gd name="T18" fmla="*/ 2147483647 w 207"/>
              <a:gd name="T19" fmla="*/ 2147483647 h 944"/>
              <a:gd name="T20" fmla="*/ 2147483647 w 207"/>
              <a:gd name="T21" fmla="*/ 2147483647 h 944"/>
              <a:gd name="T22" fmla="*/ 2147483647 w 207"/>
              <a:gd name="T23" fmla="*/ 2147483647 h 944"/>
              <a:gd name="T24" fmla="*/ 2147483647 w 207"/>
              <a:gd name="T25" fmla="*/ 2147483647 h 944"/>
              <a:gd name="T26" fmla="*/ 2147483647 w 207"/>
              <a:gd name="T27" fmla="*/ 2147483647 h 944"/>
              <a:gd name="T28" fmla="*/ 2147483647 w 207"/>
              <a:gd name="T29" fmla="*/ 2147483647 h 944"/>
              <a:gd name="T30" fmla="*/ 2147483647 w 207"/>
              <a:gd name="T31" fmla="*/ 2147483647 h 944"/>
              <a:gd name="T32" fmla="*/ 2147483647 w 207"/>
              <a:gd name="T33" fmla="*/ 2147483647 h 944"/>
              <a:gd name="T34" fmla="*/ 2147483647 w 207"/>
              <a:gd name="T35" fmla="*/ 2147483647 h 944"/>
              <a:gd name="T36" fmla="*/ 2147483647 w 207"/>
              <a:gd name="T37" fmla="*/ 2147483647 h 944"/>
              <a:gd name="T38" fmla="*/ 2147483647 w 207"/>
              <a:gd name="T39" fmla="*/ 2147483647 h 944"/>
              <a:gd name="T40" fmla="*/ 2147483647 w 207"/>
              <a:gd name="T41" fmla="*/ 2147483647 h 944"/>
              <a:gd name="T42" fmla="*/ 2147483647 w 207"/>
              <a:gd name="T43" fmla="*/ 2147483647 h 944"/>
              <a:gd name="T44" fmla="*/ 2147483647 w 207"/>
              <a:gd name="T45" fmla="*/ 2147483647 h 944"/>
              <a:gd name="T46" fmla="*/ 2147483647 w 207"/>
              <a:gd name="T47" fmla="*/ 2147483647 h 944"/>
              <a:gd name="T48" fmla="*/ 2147483647 w 207"/>
              <a:gd name="T49" fmla="*/ 2147483647 h 944"/>
              <a:gd name="T50" fmla="*/ 2147483647 w 207"/>
              <a:gd name="T51" fmla="*/ 2147483647 h 944"/>
              <a:gd name="T52" fmla="*/ 2147483647 w 207"/>
              <a:gd name="T53" fmla="*/ 2147483647 h 944"/>
              <a:gd name="T54" fmla="*/ 2147483647 w 207"/>
              <a:gd name="T55" fmla="*/ 2147483647 h 944"/>
              <a:gd name="T56" fmla="*/ 2147483647 w 207"/>
              <a:gd name="T57" fmla="*/ 2147483647 h 944"/>
              <a:gd name="T58" fmla="*/ 2147483647 w 207"/>
              <a:gd name="T59" fmla="*/ 2147483647 h 944"/>
              <a:gd name="T60" fmla="*/ 2147483647 w 207"/>
              <a:gd name="T61" fmla="*/ 2147483647 h 944"/>
              <a:gd name="T62" fmla="*/ 2147483647 w 207"/>
              <a:gd name="T63" fmla="*/ 2147483647 h 944"/>
              <a:gd name="T64" fmla="*/ 2147483647 w 207"/>
              <a:gd name="T65" fmla="*/ 2147483647 h 944"/>
              <a:gd name="T66" fmla="*/ 2147483647 w 207"/>
              <a:gd name="T67" fmla="*/ 2147483647 h 944"/>
              <a:gd name="T68" fmla="*/ 2147483647 w 207"/>
              <a:gd name="T69" fmla="*/ 2147483647 h 944"/>
              <a:gd name="T70" fmla="*/ 2147483647 w 207"/>
              <a:gd name="T71" fmla="*/ 2147483647 h 944"/>
              <a:gd name="T72" fmla="*/ 2147483647 w 207"/>
              <a:gd name="T73" fmla="*/ 2147483647 h 944"/>
              <a:gd name="T74" fmla="*/ 2147483647 w 207"/>
              <a:gd name="T75" fmla="*/ 2147483647 h 944"/>
              <a:gd name="T76" fmla="*/ 2147483647 w 207"/>
              <a:gd name="T77" fmla="*/ 2147483647 h 944"/>
              <a:gd name="T78" fmla="*/ 2147483647 w 207"/>
              <a:gd name="T79" fmla="*/ 2147483647 h 944"/>
              <a:gd name="T80" fmla="*/ 2147483647 w 207"/>
              <a:gd name="T81" fmla="*/ 2147483647 h 944"/>
              <a:gd name="T82" fmla="*/ 2147483647 w 207"/>
              <a:gd name="T83" fmla="*/ 2147483647 h 944"/>
              <a:gd name="T84" fmla="*/ 2147483647 w 207"/>
              <a:gd name="T85" fmla="*/ 2147483647 h 944"/>
              <a:gd name="T86" fmla="*/ 2147483647 w 207"/>
              <a:gd name="T87" fmla="*/ 2147483647 h 944"/>
              <a:gd name="T88" fmla="*/ 2147483647 w 207"/>
              <a:gd name="T89" fmla="*/ 2147483647 h 944"/>
              <a:gd name="T90" fmla="*/ 2147483647 w 207"/>
              <a:gd name="T91" fmla="*/ 2147483647 h 944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207"/>
              <a:gd name="T139" fmla="*/ 0 h 944"/>
              <a:gd name="T140" fmla="*/ 207 w 207"/>
              <a:gd name="T141" fmla="*/ 944 h 944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207" h="944">
                <a:moveTo>
                  <a:pt x="20" y="0"/>
                </a:moveTo>
                <a:lnTo>
                  <a:pt x="49" y="21"/>
                </a:lnTo>
                <a:lnTo>
                  <a:pt x="70" y="41"/>
                </a:lnTo>
                <a:lnTo>
                  <a:pt x="89" y="57"/>
                </a:lnTo>
                <a:lnTo>
                  <a:pt x="106" y="75"/>
                </a:lnTo>
                <a:lnTo>
                  <a:pt x="124" y="94"/>
                </a:lnTo>
                <a:lnTo>
                  <a:pt x="145" y="117"/>
                </a:lnTo>
                <a:lnTo>
                  <a:pt x="172" y="148"/>
                </a:lnTo>
                <a:lnTo>
                  <a:pt x="206" y="185"/>
                </a:lnTo>
                <a:lnTo>
                  <a:pt x="206" y="231"/>
                </a:lnTo>
                <a:lnTo>
                  <a:pt x="205" y="276"/>
                </a:lnTo>
                <a:lnTo>
                  <a:pt x="203" y="324"/>
                </a:lnTo>
                <a:lnTo>
                  <a:pt x="202" y="369"/>
                </a:lnTo>
                <a:lnTo>
                  <a:pt x="198" y="415"/>
                </a:lnTo>
                <a:lnTo>
                  <a:pt x="195" y="458"/>
                </a:lnTo>
                <a:lnTo>
                  <a:pt x="192" y="502"/>
                </a:lnTo>
                <a:lnTo>
                  <a:pt x="187" y="543"/>
                </a:lnTo>
                <a:lnTo>
                  <a:pt x="180" y="546"/>
                </a:lnTo>
                <a:lnTo>
                  <a:pt x="174" y="551"/>
                </a:lnTo>
                <a:lnTo>
                  <a:pt x="169" y="556"/>
                </a:lnTo>
                <a:lnTo>
                  <a:pt x="164" y="561"/>
                </a:lnTo>
                <a:lnTo>
                  <a:pt x="161" y="567"/>
                </a:lnTo>
                <a:lnTo>
                  <a:pt x="158" y="574"/>
                </a:lnTo>
                <a:lnTo>
                  <a:pt x="156" y="580"/>
                </a:lnTo>
                <a:lnTo>
                  <a:pt x="156" y="587"/>
                </a:lnTo>
                <a:lnTo>
                  <a:pt x="154" y="593"/>
                </a:lnTo>
                <a:lnTo>
                  <a:pt x="156" y="601"/>
                </a:lnTo>
                <a:lnTo>
                  <a:pt x="158" y="608"/>
                </a:lnTo>
                <a:lnTo>
                  <a:pt x="159" y="614"/>
                </a:lnTo>
                <a:lnTo>
                  <a:pt x="163" y="621"/>
                </a:lnTo>
                <a:lnTo>
                  <a:pt x="167" y="627"/>
                </a:lnTo>
                <a:lnTo>
                  <a:pt x="172" y="634"/>
                </a:lnTo>
                <a:lnTo>
                  <a:pt x="179" y="639"/>
                </a:lnTo>
                <a:lnTo>
                  <a:pt x="179" y="665"/>
                </a:lnTo>
                <a:lnTo>
                  <a:pt x="177" y="692"/>
                </a:lnTo>
                <a:lnTo>
                  <a:pt x="176" y="723"/>
                </a:lnTo>
                <a:lnTo>
                  <a:pt x="174" y="754"/>
                </a:lnTo>
                <a:lnTo>
                  <a:pt x="172" y="785"/>
                </a:lnTo>
                <a:lnTo>
                  <a:pt x="171" y="816"/>
                </a:lnTo>
                <a:lnTo>
                  <a:pt x="169" y="845"/>
                </a:lnTo>
                <a:lnTo>
                  <a:pt x="169" y="871"/>
                </a:lnTo>
                <a:lnTo>
                  <a:pt x="150" y="883"/>
                </a:lnTo>
                <a:lnTo>
                  <a:pt x="132" y="892"/>
                </a:lnTo>
                <a:lnTo>
                  <a:pt x="112" y="902"/>
                </a:lnTo>
                <a:lnTo>
                  <a:pt x="93" y="910"/>
                </a:lnTo>
                <a:lnTo>
                  <a:pt x="73" y="920"/>
                </a:lnTo>
                <a:lnTo>
                  <a:pt x="52" y="928"/>
                </a:lnTo>
                <a:lnTo>
                  <a:pt x="31" y="936"/>
                </a:lnTo>
                <a:lnTo>
                  <a:pt x="10" y="943"/>
                </a:lnTo>
                <a:lnTo>
                  <a:pt x="21" y="886"/>
                </a:lnTo>
                <a:lnTo>
                  <a:pt x="31" y="827"/>
                </a:lnTo>
                <a:lnTo>
                  <a:pt x="39" y="769"/>
                </a:lnTo>
                <a:lnTo>
                  <a:pt x="47" y="707"/>
                </a:lnTo>
                <a:lnTo>
                  <a:pt x="52" y="645"/>
                </a:lnTo>
                <a:lnTo>
                  <a:pt x="57" y="584"/>
                </a:lnTo>
                <a:lnTo>
                  <a:pt x="59" y="522"/>
                </a:lnTo>
                <a:lnTo>
                  <a:pt x="60" y="460"/>
                </a:lnTo>
                <a:lnTo>
                  <a:pt x="60" y="447"/>
                </a:lnTo>
                <a:lnTo>
                  <a:pt x="60" y="437"/>
                </a:lnTo>
                <a:lnTo>
                  <a:pt x="62" y="431"/>
                </a:lnTo>
                <a:lnTo>
                  <a:pt x="62" y="426"/>
                </a:lnTo>
                <a:lnTo>
                  <a:pt x="62" y="421"/>
                </a:lnTo>
                <a:lnTo>
                  <a:pt x="62" y="416"/>
                </a:lnTo>
                <a:lnTo>
                  <a:pt x="62" y="406"/>
                </a:lnTo>
                <a:lnTo>
                  <a:pt x="60" y="393"/>
                </a:lnTo>
                <a:lnTo>
                  <a:pt x="54" y="393"/>
                </a:lnTo>
                <a:lnTo>
                  <a:pt x="47" y="392"/>
                </a:lnTo>
                <a:lnTo>
                  <a:pt x="41" y="390"/>
                </a:lnTo>
                <a:lnTo>
                  <a:pt x="34" y="387"/>
                </a:lnTo>
                <a:lnTo>
                  <a:pt x="24" y="379"/>
                </a:lnTo>
                <a:lnTo>
                  <a:pt x="15" y="369"/>
                </a:lnTo>
                <a:lnTo>
                  <a:pt x="8" y="356"/>
                </a:lnTo>
                <a:lnTo>
                  <a:pt x="5" y="343"/>
                </a:lnTo>
                <a:lnTo>
                  <a:pt x="2" y="330"/>
                </a:lnTo>
                <a:lnTo>
                  <a:pt x="0" y="315"/>
                </a:lnTo>
                <a:lnTo>
                  <a:pt x="2" y="301"/>
                </a:lnTo>
                <a:lnTo>
                  <a:pt x="3" y="286"/>
                </a:lnTo>
                <a:lnTo>
                  <a:pt x="8" y="273"/>
                </a:lnTo>
                <a:lnTo>
                  <a:pt x="13" y="260"/>
                </a:lnTo>
                <a:lnTo>
                  <a:pt x="21" y="250"/>
                </a:lnTo>
                <a:lnTo>
                  <a:pt x="31" y="241"/>
                </a:lnTo>
                <a:lnTo>
                  <a:pt x="36" y="237"/>
                </a:lnTo>
                <a:lnTo>
                  <a:pt x="41" y="236"/>
                </a:lnTo>
                <a:lnTo>
                  <a:pt x="47" y="233"/>
                </a:lnTo>
                <a:lnTo>
                  <a:pt x="54" y="233"/>
                </a:lnTo>
                <a:lnTo>
                  <a:pt x="50" y="203"/>
                </a:lnTo>
                <a:lnTo>
                  <a:pt x="47" y="172"/>
                </a:lnTo>
                <a:lnTo>
                  <a:pt x="44" y="142"/>
                </a:lnTo>
                <a:lnTo>
                  <a:pt x="39" y="112"/>
                </a:lnTo>
                <a:lnTo>
                  <a:pt x="36" y="83"/>
                </a:lnTo>
                <a:lnTo>
                  <a:pt x="31" y="54"/>
                </a:lnTo>
                <a:lnTo>
                  <a:pt x="24" y="26"/>
                </a:lnTo>
                <a:lnTo>
                  <a:pt x="2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reeform 12">
            <a:extLst>
              <a:ext uri="{FF2B5EF4-FFF2-40B4-BE49-F238E27FC236}">
                <a16:creationId xmlns:a16="http://schemas.microsoft.com/office/drawing/2014/main" id="{C0876086-FC24-325E-82FD-A6F013705E3E}"/>
              </a:ext>
            </a:extLst>
          </p:cNvPr>
          <p:cNvSpPr>
            <a:spLocks/>
          </p:cNvSpPr>
          <p:nvPr/>
        </p:nvSpPr>
        <p:spPr bwMode="auto">
          <a:xfrm>
            <a:off x="6250927" y="2800220"/>
            <a:ext cx="163366" cy="228396"/>
          </a:xfrm>
          <a:custGeom>
            <a:avLst/>
            <a:gdLst>
              <a:gd name="T0" fmla="*/ 2147483647 w 103"/>
              <a:gd name="T1" fmla="*/ 0 h 144"/>
              <a:gd name="T2" fmla="*/ 2147483647 w 103"/>
              <a:gd name="T3" fmla="*/ 2147483647 h 144"/>
              <a:gd name="T4" fmla="*/ 2147483647 w 103"/>
              <a:gd name="T5" fmla="*/ 2147483647 h 144"/>
              <a:gd name="T6" fmla="*/ 2147483647 w 103"/>
              <a:gd name="T7" fmla="*/ 2147483647 h 144"/>
              <a:gd name="T8" fmla="*/ 2147483647 w 103"/>
              <a:gd name="T9" fmla="*/ 2147483647 h 144"/>
              <a:gd name="T10" fmla="*/ 2147483647 w 103"/>
              <a:gd name="T11" fmla="*/ 2147483647 h 144"/>
              <a:gd name="T12" fmla="*/ 2147483647 w 103"/>
              <a:gd name="T13" fmla="*/ 2147483647 h 144"/>
              <a:gd name="T14" fmla="*/ 2147483647 w 103"/>
              <a:gd name="T15" fmla="*/ 2147483647 h 144"/>
              <a:gd name="T16" fmla="*/ 0 w 103"/>
              <a:gd name="T17" fmla="*/ 2147483647 h 144"/>
              <a:gd name="T18" fmla="*/ 2147483647 w 103"/>
              <a:gd name="T19" fmla="*/ 2147483647 h 144"/>
              <a:gd name="T20" fmla="*/ 2147483647 w 103"/>
              <a:gd name="T21" fmla="*/ 2147483647 h 144"/>
              <a:gd name="T22" fmla="*/ 2147483647 w 103"/>
              <a:gd name="T23" fmla="*/ 2147483647 h 144"/>
              <a:gd name="T24" fmla="*/ 2147483647 w 103"/>
              <a:gd name="T25" fmla="*/ 2147483647 h 144"/>
              <a:gd name="T26" fmla="*/ 2147483647 w 103"/>
              <a:gd name="T27" fmla="*/ 2147483647 h 144"/>
              <a:gd name="T28" fmla="*/ 2147483647 w 103"/>
              <a:gd name="T29" fmla="*/ 2147483647 h 144"/>
              <a:gd name="T30" fmla="*/ 2147483647 w 103"/>
              <a:gd name="T31" fmla="*/ 2147483647 h 144"/>
              <a:gd name="T32" fmla="*/ 2147483647 w 103"/>
              <a:gd name="T33" fmla="*/ 2147483647 h 144"/>
              <a:gd name="T34" fmla="*/ 2147483647 w 103"/>
              <a:gd name="T35" fmla="*/ 2147483647 h 144"/>
              <a:gd name="T36" fmla="*/ 2147483647 w 103"/>
              <a:gd name="T37" fmla="*/ 2147483647 h 144"/>
              <a:gd name="T38" fmla="*/ 2147483647 w 103"/>
              <a:gd name="T39" fmla="*/ 2147483647 h 144"/>
              <a:gd name="T40" fmla="*/ 2147483647 w 103"/>
              <a:gd name="T41" fmla="*/ 2147483647 h 144"/>
              <a:gd name="T42" fmla="*/ 2147483647 w 103"/>
              <a:gd name="T43" fmla="*/ 2147483647 h 144"/>
              <a:gd name="T44" fmla="*/ 2147483647 w 103"/>
              <a:gd name="T45" fmla="*/ 2147483647 h 144"/>
              <a:gd name="T46" fmla="*/ 2147483647 w 103"/>
              <a:gd name="T47" fmla="*/ 2147483647 h 144"/>
              <a:gd name="T48" fmla="*/ 2147483647 w 103"/>
              <a:gd name="T49" fmla="*/ 2147483647 h 144"/>
              <a:gd name="T50" fmla="*/ 2147483647 w 103"/>
              <a:gd name="T51" fmla="*/ 2147483647 h 144"/>
              <a:gd name="T52" fmla="*/ 2147483647 w 103"/>
              <a:gd name="T53" fmla="*/ 2147483647 h 144"/>
              <a:gd name="T54" fmla="*/ 2147483647 w 103"/>
              <a:gd name="T55" fmla="*/ 2147483647 h 144"/>
              <a:gd name="T56" fmla="*/ 2147483647 w 103"/>
              <a:gd name="T57" fmla="*/ 2147483647 h 144"/>
              <a:gd name="T58" fmla="*/ 2147483647 w 103"/>
              <a:gd name="T59" fmla="*/ 2147483647 h 144"/>
              <a:gd name="T60" fmla="*/ 2147483647 w 103"/>
              <a:gd name="T61" fmla="*/ 2147483647 h 144"/>
              <a:gd name="T62" fmla="*/ 2147483647 w 103"/>
              <a:gd name="T63" fmla="*/ 2147483647 h 144"/>
              <a:gd name="T64" fmla="*/ 2147483647 w 103"/>
              <a:gd name="T65" fmla="*/ 0 h 14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03"/>
              <a:gd name="T100" fmla="*/ 0 h 144"/>
              <a:gd name="T101" fmla="*/ 103 w 103"/>
              <a:gd name="T102" fmla="*/ 144 h 14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03" h="144">
                <a:moveTo>
                  <a:pt x="52" y="0"/>
                </a:moveTo>
                <a:lnTo>
                  <a:pt x="40" y="2"/>
                </a:lnTo>
                <a:lnTo>
                  <a:pt x="32" y="5"/>
                </a:lnTo>
                <a:lnTo>
                  <a:pt x="22" y="11"/>
                </a:lnTo>
                <a:lnTo>
                  <a:pt x="14" y="21"/>
                </a:lnTo>
                <a:lnTo>
                  <a:pt x="9" y="31"/>
                </a:lnTo>
                <a:lnTo>
                  <a:pt x="5" y="44"/>
                </a:lnTo>
                <a:lnTo>
                  <a:pt x="1" y="57"/>
                </a:lnTo>
                <a:lnTo>
                  <a:pt x="0" y="71"/>
                </a:lnTo>
                <a:lnTo>
                  <a:pt x="1" y="86"/>
                </a:lnTo>
                <a:lnTo>
                  <a:pt x="5" y="99"/>
                </a:lnTo>
                <a:lnTo>
                  <a:pt x="9" y="110"/>
                </a:lnTo>
                <a:lnTo>
                  <a:pt x="14" y="122"/>
                </a:lnTo>
                <a:lnTo>
                  <a:pt x="22" y="130"/>
                </a:lnTo>
                <a:lnTo>
                  <a:pt x="32" y="136"/>
                </a:lnTo>
                <a:lnTo>
                  <a:pt x="40" y="141"/>
                </a:lnTo>
                <a:lnTo>
                  <a:pt x="52" y="143"/>
                </a:lnTo>
                <a:lnTo>
                  <a:pt x="61" y="141"/>
                </a:lnTo>
                <a:lnTo>
                  <a:pt x="71" y="136"/>
                </a:lnTo>
                <a:lnTo>
                  <a:pt x="79" y="130"/>
                </a:lnTo>
                <a:lnTo>
                  <a:pt x="87" y="122"/>
                </a:lnTo>
                <a:lnTo>
                  <a:pt x="94" y="110"/>
                </a:lnTo>
                <a:lnTo>
                  <a:pt x="99" y="99"/>
                </a:lnTo>
                <a:lnTo>
                  <a:pt x="102" y="86"/>
                </a:lnTo>
                <a:lnTo>
                  <a:pt x="102" y="71"/>
                </a:lnTo>
                <a:lnTo>
                  <a:pt x="102" y="57"/>
                </a:lnTo>
                <a:lnTo>
                  <a:pt x="99" y="44"/>
                </a:lnTo>
                <a:lnTo>
                  <a:pt x="94" y="31"/>
                </a:lnTo>
                <a:lnTo>
                  <a:pt x="87" y="21"/>
                </a:lnTo>
                <a:lnTo>
                  <a:pt x="79" y="11"/>
                </a:lnTo>
                <a:lnTo>
                  <a:pt x="71" y="5"/>
                </a:lnTo>
                <a:lnTo>
                  <a:pt x="61" y="2"/>
                </a:lnTo>
                <a:lnTo>
                  <a:pt x="5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Freeform 13">
            <a:extLst>
              <a:ext uri="{FF2B5EF4-FFF2-40B4-BE49-F238E27FC236}">
                <a16:creationId xmlns:a16="http://schemas.microsoft.com/office/drawing/2014/main" id="{199114F7-7604-3575-CD35-EDF76552D577}"/>
              </a:ext>
            </a:extLst>
          </p:cNvPr>
          <p:cNvSpPr>
            <a:spLocks/>
          </p:cNvSpPr>
          <p:nvPr/>
        </p:nvSpPr>
        <p:spPr bwMode="auto">
          <a:xfrm>
            <a:off x="5970188" y="3057166"/>
            <a:ext cx="152264" cy="214121"/>
          </a:xfrm>
          <a:custGeom>
            <a:avLst/>
            <a:gdLst>
              <a:gd name="T0" fmla="*/ 2147483647 w 96"/>
              <a:gd name="T1" fmla="*/ 0 h 135"/>
              <a:gd name="T2" fmla="*/ 2147483647 w 96"/>
              <a:gd name="T3" fmla="*/ 2147483647 h 135"/>
              <a:gd name="T4" fmla="*/ 2147483647 w 96"/>
              <a:gd name="T5" fmla="*/ 2147483647 h 135"/>
              <a:gd name="T6" fmla="*/ 2147483647 w 96"/>
              <a:gd name="T7" fmla="*/ 2147483647 h 135"/>
              <a:gd name="T8" fmla="*/ 2147483647 w 96"/>
              <a:gd name="T9" fmla="*/ 2147483647 h 135"/>
              <a:gd name="T10" fmla="*/ 2147483647 w 96"/>
              <a:gd name="T11" fmla="*/ 2147483647 h 135"/>
              <a:gd name="T12" fmla="*/ 2147483647 w 96"/>
              <a:gd name="T13" fmla="*/ 2147483647 h 135"/>
              <a:gd name="T14" fmla="*/ 0 w 96"/>
              <a:gd name="T15" fmla="*/ 2147483647 h 135"/>
              <a:gd name="T16" fmla="*/ 0 w 96"/>
              <a:gd name="T17" fmla="*/ 2147483647 h 135"/>
              <a:gd name="T18" fmla="*/ 0 w 96"/>
              <a:gd name="T19" fmla="*/ 2147483647 h 135"/>
              <a:gd name="T20" fmla="*/ 2147483647 w 96"/>
              <a:gd name="T21" fmla="*/ 2147483647 h 135"/>
              <a:gd name="T22" fmla="*/ 2147483647 w 96"/>
              <a:gd name="T23" fmla="*/ 2147483647 h 135"/>
              <a:gd name="T24" fmla="*/ 2147483647 w 96"/>
              <a:gd name="T25" fmla="*/ 2147483647 h 135"/>
              <a:gd name="T26" fmla="*/ 2147483647 w 96"/>
              <a:gd name="T27" fmla="*/ 2147483647 h 135"/>
              <a:gd name="T28" fmla="*/ 2147483647 w 96"/>
              <a:gd name="T29" fmla="*/ 2147483647 h 135"/>
              <a:gd name="T30" fmla="*/ 2147483647 w 96"/>
              <a:gd name="T31" fmla="*/ 2147483647 h 135"/>
              <a:gd name="T32" fmla="*/ 2147483647 w 96"/>
              <a:gd name="T33" fmla="*/ 2147483647 h 135"/>
              <a:gd name="T34" fmla="*/ 2147483647 w 96"/>
              <a:gd name="T35" fmla="*/ 2147483647 h 135"/>
              <a:gd name="T36" fmla="*/ 2147483647 w 96"/>
              <a:gd name="T37" fmla="*/ 2147483647 h 135"/>
              <a:gd name="T38" fmla="*/ 2147483647 w 96"/>
              <a:gd name="T39" fmla="*/ 2147483647 h 135"/>
              <a:gd name="T40" fmla="*/ 2147483647 w 96"/>
              <a:gd name="T41" fmla="*/ 2147483647 h 135"/>
              <a:gd name="T42" fmla="*/ 2147483647 w 96"/>
              <a:gd name="T43" fmla="*/ 2147483647 h 135"/>
              <a:gd name="T44" fmla="*/ 2147483647 w 96"/>
              <a:gd name="T45" fmla="*/ 2147483647 h 135"/>
              <a:gd name="T46" fmla="*/ 2147483647 w 96"/>
              <a:gd name="T47" fmla="*/ 2147483647 h 135"/>
              <a:gd name="T48" fmla="*/ 2147483647 w 96"/>
              <a:gd name="T49" fmla="*/ 2147483647 h 135"/>
              <a:gd name="T50" fmla="*/ 2147483647 w 96"/>
              <a:gd name="T51" fmla="*/ 2147483647 h 135"/>
              <a:gd name="T52" fmla="*/ 2147483647 w 96"/>
              <a:gd name="T53" fmla="*/ 2147483647 h 135"/>
              <a:gd name="T54" fmla="*/ 2147483647 w 96"/>
              <a:gd name="T55" fmla="*/ 2147483647 h 135"/>
              <a:gd name="T56" fmla="*/ 2147483647 w 96"/>
              <a:gd name="T57" fmla="*/ 2147483647 h 135"/>
              <a:gd name="T58" fmla="*/ 2147483647 w 96"/>
              <a:gd name="T59" fmla="*/ 2147483647 h 135"/>
              <a:gd name="T60" fmla="*/ 2147483647 w 96"/>
              <a:gd name="T61" fmla="*/ 2147483647 h 135"/>
              <a:gd name="T62" fmla="*/ 2147483647 w 96"/>
              <a:gd name="T63" fmla="*/ 2147483647 h 135"/>
              <a:gd name="T64" fmla="*/ 2147483647 w 96"/>
              <a:gd name="T65" fmla="*/ 0 h 13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96"/>
              <a:gd name="T100" fmla="*/ 0 h 135"/>
              <a:gd name="T101" fmla="*/ 96 w 96"/>
              <a:gd name="T102" fmla="*/ 135 h 13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96" h="135">
                <a:moveTo>
                  <a:pt x="47" y="0"/>
                </a:moveTo>
                <a:lnTo>
                  <a:pt x="37" y="2"/>
                </a:lnTo>
                <a:lnTo>
                  <a:pt x="29" y="5"/>
                </a:lnTo>
                <a:lnTo>
                  <a:pt x="21" y="12"/>
                </a:lnTo>
                <a:lnTo>
                  <a:pt x="13" y="20"/>
                </a:lnTo>
                <a:lnTo>
                  <a:pt x="8" y="30"/>
                </a:lnTo>
                <a:lnTo>
                  <a:pt x="3" y="41"/>
                </a:lnTo>
                <a:lnTo>
                  <a:pt x="0" y="54"/>
                </a:lnTo>
                <a:lnTo>
                  <a:pt x="0" y="67"/>
                </a:lnTo>
                <a:lnTo>
                  <a:pt x="0" y="80"/>
                </a:lnTo>
                <a:lnTo>
                  <a:pt x="3" y="93"/>
                </a:lnTo>
                <a:lnTo>
                  <a:pt x="8" y="104"/>
                </a:lnTo>
                <a:lnTo>
                  <a:pt x="13" y="114"/>
                </a:lnTo>
                <a:lnTo>
                  <a:pt x="21" y="122"/>
                </a:lnTo>
                <a:lnTo>
                  <a:pt x="29" y="129"/>
                </a:lnTo>
                <a:lnTo>
                  <a:pt x="37" y="132"/>
                </a:lnTo>
                <a:lnTo>
                  <a:pt x="47" y="134"/>
                </a:lnTo>
                <a:lnTo>
                  <a:pt x="56" y="132"/>
                </a:lnTo>
                <a:lnTo>
                  <a:pt x="66" y="129"/>
                </a:lnTo>
                <a:lnTo>
                  <a:pt x="74" y="122"/>
                </a:lnTo>
                <a:lnTo>
                  <a:pt x="81" y="114"/>
                </a:lnTo>
                <a:lnTo>
                  <a:pt x="87" y="104"/>
                </a:lnTo>
                <a:lnTo>
                  <a:pt x="91" y="93"/>
                </a:lnTo>
                <a:lnTo>
                  <a:pt x="94" y="80"/>
                </a:lnTo>
                <a:lnTo>
                  <a:pt x="95" y="67"/>
                </a:lnTo>
                <a:lnTo>
                  <a:pt x="94" y="54"/>
                </a:lnTo>
                <a:lnTo>
                  <a:pt x="91" y="41"/>
                </a:lnTo>
                <a:lnTo>
                  <a:pt x="87" y="30"/>
                </a:lnTo>
                <a:lnTo>
                  <a:pt x="81" y="20"/>
                </a:lnTo>
                <a:lnTo>
                  <a:pt x="74" y="12"/>
                </a:lnTo>
                <a:lnTo>
                  <a:pt x="66" y="5"/>
                </a:lnTo>
                <a:lnTo>
                  <a:pt x="56" y="2"/>
                </a:lnTo>
                <a:lnTo>
                  <a:pt x="47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Freeform 14">
            <a:extLst>
              <a:ext uri="{FF2B5EF4-FFF2-40B4-BE49-F238E27FC236}">
                <a16:creationId xmlns:a16="http://schemas.microsoft.com/office/drawing/2014/main" id="{CAB78CC4-5CEF-205C-3520-F72097FA2E43}"/>
              </a:ext>
            </a:extLst>
          </p:cNvPr>
          <p:cNvSpPr>
            <a:spLocks/>
          </p:cNvSpPr>
          <p:nvPr/>
        </p:nvSpPr>
        <p:spPr bwMode="auto">
          <a:xfrm>
            <a:off x="5963844" y="2570239"/>
            <a:ext cx="128474" cy="174469"/>
          </a:xfrm>
          <a:custGeom>
            <a:avLst/>
            <a:gdLst>
              <a:gd name="T0" fmla="*/ 2147483647 w 81"/>
              <a:gd name="T1" fmla="*/ 0 h 110"/>
              <a:gd name="T2" fmla="*/ 2147483647 w 81"/>
              <a:gd name="T3" fmla="*/ 0 h 110"/>
              <a:gd name="T4" fmla="*/ 2147483647 w 81"/>
              <a:gd name="T5" fmla="*/ 2147483647 h 110"/>
              <a:gd name="T6" fmla="*/ 2147483647 w 81"/>
              <a:gd name="T7" fmla="*/ 2147483647 h 110"/>
              <a:gd name="T8" fmla="*/ 2147483647 w 81"/>
              <a:gd name="T9" fmla="*/ 2147483647 h 110"/>
              <a:gd name="T10" fmla="*/ 2147483647 w 81"/>
              <a:gd name="T11" fmla="*/ 2147483647 h 110"/>
              <a:gd name="T12" fmla="*/ 2147483647 w 81"/>
              <a:gd name="T13" fmla="*/ 2147483647 h 110"/>
              <a:gd name="T14" fmla="*/ 2147483647 w 81"/>
              <a:gd name="T15" fmla="*/ 2147483647 h 110"/>
              <a:gd name="T16" fmla="*/ 0 w 81"/>
              <a:gd name="T17" fmla="*/ 2147483647 h 110"/>
              <a:gd name="T18" fmla="*/ 2147483647 w 81"/>
              <a:gd name="T19" fmla="*/ 2147483647 h 110"/>
              <a:gd name="T20" fmla="*/ 2147483647 w 81"/>
              <a:gd name="T21" fmla="*/ 2147483647 h 110"/>
              <a:gd name="T22" fmla="*/ 2147483647 w 81"/>
              <a:gd name="T23" fmla="*/ 2147483647 h 110"/>
              <a:gd name="T24" fmla="*/ 2147483647 w 81"/>
              <a:gd name="T25" fmla="*/ 2147483647 h 110"/>
              <a:gd name="T26" fmla="*/ 2147483647 w 81"/>
              <a:gd name="T27" fmla="*/ 2147483647 h 110"/>
              <a:gd name="T28" fmla="*/ 2147483647 w 81"/>
              <a:gd name="T29" fmla="*/ 2147483647 h 110"/>
              <a:gd name="T30" fmla="*/ 2147483647 w 81"/>
              <a:gd name="T31" fmla="*/ 2147483647 h 110"/>
              <a:gd name="T32" fmla="*/ 2147483647 w 81"/>
              <a:gd name="T33" fmla="*/ 2147483647 h 110"/>
              <a:gd name="T34" fmla="*/ 2147483647 w 81"/>
              <a:gd name="T35" fmla="*/ 2147483647 h 110"/>
              <a:gd name="T36" fmla="*/ 2147483647 w 81"/>
              <a:gd name="T37" fmla="*/ 2147483647 h 110"/>
              <a:gd name="T38" fmla="*/ 2147483647 w 81"/>
              <a:gd name="T39" fmla="*/ 2147483647 h 110"/>
              <a:gd name="T40" fmla="*/ 2147483647 w 81"/>
              <a:gd name="T41" fmla="*/ 2147483647 h 110"/>
              <a:gd name="T42" fmla="*/ 2147483647 w 81"/>
              <a:gd name="T43" fmla="*/ 2147483647 h 110"/>
              <a:gd name="T44" fmla="*/ 2147483647 w 81"/>
              <a:gd name="T45" fmla="*/ 2147483647 h 110"/>
              <a:gd name="T46" fmla="*/ 2147483647 w 81"/>
              <a:gd name="T47" fmla="*/ 2147483647 h 110"/>
              <a:gd name="T48" fmla="*/ 2147483647 w 81"/>
              <a:gd name="T49" fmla="*/ 2147483647 h 110"/>
              <a:gd name="T50" fmla="*/ 2147483647 w 81"/>
              <a:gd name="T51" fmla="*/ 2147483647 h 110"/>
              <a:gd name="T52" fmla="*/ 2147483647 w 81"/>
              <a:gd name="T53" fmla="*/ 2147483647 h 110"/>
              <a:gd name="T54" fmla="*/ 2147483647 w 81"/>
              <a:gd name="T55" fmla="*/ 2147483647 h 110"/>
              <a:gd name="T56" fmla="*/ 2147483647 w 81"/>
              <a:gd name="T57" fmla="*/ 2147483647 h 110"/>
              <a:gd name="T58" fmla="*/ 2147483647 w 81"/>
              <a:gd name="T59" fmla="*/ 2147483647 h 110"/>
              <a:gd name="T60" fmla="*/ 2147483647 w 81"/>
              <a:gd name="T61" fmla="*/ 2147483647 h 110"/>
              <a:gd name="T62" fmla="*/ 2147483647 w 81"/>
              <a:gd name="T63" fmla="*/ 0 h 110"/>
              <a:gd name="T64" fmla="*/ 2147483647 w 81"/>
              <a:gd name="T65" fmla="*/ 0 h 11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81"/>
              <a:gd name="T100" fmla="*/ 0 h 110"/>
              <a:gd name="T101" fmla="*/ 81 w 81"/>
              <a:gd name="T102" fmla="*/ 110 h 11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81" h="110">
                <a:moveTo>
                  <a:pt x="41" y="0"/>
                </a:moveTo>
                <a:lnTo>
                  <a:pt x="33" y="0"/>
                </a:lnTo>
                <a:lnTo>
                  <a:pt x="25" y="4"/>
                </a:lnTo>
                <a:lnTo>
                  <a:pt x="18" y="8"/>
                </a:lnTo>
                <a:lnTo>
                  <a:pt x="13" y="17"/>
                </a:lnTo>
                <a:lnTo>
                  <a:pt x="8" y="25"/>
                </a:lnTo>
                <a:lnTo>
                  <a:pt x="4" y="33"/>
                </a:lnTo>
                <a:lnTo>
                  <a:pt x="2" y="44"/>
                </a:lnTo>
                <a:lnTo>
                  <a:pt x="0" y="54"/>
                </a:lnTo>
                <a:lnTo>
                  <a:pt x="2" y="65"/>
                </a:lnTo>
                <a:lnTo>
                  <a:pt x="4" y="77"/>
                </a:lnTo>
                <a:lnTo>
                  <a:pt x="8" y="85"/>
                </a:lnTo>
                <a:lnTo>
                  <a:pt x="13" y="93"/>
                </a:lnTo>
                <a:lnTo>
                  <a:pt x="18" y="99"/>
                </a:lnTo>
                <a:lnTo>
                  <a:pt x="25" y="106"/>
                </a:lnTo>
                <a:lnTo>
                  <a:pt x="33" y="108"/>
                </a:lnTo>
                <a:lnTo>
                  <a:pt x="41" y="109"/>
                </a:lnTo>
                <a:lnTo>
                  <a:pt x="49" y="108"/>
                </a:lnTo>
                <a:lnTo>
                  <a:pt x="56" y="106"/>
                </a:lnTo>
                <a:lnTo>
                  <a:pt x="62" y="99"/>
                </a:lnTo>
                <a:lnTo>
                  <a:pt x="69" y="93"/>
                </a:lnTo>
                <a:lnTo>
                  <a:pt x="73" y="85"/>
                </a:lnTo>
                <a:lnTo>
                  <a:pt x="77" y="77"/>
                </a:lnTo>
                <a:lnTo>
                  <a:pt x="78" y="65"/>
                </a:lnTo>
                <a:lnTo>
                  <a:pt x="80" y="54"/>
                </a:lnTo>
                <a:lnTo>
                  <a:pt x="78" y="44"/>
                </a:lnTo>
                <a:lnTo>
                  <a:pt x="77" y="33"/>
                </a:lnTo>
                <a:lnTo>
                  <a:pt x="73" y="25"/>
                </a:lnTo>
                <a:lnTo>
                  <a:pt x="69" y="17"/>
                </a:lnTo>
                <a:lnTo>
                  <a:pt x="62" y="8"/>
                </a:lnTo>
                <a:lnTo>
                  <a:pt x="56" y="4"/>
                </a:lnTo>
                <a:lnTo>
                  <a:pt x="49" y="0"/>
                </a:lnTo>
                <a:lnTo>
                  <a:pt x="4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Freeform 15">
            <a:extLst>
              <a:ext uri="{FF2B5EF4-FFF2-40B4-BE49-F238E27FC236}">
                <a16:creationId xmlns:a16="http://schemas.microsoft.com/office/drawing/2014/main" id="{E05933A6-C977-A334-B350-8473E62A158F}"/>
              </a:ext>
            </a:extLst>
          </p:cNvPr>
          <p:cNvSpPr>
            <a:spLocks/>
          </p:cNvSpPr>
          <p:nvPr/>
        </p:nvSpPr>
        <p:spPr bwMode="auto">
          <a:xfrm>
            <a:off x="6585589" y="2061106"/>
            <a:ext cx="253773" cy="666155"/>
          </a:xfrm>
          <a:custGeom>
            <a:avLst/>
            <a:gdLst>
              <a:gd name="T0" fmla="*/ 0 w 160"/>
              <a:gd name="T1" fmla="*/ 0 h 420"/>
              <a:gd name="T2" fmla="*/ 2147483647 w 160"/>
              <a:gd name="T3" fmla="*/ 2147483647 h 420"/>
              <a:gd name="T4" fmla="*/ 2147483647 w 160"/>
              <a:gd name="T5" fmla="*/ 2147483647 h 420"/>
              <a:gd name="T6" fmla="*/ 2147483647 w 160"/>
              <a:gd name="T7" fmla="*/ 2147483647 h 420"/>
              <a:gd name="T8" fmla="*/ 2147483647 w 160"/>
              <a:gd name="T9" fmla="*/ 2147483647 h 420"/>
              <a:gd name="T10" fmla="*/ 2147483647 w 160"/>
              <a:gd name="T11" fmla="*/ 2147483647 h 420"/>
              <a:gd name="T12" fmla="*/ 2147483647 w 160"/>
              <a:gd name="T13" fmla="*/ 2147483647 h 420"/>
              <a:gd name="T14" fmla="*/ 2147483647 w 160"/>
              <a:gd name="T15" fmla="*/ 2147483647 h 420"/>
              <a:gd name="T16" fmla="*/ 2147483647 w 160"/>
              <a:gd name="T17" fmla="*/ 2147483647 h 420"/>
              <a:gd name="T18" fmla="*/ 2147483647 w 160"/>
              <a:gd name="T19" fmla="*/ 2147483647 h 420"/>
              <a:gd name="T20" fmla="*/ 2147483647 w 160"/>
              <a:gd name="T21" fmla="*/ 2147483647 h 420"/>
              <a:gd name="T22" fmla="*/ 2147483647 w 160"/>
              <a:gd name="T23" fmla="*/ 2147483647 h 420"/>
              <a:gd name="T24" fmla="*/ 2147483647 w 160"/>
              <a:gd name="T25" fmla="*/ 2147483647 h 420"/>
              <a:gd name="T26" fmla="*/ 2147483647 w 160"/>
              <a:gd name="T27" fmla="*/ 2147483647 h 420"/>
              <a:gd name="T28" fmla="*/ 2147483647 w 160"/>
              <a:gd name="T29" fmla="*/ 2147483647 h 420"/>
              <a:gd name="T30" fmla="*/ 2147483647 w 160"/>
              <a:gd name="T31" fmla="*/ 2147483647 h 420"/>
              <a:gd name="T32" fmla="*/ 2147483647 w 160"/>
              <a:gd name="T33" fmla="*/ 2147483647 h 420"/>
              <a:gd name="T34" fmla="*/ 2147483647 w 160"/>
              <a:gd name="T35" fmla="*/ 2147483647 h 420"/>
              <a:gd name="T36" fmla="*/ 2147483647 w 160"/>
              <a:gd name="T37" fmla="*/ 2147483647 h 420"/>
              <a:gd name="T38" fmla="*/ 2147483647 w 160"/>
              <a:gd name="T39" fmla="*/ 2147483647 h 420"/>
              <a:gd name="T40" fmla="*/ 2147483647 w 160"/>
              <a:gd name="T41" fmla="*/ 2147483647 h 420"/>
              <a:gd name="T42" fmla="*/ 2147483647 w 160"/>
              <a:gd name="T43" fmla="*/ 2147483647 h 420"/>
              <a:gd name="T44" fmla="*/ 2147483647 w 160"/>
              <a:gd name="T45" fmla="*/ 2147483647 h 420"/>
              <a:gd name="T46" fmla="*/ 2147483647 w 160"/>
              <a:gd name="T47" fmla="*/ 2147483647 h 420"/>
              <a:gd name="T48" fmla="*/ 2147483647 w 160"/>
              <a:gd name="T49" fmla="*/ 2147483647 h 420"/>
              <a:gd name="T50" fmla="*/ 2147483647 w 160"/>
              <a:gd name="T51" fmla="*/ 2147483647 h 420"/>
              <a:gd name="T52" fmla="*/ 2147483647 w 160"/>
              <a:gd name="T53" fmla="*/ 2147483647 h 420"/>
              <a:gd name="T54" fmla="*/ 2147483647 w 160"/>
              <a:gd name="T55" fmla="*/ 2147483647 h 420"/>
              <a:gd name="T56" fmla="*/ 2147483647 w 160"/>
              <a:gd name="T57" fmla="*/ 2147483647 h 420"/>
              <a:gd name="T58" fmla="*/ 2147483647 w 160"/>
              <a:gd name="T59" fmla="*/ 2147483647 h 420"/>
              <a:gd name="T60" fmla="*/ 2147483647 w 160"/>
              <a:gd name="T61" fmla="*/ 2147483647 h 420"/>
              <a:gd name="T62" fmla="*/ 2147483647 w 160"/>
              <a:gd name="T63" fmla="*/ 2147483647 h 420"/>
              <a:gd name="T64" fmla="*/ 0 w 160"/>
              <a:gd name="T65" fmla="*/ 0 h 42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60"/>
              <a:gd name="T100" fmla="*/ 0 h 420"/>
              <a:gd name="T101" fmla="*/ 160 w 160"/>
              <a:gd name="T102" fmla="*/ 420 h 42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60" h="420">
                <a:moveTo>
                  <a:pt x="0" y="0"/>
                </a:moveTo>
                <a:lnTo>
                  <a:pt x="20" y="17"/>
                </a:lnTo>
                <a:lnTo>
                  <a:pt x="41" y="37"/>
                </a:lnTo>
                <a:lnTo>
                  <a:pt x="60" y="56"/>
                </a:lnTo>
                <a:lnTo>
                  <a:pt x="81" y="79"/>
                </a:lnTo>
                <a:lnTo>
                  <a:pt x="101" y="100"/>
                </a:lnTo>
                <a:lnTo>
                  <a:pt x="120" y="123"/>
                </a:lnTo>
                <a:lnTo>
                  <a:pt x="140" y="144"/>
                </a:lnTo>
                <a:lnTo>
                  <a:pt x="159" y="165"/>
                </a:lnTo>
                <a:lnTo>
                  <a:pt x="159" y="196"/>
                </a:lnTo>
                <a:lnTo>
                  <a:pt x="159" y="227"/>
                </a:lnTo>
                <a:lnTo>
                  <a:pt x="158" y="260"/>
                </a:lnTo>
                <a:lnTo>
                  <a:pt x="156" y="290"/>
                </a:lnTo>
                <a:lnTo>
                  <a:pt x="154" y="323"/>
                </a:lnTo>
                <a:lnTo>
                  <a:pt x="153" y="354"/>
                </a:lnTo>
                <a:lnTo>
                  <a:pt x="151" y="386"/>
                </a:lnTo>
                <a:lnTo>
                  <a:pt x="150" y="419"/>
                </a:lnTo>
                <a:lnTo>
                  <a:pt x="148" y="386"/>
                </a:lnTo>
                <a:lnTo>
                  <a:pt x="145" y="354"/>
                </a:lnTo>
                <a:lnTo>
                  <a:pt x="143" y="320"/>
                </a:lnTo>
                <a:lnTo>
                  <a:pt x="140" y="287"/>
                </a:lnTo>
                <a:lnTo>
                  <a:pt x="137" y="255"/>
                </a:lnTo>
                <a:lnTo>
                  <a:pt x="133" y="224"/>
                </a:lnTo>
                <a:lnTo>
                  <a:pt x="128" y="193"/>
                </a:lnTo>
                <a:lnTo>
                  <a:pt x="124" y="164"/>
                </a:lnTo>
                <a:lnTo>
                  <a:pt x="109" y="141"/>
                </a:lnTo>
                <a:lnTo>
                  <a:pt x="93" y="120"/>
                </a:lnTo>
                <a:lnTo>
                  <a:pt x="78" y="99"/>
                </a:lnTo>
                <a:lnTo>
                  <a:pt x="63" y="79"/>
                </a:lnTo>
                <a:lnTo>
                  <a:pt x="47" y="58"/>
                </a:lnTo>
                <a:lnTo>
                  <a:pt x="33" y="39"/>
                </a:lnTo>
                <a:lnTo>
                  <a:pt x="16" y="19"/>
                </a:lnTo>
                <a:lnTo>
                  <a:pt x="0" y="0"/>
                </a:lnTo>
              </a:path>
            </a:pathLst>
          </a:custGeom>
          <a:solidFill>
            <a:srgbClr val="E0BC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Freeform 16">
            <a:extLst>
              <a:ext uri="{FF2B5EF4-FFF2-40B4-BE49-F238E27FC236}">
                <a16:creationId xmlns:a16="http://schemas.microsoft.com/office/drawing/2014/main" id="{92E878C9-16DA-BBDD-2DC8-87DE3D5F3EC3}"/>
              </a:ext>
            </a:extLst>
          </p:cNvPr>
          <p:cNvSpPr>
            <a:spLocks/>
          </p:cNvSpPr>
          <p:nvPr/>
        </p:nvSpPr>
        <p:spPr bwMode="auto">
          <a:xfrm>
            <a:off x="6498354" y="2391012"/>
            <a:ext cx="120543" cy="255359"/>
          </a:xfrm>
          <a:custGeom>
            <a:avLst/>
            <a:gdLst>
              <a:gd name="T0" fmla="*/ 2147483647 w 76"/>
              <a:gd name="T1" fmla="*/ 0 h 161"/>
              <a:gd name="T2" fmla="*/ 2147483647 w 76"/>
              <a:gd name="T3" fmla="*/ 2147483647 h 161"/>
              <a:gd name="T4" fmla="*/ 2147483647 w 76"/>
              <a:gd name="T5" fmla="*/ 2147483647 h 161"/>
              <a:gd name="T6" fmla="*/ 2147483647 w 76"/>
              <a:gd name="T7" fmla="*/ 2147483647 h 161"/>
              <a:gd name="T8" fmla="*/ 2147483647 w 76"/>
              <a:gd name="T9" fmla="*/ 2147483647 h 161"/>
              <a:gd name="T10" fmla="*/ 2147483647 w 76"/>
              <a:gd name="T11" fmla="*/ 2147483647 h 161"/>
              <a:gd name="T12" fmla="*/ 2147483647 w 76"/>
              <a:gd name="T13" fmla="*/ 2147483647 h 161"/>
              <a:gd name="T14" fmla="*/ 2147483647 w 76"/>
              <a:gd name="T15" fmla="*/ 2147483647 h 161"/>
              <a:gd name="T16" fmla="*/ 2147483647 w 76"/>
              <a:gd name="T17" fmla="*/ 2147483647 h 161"/>
              <a:gd name="T18" fmla="*/ 2147483647 w 76"/>
              <a:gd name="T19" fmla="*/ 2147483647 h 161"/>
              <a:gd name="T20" fmla="*/ 2147483647 w 76"/>
              <a:gd name="T21" fmla="*/ 2147483647 h 161"/>
              <a:gd name="T22" fmla="*/ 2147483647 w 76"/>
              <a:gd name="T23" fmla="*/ 2147483647 h 161"/>
              <a:gd name="T24" fmla="*/ 2147483647 w 76"/>
              <a:gd name="T25" fmla="*/ 2147483647 h 161"/>
              <a:gd name="T26" fmla="*/ 2147483647 w 76"/>
              <a:gd name="T27" fmla="*/ 2147483647 h 161"/>
              <a:gd name="T28" fmla="*/ 2147483647 w 76"/>
              <a:gd name="T29" fmla="*/ 2147483647 h 161"/>
              <a:gd name="T30" fmla="*/ 2147483647 w 76"/>
              <a:gd name="T31" fmla="*/ 2147483647 h 161"/>
              <a:gd name="T32" fmla="*/ 2147483647 w 76"/>
              <a:gd name="T33" fmla="*/ 2147483647 h 161"/>
              <a:gd name="T34" fmla="*/ 2147483647 w 76"/>
              <a:gd name="T35" fmla="*/ 2147483647 h 161"/>
              <a:gd name="T36" fmla="*/ 2147483647 w 76"/>
              <a:gd name="T37" fmla="*/ 2147483647 h 161"/>
              <a:gd name="T38" fmla="*/ 2147483647 w 76"/>
              <a:gd name="T39" fmla="*/ 2147483647 h 161"/>
              <a:gd name="T40" fmla="*/ 2147483647 w 76"/>
              <a:gd name="T41" fmla="*/ 2147483647 h 161"/>
              <a:gd name="T42" fmla="*/ 2147483647 w 76"/>
              <a:gd name="T43" fmla="*/ 2147483647 h 161"/>
              <a:gd name="T44" fmla="*/ 2147483647 w 76"/>
              <a:gd name="T45" fmla="*/ 2147483647 h 161"/>
              <a:gd name="T46" fmla="*/ 2147483647 w 76"/>
              <a:gd name="T47" fmla="*/ 2147483647 h 161"/>
              <a:gd name="T48" fmla="*/ 2147483647 w 76"/>
              <a:gd name="T49" fmla="*/ 2147483647 h 161"/>
              <a:gd name="T50" fmla="*/ 2147483647 w 76"/>
              <a:gd name="T51" fmla="*/ 2147483647 h 161"/>
              <a:gd name="T52" fmla="*/ 2147483647 w 76"/>
              <a:gd name="T53" fmla="*/ 2147483647 h 161"/>
              <a:gd name="T54" fmla="*/ 2147483647 w 76"/>
              <a:gd name="T55" fmla="*/ 2147483647 h 161"/>
              <a:gd name="T56" fmla="*/ 0 w 76"/>
              <a:gd name="T57" fmla="*/ 2147483647 h 161"/>
              <a:gd name="T58" fmla="*/ 2147483647 w 76"/>
              <a:gd name="T59" fmla="*/ 2147483647 h 161"/>
              <a:gd name="T60" fmla="*/ 2147483647 w 76"/>
              <a:gd name="T61" fmla="*/ 2147483647 h 161"/>
              <a:gd name="T62" fmla="*/ 2147483647 w 76"/>
              <a:gd name="T63" fmla="*/ 2147483647 h 161"/>
              <a:gd name="T64" fmla="*/ 2147483647 w 76"/>
              <a:gd name="T65" fmla="*/ 2147483647 h 161"/>
              <a:gd name="T66" fmla="*/ 2147483647 w 76"/>
              <a:gd name="T67" fmla="*/ 2147483647 h 161"/>
              <a:gd name="T68" fmla="*/ 2147483647 w 76"/>
              <a:gd name="T69" fmla="*/ 2147483647 h 161"/>
              <a:gd name="T70" fmla="*/ 2147483647 w 76"/>
              <a:gd name="T71" fmla="*/ 2147483647 h 161"/>
              <a:gd name="T72" fmla="*/ 2147483647 w 76"/>
              <a:gd name="T73" fmla="*/ 0 h 161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6"/>
              <a:gd name="T112" fmla="*/ 0 h 161"/>
              <a:gd name="T113" fmla="*/ 76 w 76"/>
              <a:gd name="T114" fmla="*/ 161 h 161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6" h="161">
                <a:moveTo>
                  <a:pt x="70" y="0"/>
                </a:moveTo>
                <a:lnTo>
                  <a:pt x="62" y="6"/>
                </a:lnTo>
                <a:lnTo>
                  <a:pt x="57" y="14"/>
                </a:lnTo>
                <a:lnTo>
                  <a:pt x="52" y="27"/>
                </a:lnTo>
                <a:lnTo>
                  <a:pt x="49" y="40"/>
                </a:lnTo>
                <a:lnTo>
                  <a:pt x="47" y="53"/>
                </a:lnTo>
                <a:lnTo>
                  <a:pt x="45" y="65"/>
                </a:lnTo>
                <a:lnTo>
                  <a:pt x="45" y="76"/>
                </a:lnTo>
                <a:lnTo>
                  <a:pt x="45" y="84"/>
                </a:lnTo>
                <a:lnTo>
                  <a:pt x="45" y="94"/>
                </a:lnTo>
                <a:lnTo>
                  <a:pt x="47" y="104"/>
                </a:lnTo>
                <a:lnTo>
                  <a:pt x="49" y="115"/>
                </a:lnTo>
                <a:lnTo>
                  <a:pt x="50" y="126"/>
                </a:lnTo>
                <a:lnTo>
                  <a:pt x="55" y="138"/>
                </a:lnTo>
                <a:lnTo>
                  <a:pt x="60" y="147"/>
                </a:lnTo>
                <a:lnTo>
                  <a:pt x="66" y="156"/>
                </a:lnTo>
                <a:lnTo>
                  <a:pt x="75" y="160"/>
                </a:lnTo>
                <a:lnTo>
                  <a:pt x="66" y="160"/>
                </a:lnTo>
                <a:lnTo>
                  <a:pt x="58" y="160"/>
                </a:lnTo>
                <a:lnTo>
                  <a:pt x="52" y="159"/>
                </a:lnTo>
                <a:lnTo>
                  <a:pt x="45" y="156"/>
                </a:lnTo>
                <a:lnTo>
                  <a:pt x="39" y="152"/>
                </a:lnTo>
                <a:lnTo>
                  <a:pt x="32" y="147"/>
                </a:lnTo>
                <a:lnTo>
                  <a:pt x="26" y="143"/>
                </a:lnTo>
                <a:lnTo>
                  <a:pt x="21" y="138"/>
                </a:lnTo>
                <a:lnTo>
                  <a:pt x="13" y="125"/>
                </a:lnTo>
                <a:lnTo>
                  <a:pt x="6" y="110"/>
                </a:lnTo>
                <a:lnTo>
                  <a:pt x="1" y="95"/>
                </a:lnTo>
                <a:lnTo>
                  <a:pt x="0" y="79"/>
                </a:lnTo>
                <a:lnTo>
                  <a:pt x="1" y="63"/>
                </a:lnTo>
                <a:lnTo>
                  <a:pt x="5" y="48"/>
                </a:lnTo>
                <a:lnTo>
                  <a:pt x="11" y="34"/>
                </a:lnTo>
                <a:lnTo>
                  <a:pt x="19" y="22"/>
                </a:lnTo>
                <a:lnTo>
                  <a:pt x="29" y="13"/>
                </a:lnTo>
                <a:lnTo>
                  <a:pt x="42" y="6"/>
                </a:lnTo>
                <a:lnTo>
                  <a:pt x="55" y="1"/>
                </a:lnTo>
                <a:lnTo>
                  <a:pt x="70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Freeform 17">
            <a:extLst>
              <a:ext uri="{FF2B5EF4-FFF2-40B4-BE49-F238E27FC236}">
                <a16:creationId xmlns:a16="http://schemas.microsoft.com/office/drawing/2014/main" id="{19B403CC-051C-7CB1-007B-DA348F86F780}"/>
              </a:ext>
            </a:extLst>
          </p:cNvPr>
          <p:cNvSpPr>
            <a:spLocks/>
          </p:cNvSpPr>
          <p:nvPr/>
        </p:nvSpPr>
        <p:spPr bwMode="auto">
          <a:xfrm>
            <a:off x="6498354" y="2391012"/>
            <a:ext cx="120543" cy="255359"/>
          </a:xfrm>
          <a:custGeom>
            <a:avLst/>
            <a:gdLst>
              <a:gd name="T0" fmla="*/ 2147483647 w 76"/>
              <a:gd name="T1" fmla="*/ 0 h 161"/>
              <a:gd name="T2" fmla="*/ 2147483647 w 76"/>
              <a:gd name="T3" fmla="*/ 2147483647 h 161"/>
              <a:gd name="T4" fmla="*/ 2147483647 w 76"/>
              <a:gd name="T5" fmla="*/ 2147483647 h 161"/>
              <a:gd name="T6" fmla="*/ 2147483647 w 76"/>
              <a:gd name="T7" fmla="*/ 2147483647 h 161"/>
              <a:gd name="T8" fmla="*/ 2147483647 w 76"/>
              <a:gd name="T9" fmla="*/ 2147483647 h 161"/>
              <a:gd name="T10" fmla="*/ 2147483647 w 76"/>
              <a:gd name="T11" fmla="*/ 2147483647 h 161"/>
              <a:gd name="T12" fmla="*/ 2147483647 w 76"/>
              <a:gd name="T13" fmla="*/ 2147483647 h 161"/>
              <a:gd name="T14" fmla="*/ 2147483647 w 76"/>
              <a:gd name="T15" fmla="*/ 2147483647 h 161"/>
              <a:gd name="T16" fmla="*/ 2147483647 w 76"/>
              <a:gd name="T17" fmla="*/ 2147483647 h 161"/>
              <a:gd name="T18" fmla="*/ 2147483647 w 76"/>
              <a:gd name="T19" fmla="*/ 2147483647 h 161"/>
              <a:gd name="T20" fmla="*/ 2147483647 w 76"/>
              <a:gd name="T21" fmla="*/ 2147483647 h 161"/>
              <a:gd name="T22" fmla="*/ 2147483647 w 76"/>
              <a:gd name="T23" fmla="*/ 2147483647 h 161"/>
              <a:gd name="T24" fmla="*/ 2147483647 w 76"/>
              <a:gd name="T25" fmla="*/ 2147483647 h 161"/>
              <a:gd name="T26" fmla="*/ 2147483647 w 76"/>
              <a:gd name="T27" fmla="*/ 2147483647 h 161"/>
              <a:gd name="T28" fmla="*/ 2147483647 w 76"/>
              <a:gd name="T29" fmla="*/ 2147483647 h 161"/>
              <a:gd name="T30" fmla="*/ 2147483647 w 76"/>
              <a:gd name="T31" fmla="*/ 2147483647 h 161"/>
              <a:gd name="T32" fmla="*/ 2147483647 w 76"/>
              <a:gd name="T33" fmla="*/ 2147483647 h 161"/>
              <a:gd name="T34" fmla="*/ 2147483647 w 76"/>
              <a:gd name="T35" fmla="*/ 2147483647 h 161"/>
              <a:gd name="T36" fmla="*/ 2147483647 w 76"/>
              <a:gd name="T37" fmla="*/ 2147483647 h 161"/>
              <a:gd name="T38" fmla="*/ 2147483647 w 76"/>
              <a:gd name="T39" fmla="*/ 2147483647 h 161"/>
              <a:gd name="T40" fmla="*/ 2147483647 w 76"/>
              <a:gd name="T41" fmla="*/ 2147483647 h 161"/>
              <a:gd name="T42" fmla="*/ 2147483647 w 76"/>
              <a:gd name="T43" fmla="*/ 2147483647 h 161"/>
              <a:gd name="T44" fmla="*/ 2147483647 w 76"/>
              <a:gd name="T45" fmla="*/ 2147483647 h 161"/>
              <a:gd name="T46" fmla="*/ 2147483647 w 76"/>
              <a:gd name="T47" fmla="*/ 2147483647 h 161"/>
              <a:gd name="T48" fmla="*/ 2147483647 w 76"/>
              <a:gd name="T49" fmla="*/ 2147483647 h 161"/>
              <a:gd name="T50" fmla="*/ 2147483647 w 76"/>
              <a:gd name="T51" fmla="*/ 2147483647 h 161"/>
              <a:gd name="T52" fmla="*/ 2147483647 w 76"/>
              <a:gd name="T53" fmla="*/ 2147483647 h 161"/>
              <a:gd name="T54" fmla="*/ 2147483647 w 76"/>
              <a:gd name="T55" fmla="*/ 2147483647 h 161"/>
              <a:gd name="T56" fmla="*/ 0 w 76"/>
              <a:gd name="T57" fmla="*/ 2147483647 h 161"/>
              <a:gd name="T58" fmla="*/ 2147483647 w 76"/>
              <a:gd name="T59" fmla="*/ 2147483647 h 161"/>
              <a:gd name="T60" fmla="*/ 2147483647 w 76"/>
              <a:gd name="T61" fmla="*/ 2147483647 h 161"/>
              <a:gd name="T62" fmla="*/ 2147483647 w 76"/>
              <a:gd name="T63" fmla="*/ 2147483647 h 161"/>
              <a:gd name="T64" fmla="*/ 2147483647 w 76"/>
              <a:gd name="T65" fmla="*/ 2147483647 h 161"/>
              <a:gd name="T66" fmla="*/ 2147483647 w 76"/>
              <a:gd name="T67" fmla="*/ 2147483647 h 161"/>
              <a:gd name="T68" fmla="*/ 2147483647 w 76"/>
              <a:gd name="T69" fmla="*/ 2147483647 h 161"/>
              <a:gd name="T70" fmla="*/ 2147483647 w 76"/>
              <a:gd name="T71" fmla="*/ 2147483647 h 161"/>
              <a:gd name="T72" fmla="*/ 2147483647 w 76"/>
              <a:gd name="T73" fmla="*/ 0 h 161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76"/>
              <a:gd name="T112" fmla="*/ 0 h 161"/>
              <a:gd name="T113" fmla="*/ 76 w 76"/>
              <a:gd name="T114" fmla="*/ 161 h 161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76" h="161">
                <a:moveTo>
                  <a:pt x="70" y="0"/>
                </a:moveTo>
                <a:lnTo>
                  <a:pt x="62" y="6"/>
                </a:lnTo>
                <a:lnTo>
                  <a:pt x="57" y="14"/>
                </a:lnTo>
                <a:lnTo>
                  <a:pt x="52" y="27"/>
                </a:lnTo>
                <a:lnTo>
                  <a:pt x="49" y="40"/>
                </a:lnTo>
                <a:lnTo>
                  <a:pt x="47" y="53"/>
                </a:lnTo>
                <a:lnTo>
                  <a:pt x="45" y="65"/>
                </a:lnTo>
                <a:lnTo>
                  <a:pt x="45" y="76"/>
                </a:lnTo>
                <a:lnTo>
                  <a:pt x="45" y="84"/>
                </a:lnTo>
                <a:lnTo>
                  <a:pt x="45" y="94"/>
                </a:lnTo>
                <a:lnTo>
                  <a:pt x="47" y="104"/>
                </a:lnTo>
                <a:lnTo>
                  <a:pt x="49" y="115"/>
                </a:lnTo>
                <a:lnTo>
                  <a:pt x="50" y="126"/>
                </a:lnTo>
                <a:lnTo>
                  <a:pt x="55" y="138"/>
                </a:lnTo>
                <a:lnTo>
                  <a:pt x="60" y="147"/>
                </a:lnTo>
                <a:lnTo>
                  <a:pt x="66" y="156"/>
                </a:lnTo>
                <a:lnTo>
                  <a:pt x="75" y="160"/>
                </a:lnTo>
                <a:lnTo>
                  <a:pt x="66" y="160"/>
                </a:lnTo>
                <a:lnTo>
                  <a:pt x="58" y="160"/>
                </a:lnTo>
                <a:lnTo>
                  <a:pt x="52" y="159"/>
                </a:lnTo>
                <a:lnTo>
                  <a:pt x="45" y="156"/>
                </a:lnTo>
                <a:lnTo>
                  <a:pt x="39" y="152"/>
                </a:lnTo>
                <a:lnTo>
                  <a:pt x="32" y="147"/>
                </a:lnTo>
                <a:lnTo>
                  <a:pt x="26" y="143"/>
                </a:lnTo>
                <a:lnTo>
                  <a:pt x="21" y="138"/>
                </a:lnTo>
                <a:lnTo>
                  <a:pt x="13" y="125"/>
                </a:lnTo>
                <a:lnTo>
                  <a:pt x="6" y="110"/>
                </a:lnTo>
                <a:lnTo>
                  <a:pt x="1" y="95"/>
                </a:lnTo>
                <a:lnTo>
                  <a:pt x="0" y="79"/>
                </a:lnTo>
                <a:lnTo>
                  <a:pt x="1" y="63"/>
                </a:lnTo>
                <a:lnTo>
                  <a:pt x="5" y="48"/>
                </a:lnTo>
                <a:lnTo>
                  <a:pt x="11" y="34"/>
                </a:lnTo>
                <a:lnTo>
                  <a:pt x="19" y="22"/>
                </a:lnTo>
                <a:lnTo>
                  <a:pt x="29" y="13"/>
                </a:lnTo>
                <a:lnTo>
                  <a:pt x="42" y="6"/>
                </a:lnTo>
                <a:lnTo>
                  <a:pt x="55" y="1"/>
                </a:lnTo>
                <a:lnTo>
                  <a:pt x="7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Freeform 18">
            <a:extLst>
              <a:ext uri="{FF2B5EF4-FFF2-40B4-BE49-F238E27FC236}">
                <a16:creationId xmlns:a16="http://schemas.microsoft.com/office/drawing/2014/main" id="{0FBDD201-0DF0-7E1D-A344-F33AD358C990}"/>
              </a:ext>
            </a:extLst>
          </p:cNvPr>
          <p:cNvSpPr>
            <a:spLocks/>
          </p:cNvSpPr>
          <p:nvPr/>
        </p:nvSpPr>
        <p:spPr bwMode="auto">
          <a:xfrm>
            <a:off x="6277889" y="3106335"/>
            <a:ext cx="182401" cy="253773"/>
          </a:xfrm>
          <a:custGeom>
            <a:avLst/>
            <a:gdLst>
              <a:gd name="T0" fmla="*/ 2147483647 w 115"/>
              <a:gd name="T1" fmla="*/ 0 h 160"/>
              <a:gd name="T2" fmla="*/ 2147483647 w 115"/>
              <a:gd name="T3" fmla="*/ 2147483647 h 160"/>
              <a:gd name="T4" fmla="*/ 2147483647 w 115"/>
              <a:gd name="T5" fmla="*/ 2147483647 h 160"/>
              <a:gd name="T6" fmla="*/ 2147483647 w 115"/>
              <a:gd name="T7" fmla="*/ 2147483647 h 160"/>
              <a:gd name="T8" fmla="*/ 2147483647 w 115"/>
              <a:gd name="T9" fmla="*/ 2147483647 h 160"/>
              <a:gd name="T10" fmla="*/ 2147483647 w 115"/>
              <a:gd name="T11" fmla="*/ 2147483647 h 160"/>
              <a:gd name="T12" fmla="*/ 2147483647 w 115"/>
              <a:gd name="T13" fmla="*/ 2147483647 h 160"/>
              <a:gd name="T14" fmla="*/ 2147483647 w 115"/>
              <a:gd name="T15" fmla="*/ 2147483647 h 160"/>
              <a:gd name="T16" fmla="*/ 0 w 115"/>
              <a:gd name="T17" fmla="*/ 2147483647 h 160"/>
              <a:gd name="T18" fmla="*/ 2147483647 w 115"/>
              <a:gd name="T19" fmla="*/ 2147483647 h 160"/>
              <a:gd name="T20" fmla="*/ 2147483647 w 115"/>
              <a:gd name="T21" fmla="*/ 2147483647 h 160"/>
              <a:gd name="T22" fmla="*/ 2147483647 w 115"/>
              <a:gd name="T23" fmla="*/ 2147483647 h 160"/>
              <a:gd name="T24" fmla="*/ 2147483647 w 115"/>
              <a:gd name="T25" fmla="*/ 2147483647 h 160"/>
              <a:gd name="T26" fmla="*/ 2147483647 w 115"/>
              <a:gd name="T27" fmla="*/ 2147483647 h 160"/>
              <a:gd name="T28" fmla="*/ 2147483647 w 115"/>
              <a:gd name="T29" fmla="*/ 2147483647 h 160"/>
              <a:gd name="T30" fmla="*/ 2147483647 w 115"/>
              <a:gd name="T31" fmla="*/ 2147483647 h 160"/>
              <a:gd name="T32" fmla="*/ 2147483647 w 115"/>
              <a:gd name="T33" fmla="*/ 2147483647 h 160"/>
              <a:gd name="T34" fmla="*/ 2147483647 w 115"/>
              <a:gd name="T35" fmla="*/ 2147483647 h 160"/>
              <a:gd name="T36" fmla="*/ 2147483647 w 115"/>
              <a:gd name="T37" fmla="*/ 2147483647 h 160"/>
              <a:gd name="T38" fmla="*/ 2147483647 w 115"/>
              <a:gd name="T39" fmla="*/ 2147483647 h 160"/>
              <a:gd name="T40" fmla="*/ 2147483647 w 115"/>
              <a:gd name="T41" fmla="*/ 2147483647 h 160"/>
              <a:gd name="T42" fmla="*/ 2147483647 w 115"/>
              <a:gd name="T43" fmla="*/ 2147483647 h 160"/>
              <a:gd name="T44" fmla="*/ 2147483647 w 115"/>
              <a:gd name="T45" fmla="*/ 2147483647 h 160"/>
              <a:gd name="T46" fmla="*/ 2147483647 w 115"/>
              <a:gd name="T47" fmla="*/ 2147483647 h 160"/>
              <a:gd name="T48" fmla="*/ 2147483647 w 115"/>
              <a:gd name="T49" fmla="*/ 2147483647 h 160"/>
              <a:gd name="T50" fmla="*/ 2147483647 w 115"/>
              <a:gd name="T51" fmla="*/ 2147483647 h 160"/>
              <a:gd name="T52" fmla="*/ 2147483647 w 115"/>
              <a:gd name="T53" fmla="*/ 2147483647 h 160"/>
              <a:gd name="T54" fmla="*/ 2147483647 w 115"/>
              <a:gd name="T55" fmla="*/ 2147483647 h 160"/>
              <a:gd name="T56" fmla="*/ 2147483647 w 115"/>
              <a:gd name="T57" fmla="*/ 2147483647 h 160"/>
              <a:gd name="T58" fmla="*/ 2147483647 w 115"/>
              <a:gd name="T59" fmla="*/ 2147483647 h 160"/>
              <a:gd name="T60" fmla="*/ 2147483647 w 115"/>
              <a:gd name="T61" fmla="*/ 2147483647 h 160"/>
              <a:gd name="T62" fmla="*/ 2147483647 w 115"/>
              <a:gd name="T63" fmla="*/ 2147483647 h 160"/>
              <a:gd name="T64" fmla="*/ 2147483647 w 115"/>
              <a:gd name="T65" fmla="*/ 0 h 16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15"/>
              <a:gd name="T100" fmla="*/ 0 h 160"/>
              <a:gd name="T101" fmla="*/ 115 w 115"/>
              <a:gd name="T102" fmla="*/ 160 h 16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15" h="160">
                <a:moveTo>
                  <a:pt x="57" y="0"/>
                </a:moveTo>
                <a:lnTo>
                  <a:pt x="45" y="2"/>
                </a:lnTo>
                <a:lnTo>
                  <a:pt x="36" y="7"/>
                </a:lnTo>
                <a:lnTo>
                  <a:pt x="26" y="15"/>
                </a:lnTo>
                <a:lnTo>
                  <a:pt x="18" y="25"/>
                </a:lnTo>
                <a:lnTo>
                  <a:pt x="10" y="36"/>
                </a:lnTo>
                <a:lnTo>
                  <a:pt x="5" y="49"/>
                </a:lnTo>
                <a:lnTo>
                  <a:pt x="1" y="64"/>
                </a:lnTo>
                <a:lnTo>
                  <a:pt x="0" y="80"/>
                </a:lnTo>
                <a:lnTo>
                  <a:pt x="1" y="96"/>
                </a:lnTo>
                <a:lnTo>
                  <a:pt x="5" y="111"/>
                </a:lnTo>
                <a:lnTo>
                  <a:pt x="10" y="124"/>
                </a:lnTo>
                <a:lnTo>
                  <a:pt x="18" y="137"/>
                </a:lnTo>
                <a:lnTo>
                  <a:pt x="26" y="146"/>
                </a:lnTo>
                <a:lnTo>
                  <a:pt x="36" y="153"/>
                </a:lnTo>
                <a:lnTo>
                  <a:pt x="45" y="158"/>
                </a:lnTo>
                <a:lnTo>
                  <a:pt x="57" y="159"/>
                </a:lnTo>
                <a:lnTo>
                  <a:pt x="68" y="158"/>
                </a:lnTo>
                <a:lnTo>
                  <a:pt x="79" y="153"/>
                </a:lnTo>
                <a:lnTo>
                  <a:pt x="89" y="146"/>
                </a:lnTo>
                <a:lnTo>
                  <a:pt x="97" y="137"/>
                </a:lnTo>
                <a:lnTo>
                  <a:pt x="104" y="124"/>
                </a:lnTo>
                <a:lnTo>
                  <a:pt x="110" y="111"/>
                </a:lnTo>
                <a:lnTo>
                  <a:pt x="114" y="96"/>
                </a:lnTo>
                <a:lnTo>
                  <a:pt x="114" y="80"/>
                </a:lnTo>
                <a:lnTo>
                  <a:pt x="114" y="64"/>
                </a:lnTo>
                <a:lnTo>
                  <a:pt x="110" y="49"/>
                </a:lnTo>
                <a:lnTo>
                  <a:pt x="104" y="36"/>
                </a:lnTo>
                <a:lnTo>
                  <a:pt x="97" y="25"/>
                </a:lnTo>
                <a:lnTo>
                  <a:pt x="89" y="15"/>
                </a:lnTo>
                <a:lnTo>
                  <a:pt x="79" y="7"/>
                </a:lnTo>
                <a:lnTo>
                  <a:pt x="68" y="2"/>
                </a:lnTo>
                <a:lnTo>
                  <a:pt x="57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Freeform 19">
            <a:extLst>
              <a:ext uri="{FF2B5EF4-FFF2-40B4-BE49-F238E27FC236}">
                <a16:creationId xmlns:a16="http://schemas.microsoft.com/office/drawing/2014/main" id="{2AC7249F-6C6C-AA66-67B4-BB298852DA8D}"/>
              </a:ext>
            </a:extLst>
          </p:cNvPr>
          <p:cNvSpPr>
            <a:spLocks/>
          </p:cNvSpPr>
          <p:nvPr/>
        </p:nvSpPr>
        <p:spPr bwMode="auto">
          <a:xfrm>
            <a:off x="6368298" y="3142814"/>
            <a:ext cx="91993" cy="183986"/>
          </a:xfrm>
          <a:custGeom>
            <a:avLst/>
            <a:gdLst>
              <a:gd name="T0" fmla="*/ 2147483647 w 58"/>
              <a:gd name="T1" fmla="*/ 0 h 116"/>
              <a:gd name="T2" fmla="*/ 2147483647 w 58"/>
              <a:gd name="T3" fmla="*/ 0 h 116"/>
              <a:gd name="T4" fmla="*/ 2147483647 w 58"/>
              <a:gd name="T5" fmla="*/ 2147483647 h 116"/>
              <a:gd name="T6" fmla="*/ 2147483647 w 58"/>
              <a:gd name="T7" fmla="*/ 2147483647 h 116"/>
              <a:gd name="T8" fmla="*/ 2147483647 w 58"/>
              <a:gd name="T9" fmla="*/ 2147483647 h 116"/>
              <a:gd name="T10" fmla="*/ 2147483647 w 58"/>
              <a:gd name="T11" fmla="*/ 2147483647 h 116"/>
              <a:gd name="T12" fmla="*/ 2147483647 w 58"/>
              <a:gd name="T13" fmla="*/ 2147483647 h 116"/>
              <a:gd name="T14" fmla="*/ 0 w 58"/>
              <a:gd name="T15" fmla="*/ 2147483647 h 116"/>
              <a:gd name="T16" fmla="*/ 0 w 58"/>
              <a:gd name="T17" fmla="*/ 2147483647 h 116"/>
              <a:gd name="T18" fmla="*/ 0 w 58"/>
              <a:gd name="T19" fmla="*/ 2147483647 h 116"/>
              <a:gd name="T20" fmla="*/ 2147483647 w 58"/>
              <a:gd name="T21" fmla="*/ 2147483647 h 116"/>
              <a:gd name="T22" fmla="*/ 2147483647 w 58"/>
              <a:gd name="T23" fmla="*/ 2147483647 h 116"/>
              <a:gd name="T24" fmla="*/ 2147483647 w 58"/>
              <a:gd name="T25" fmla="*/ 2147483647 h 116"/>
              <a:gd name="T26" fmla="*/ 2147483647 w 58"/>
              <a:gd name="T27" fmla="*/ 2147483647 h 116"/>
              <a:gd name="T28" fmla="*/ 2147483647 w 58"/>
              <a:gd name="T29" fmla="*/ 2147483647 h 116"/>
              <a:gd name="T30" fmla="*/ 2147483647 w 58"/>
              <a:gd name="T31" fmla="*/ 2147483647 h 116"/>
              <a:gd name="T32" fmla="*/ 2147483647 w 58"/>
              <a:gd name="T33" fmla="*/ 2147483647 h 116"/>
              <a:gd name="T34" fmla="*/ 2147483647 w 58"/>
              <a:gd name="T35" fmla="*/ 2147483647 h 116"/>
              <a:gd name="T36" fmla="*/ 2147483647 w 58"/>
              <a:gd name="T37" fmla="*/ 2147483647 h 116"/>
              <a:gd name="T38" fmla="*/ 2147483647 w 58"/>
              <a:gd name="T39" fmla="*/ 2147483647 h 116"/>
              <a:gd name="T40" fmla="*/ 2147483647 w 58"/>
              <a:gd name="T41" fmla="*/ 2147483647 h 116"/>
              <a:gd name="T42" fmla="*/ 2147483647 w 58"/>
              <a:gd name="T43" fmla="*/ 2147483647 h 116"/>
              <a:gd name="T44" fmla="*/ 2147483647 w 58"/>
              <a:gd name="T45" fmla="*/ 2147483647 h 116"/>
              <a:gd name="T46" fmla="*/ 2147483647 w 58"/>
              <a:gd name="T47" fmla="*/ 2147483647 h 116"/>
              <a:gd name="T48" fmla="*/ 2147483647 w 58"/>
              <a:gd name="T49" fmla="*/ 2147483647 h 116"/>
              <a:gd name="T50" fmla="*/ 2147483647 w 58"/>
              <a:gd name="T51" fmla="*/ 2147483647 h 116"/>
              <a:gd name="T52" fmla="*/ 2147483647 w 58"/>
              <a:gd name="T53" fmla="*/ 2147483647 h 116"/>
              <a:gd name="T54" fmla="*/ 2147483647 w 58"/>
              <a:gd name="T55" fmla="*/ 2147483647 h 116"/>
              <a:gd name="T56" fmla="*/ 2147483647 w 58"/>
              <a:gd name="T57" fmla="*/ 2147483647 h 116"/>
              <a:gd name="T58" fmla="*/ 2147483647 w 58"/>
              <a:gd name="T59" fmla="*/ 2147483647 h 116"/>
              <a:gd name="T60" fmla="*/ 2147483647 w 58"/>
              <a:gd name="T61" fmla="*/ 2147483647 h 116"/>
              <a:gd name="T62" fmla="*/ 2147483647 w 58"/>
              <a:gd name="T63" fmla="*/ 0 h 116"/>
              <a:gd name="T64" fmla="*/ 2147483647 w 58"/>
              <a:gd name="T65" fmla="*/ 0 h 11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8"/>
              <a:gd name="T100" fmla="*/ 0 h 116"/>
              <a:gd name="T101" fmla="*/ 58 w 58"/>
              <a:gd name="T102" fmla="*/ 116 h 11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8" h="116">
                <a:moveTo>
                  <a:pt x="29" y="0"/>
                </a:moveTo>
                <a:lnTo>
                  <a:pt x="22" y="0"/>
                </a:lnTo>
                <a:lnTo>
                  <a:pt x="18" y="3"/>
                </a:lnTo>
                <a:lnTo>
                  <a:pt x="13" y="10"/>
                </a:lnTo>
                <a:lnTo>
                  <a:pt x="8" y="16"/>
                </a:lnTo>
                <a:lnTo>
                  <a:pt x="5" y="24"/>
                </a:lnTo>
                <a:lnTo>
                  <a:pt x="1" y="34"/>
                </a:lnTo>
                <a:lnTo>
                  <a:pt x="0" y="45"/>
                </a:lnTo>
                <a:lnTo>
                  <a:pt x="0" y="57"/>
                </a:lnTo>
                <a:lnTo>
                  <a:pt x="0" y="68"/>
                </a:lnTo>
                <a:lnTo>
                  <a:pt x="1" y="80"/>
                </a:lnTo>
                <a:lnTo>
                  <a:pt x="5" y="89"/>
                </a:lnTo>
                <a:lnTo>
                  <a:pt x="8" y="97"/>
                </a:lnTo>
                <a:lnTo>
                  <a:pt x="13" y="106"/>
                </a:lnTo>
                <a:lnTo>
                  <a:pt x="18" y="110"/>
                </a:lnTo>
                <a:lnTo>
                  <a:pt x="22" y="114"/>
                </a:lnTo>
                <a:lnTo>
                  <a:pt x="29" y="115"/>
                </a:lnTo>
                <a:lnTo>
                  <a:pt x="34" y="114"/>
                </a:lnTo>
                <a:lnTo>
                  <a:pt x="39" y="110"/>
                </a:lnTo>
                <a:lnTo>
                  <a:pt x="44" y="106"/>
                </a:lnTo>
                <a:lnTo>
                  <a:pt x="48" y="97"/>
                </a:lnTo>
                <a:lnTo>
                  <a:pt x="52" y="89"/>
                </a:lnTo>
                <a:lnTo>
                  <a:pt x="55" y="80"/>
                </a:lnTo>
                <a:lnTo>
                  <a:pt x="57" y="68"/>
                </a:lnTo>
                <a:lnTo>
                  <a:pt x="57" y="57"/>
                </a:lnTo>
                <a:lnTo>
                  <a:pt x="57" y="45"/>
                </a:lnTo>
                <a:lnTo>
                  <a:pt x="55" y="34"/>
                </a:lnTo>
                <a:lnTo>
                  <a:pt x="52" y="24"/>
                </a:lnTo>
                <a:lnTo>
                  <a:pt x="48" y="16"/>
                </a:lnTo>
                <a:lnTo>
                  <a:pt x="44" y="10"/>
                </a:lnTo>
                <a:lnTo>
                  <a:pt x="39" y="3"/>
                </a:lnTo>
                <a:lnTo>
                  <a:pt x="34" y="0"/>
                </a:lnTo>
                <a:lnTo>
                  <a:pt x="29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Freeform 20">
            <a:extLst>
              <a:ext uri="{FF2B5EF4-FFF2-40B4-BE49-F238E27FC236}">
                <a16:creationId xmlns:a16="http://schemas.microsoft.com/office/drawing/2014/main" id="{A35A4BA9-FC98-3932-EADD-649FDBA61447}"/>
              </a:ext>
            </a:extLst>
          </p:cNvPr>
          <p:cNvSpPr>
            <a:spLocks/>
          </p:cNvSpPr>
          <p:nvPr/>
        </p:nvSpPr>
        <p:spPr bwMode="auto">
          <a:xfrm>
            <a:off x="6368298" y="3142814"/>
            <a:ext cx="91993" cy="183986"/>
          </a:xfrm>
          <a:custGeom>
            <a:avLst/>
            <a:gdLst>
              <a:gd name="T0" fmla="*/ 2147483647 w 58"/>
              <a:gd name="T1" fmla="*/ 0 h 116"/>
              <a:gd name="T2" fmla="*/ 2147483647 w 58"/>
              <a:gd name="T3" fmla="*/ 0 h 116"/>
              <a:gd name="T4" fmla="*/ 2147483647 w 58"/>
              <a:gd name="T5" fmla="*/ 2147483647 h 116"/>
              <a:gd name="T6" fmla="*/ 2147483647 w 58"/>
              <a:gd name="T7" fmla="*/ 2147483647 h 116"/>
              <a:gd name="T8" fmla="*/ 2147483647 w 58"/>
              <a:gd name="T9" fmla="*/ 2147483647 h 116"/>
              <a:gd name="T10" fmla="*/ 2147483647 w 58"/>
              <a:gd name="T11" fmla="*/ 2147483647 h 116"/>
              <a:gd name="T12" fmla="*/ 2147483647 w 58"/>
              <a:gd name="T13" fmla="*/ 2147483647 h 116"/>
              <a:gd name="T14" fmla="*/ 0 w 58"/>
              <a:gd name="T15" fmla="*/ 2147483647 h 116"/>
              <a:gd name="T16" fmla="*/ 0 w 58"/>
              <a:gd name="T17" fmla="*/ 2147483647 h 116"/>
              <a:gd name="T18" fmla="*/ 0 w 58"/>
              <a:gd name="T19" fmla="*/ 2147483647 h 116"/>
              <a:gd name="T20" fmla="*/ 2147483647 w 58"/>
              <a:gd name="T21" fmla="*/ 2147483647 h 116"/>
              <a:gd name="T22" fmla="*/ 2147483647 w 58"/>
              <a:gd name="T23" fmla="*/ 2147483647 h 116"/>
              <a:gd name="T24" fmla="*/ 2147483647 w 58"/>
              <a:gd name="T25" fmla="*/ 2147483647 h 116"/>
              <a:gd name="T26" fmla="*/ 2147483647 w 58"/>
              <a:gd name="T27" fmla="*/ 2147483647 h 116"/>
              <a:gd name="T28" fmla="*/ 2147483647 w 58"/>
              <a:gd name="T29" fmla="*/ 2147483647 h 116"/>
              <a:gd name="T30" fmla="*/ 2147483647 w 58"/>
              <a:gd name="T31" fmla="*/ 2147483647 h 116"/>
              <a:gd name="T32" fmla="*/ 2147483647 w 58"/>
              <a:gd name="T33" fmla="*/ 2147483647 h 116"/>
              <a:gd name="T34" fmla="*/ 2147483647 w 58"/>
              <a:gd name="T35" fmla="*/ 2147483647 h 116"/>
              <a:gd name="T36" fmla="*/ 2147483647 w 58"/>
              <a:gd name="T37" fmla="*/ 2147483647 h 116"/>
              <a:gd name="T38" fmla="*/ 2147483647 w 58"/>
              <a:gd name="T39" fmla="*/ 2147483647 h 116"/>
              <a:gd name="T40" fmla="*/ 2147483647 w 58"/>
              <a:gd name="T41" fmla="*/ 2147483647 h 116"/>
              <a:gd name="T42" fmla="*/ 2147483647 w 58"/>
              <a:gd name="T43" fmla="*/ 2147483647 h 116"/>
              <a:gd name="T44" fmla="*/ 2147483647 w 58"/>
              <a:gd name="T45" fmla="*/ 2147483647 h 116"/>
              <a:gd name="T46" fmla="*/ 2147483647 w 58"/>
              <a:gd name="T47" fmla="*/ 2147483647 h 116"/>
              <a:gd name="T48" fmla="*/ 2147483647 w 58"/>
              <a:gd name="T49" fmla="*/ 2147483647 h 116"/>
              <a:gd name="T50" fmla="*/ 2147483647 w 58"/>
              <a:gd name="T51" fmla="*/ 2147483647 h 116"/>
              <a:gd name="T52" fmla="*/ 2147483647 w 58"/>
              <a:gd name="T53" fmla="*/ 2147483647 h 116"/>
              <a:gd name="T54" fmla="*/ 2147483647 w 58"/>
              <a:gd name="T55" fmla="*/ 2147483647 h 116"/>
              <a:gd name="T56" fmla="*/ 2147483647 w 58"/>
              <a:gd name="T57" fmla="*/ 2147483647 h 116"/>
              <a:gd name="T58" fmla="*/ 2147483647 w 58"/>
              <a:gd name="T59" fmla="*/ 2147483647 h 116"/>
              <a:gd name="T60" fmla="*/ 2147483647 w 58"/>
              <a:gd name="T61" fmla="*/ 2147483647 h 116"/>
              <a:gd name="T62" fmla="*/ 2147483647 w 58"/>
              <a:gd name="T63" fmla="*/ 0 h 116"/>
              <a:gd name="T64" fmla="*/ 2147483647 w 58"/>
              <a:gd name="T65" fmla="*/ 0 h 11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8"/>
              <a:gd name="T100" fmla="*/ 0 h 116"/>
              <a:gd name="T101" fmla="*/ 58 w 58"/>
              <a:gd name="T102" fmla="*/ 116 h 11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8" h="116">
                <a:moveTo>
                  <a:pt x="29" y="0"/>
                </a:moveTo>
                <a:lnTo>
                  <a:pt x="22" y="0"/>
                </a:lnTo>
                <a:lnTo>
                  <a:pt x="18" y="3"/>
                </a:lnTo>
                <a:lnTo>
                  <a:pt x="13" y="10"/>
                </a:lnTo>
                <a:lnTo>
                  <a:pt x="8" y="16"/>
                </a:lnTo>
                <a:lnTo>
                  <a:pt x="5" y="24"/>
                </a:lnTo>
                <a:lnTo>
                  <a:pt x="1" y="34"/>
                </a:lnTo>
                <a:lnTo>
                  <a:pt x="0" y="45"/>
                </a:lnTo>
                <a:lnTo>
                  <a:pt x="0" y="57"/>
                </a:lnTo>
                <a:lnTo>
                  <a:pt x="0" y="68"/>
                </a:lnTo>
                <a:lnTo>
                  <a:pt x="1" y="80"/>
                </a:lnTo>
                <a:lnTo>
                  <a:pt x="5" y="89"/>
                </a:lnTo>
                <a:lnTo>
                  <a:pt x="8" y="97"/>
                </a:lnTo>
                <a:lnTo>
                  <a:pt x="13" y="106"/>
                </a:lnTo>
                <a:lnTo>
                  <a:pt x="18" y="110"/>
                </a:lnTo>
                <a:lnTo>
                  <a:pt x="22" y="114"/>
                </a:lnTo>
                <a:lnTo>
                  <a:pt x="29" y="115"/>
                </a:lnTo>
                <a:lnTo>
                  <a:pt x="34" y="114"/>
                </a:lnTo>
                <a:lnTo>
                  <a:pt x="39" y="110"/>
                </a:lnTo>
                <a:lnTo>
                  <a:pt x="44" y="106"/>
                </a:lnTo>
                <a:lnTo>
                  <a:pt x="48" y="97"/>
                </a:lnTo>
                <a:lnTo>
                  <a:pt x="52" y="89"/>
                </a:lnTo>
                <a:lnTo>
                  <a:pt x="55" y="80"/>
                </a:lnTo>
                <a:lnTo>
                  <a:pt x="57" y="68"/>
                </a:lnTo>
                <a:lnTo>
                  <a:pt x="57" y="57"/>
                </a:lnTo>
                <a:lnTo>
                  <a:pt x="57" y="45"/>
                </a:lnTo>
                <a:lnTo>
                  <a:pt x="55" y="34"/>
                </a:lnTo>
                <a:lnTo>
                  <a:pt x="52" y="24"/>
                </a:lnTo>
                <a:lnTo>
                  <a:pt x="48" y="16"/>
                </a:lnTo>
                <a:lnTo>
                  <a:pt x="44" y="10"/>
                </a:lnTo>
                <a:lnTo>
                  <a:pt x="39" y="3"/>
                </a:lnTo>
                <a:lnTo>
                  <a:pt x="34" y="0"/>
                </a:lnTo>
                <a:lnTo>
                  <a:pt x="29" y="0"/>
                </a:lnTo>
              </a:path>
            </a:pathLst>
          </a:custGeom>
          <a:solidFill>
            <a:srgbClr val="C0504D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Freeform 21">
            <a:extLst>
              <a:ext uri="{FF2B5EF4-FFF2-40B4-BE49-F238E27FC236}">
                <a16:creationId xmlns:a16="http://schemas.microsoft.com/office/drawing/2014/main" id="{BD82C70A-9941-7668-F802-9ADEF88105BD}"/>
              </a:ext>
            </a:extLst>
          </p:cNvPr>
          <p:cNvSpPr>
            <a:spLocks/>
          </p:cNvSpPr>
          <p:nvPr/>
        </p:nvSpPr>
        <p:spPr bwMode="auto">
          <a:xfrm>
            <a:off x="6025702" y="2594030"/>
            <a:ext cx="66616" cy="128473"/>
          </a:xfrm>
          <a:custGeom>
            <a:avLst/>
            <a:gdLst>
              <a:gd name="T0" fmla="*/ 2147483647 w 42"/>
              <a:gd name="T1" fmla="*/ 0 h 81"/>
              <a:gd name="T2" fmla="*/ 2147483647 w 42"/>
              <a:gd name="T3" fmla="*/ 0 h 81"/>
              <a:gd name="T4" fmla="*/ 2147483647 w 42"/>
              <a:gd name="T5" fmla="*/ 2147483647 h 81"/>
              <a:gd name="T6" fmla="*/ 2147483647 w 42"/>
              <a:gd name="T7" fmla="*/ 2147483647 h 81"/>
              <a:gd name="T8" fmla="*/ 2147483647 w 42"/>
              <a:gd name="T9" fmla="*/ 2147483647 h 81"/>
              <a:gd name="T10" fmla="*/ 2147483647 w 42"/>
              <a:gd name="T11" fmla="*/ 2147483647 h 81"/>
              <a:gd name="T12" fmla="*/ 2147483647 w 42"/>
              <a:gd name="T13" fmla="*/ 2147483647 h 81"/>
              <a:gd name="T14" fmla="*/ 0 w 42"/>
              <a:gd name="T15" fmla="*/ 2147483647 h 81"/>
              <a:gd name="T16" fmla="*/ 0 w 42"/>
              <a:gd name="T17" fmla="*/ 2147483647 h 81"/>
              <a:gd name="T18" fmla="*/ 0 w 42"/>
              <a:gd name="T19" fmla="*/ 2147483647 h 81"/>
              <a:gd name="T20" fmla="*/ 2147483647 w 42"/>
              <a:gd name="T21" fmla="*/ 2147483647 h 81"/>
              <a:gd name="T22" fmla="*/ 2147483647 w 42"/>
              <a:gd name="T23" fmla="*/ 2147483647 h 81"/>
              <a:gd name="T24" fmla="*/ 2147483647 w 42"/>
              <a:gd name="T25" fmla="*/ 2147483647 h 81"/>
              <a:gd name="T26" fmla="*/ 2147483647 w 42"/>
              <a:gd name="T27" fmla="*/ 2147483647 h 81"/>
              <a:gd name="T28" fmla="*/ 2147483647 w 42"/>
              <a:gd name="T29" fmla="*/ 2147483647 h 81"/>
              <a:gd name="T30" fmla="*/ 2147483647 w 42"/>
              <a:gd name="T31" fmla="*/ 2147483647 h 81"/>
              <a:gd name="T32" fmla="*/ 2147483647 w 42"/>
              <a:gd name="T33" fmla="*/ 2147483647 h 81"/>
              <a:gd name="T34" fmla="*/ 2147483647 w 42"/>
              <a:gd name="T35" fmla="*/ 2147483647 h 81"/>
              <a:gd name="T36" fmla="*/ 2147483647 w 42"/>
              <a:gd name="T37" fmla="*/ 2147483647 h 81"/>
              <a:gd name="T38" fmla="*/ 2147483647 w 42"/>
              <a:gd name="T39" fmla="*/ 2147483647 h 81"/>
              <a:gd name="T40" fmla="*/ 2147483647 w 42"/>
              <a:gd name="T41" fmla="*/ 2147483647 h 81"/>
              <a:gd name="T42" fmla="*/ 2147483647 w 42"/>
              <a:gd name="T43" fmla="*/ 2147483647 h 81"/>
              <a:gd name="T44" fmla="*/ 2147483647 w 42"/>
              <a:gd name="T45" fmla="*/ 2147483647 h 81"/>
              <a:gd name="T46" fmla="*/ 2147483647 w 42"/>
              <a:gd name="T47" fmla="*/ 2147483647 h 81"/>
              <a:gd name="T48" fmla="*/ 2147483647 w 42"/>
              <a:gd name="T49" fmla="*/ 2147483647 h 81"/>
              <a:gd name="T50" fmla="*/ 2147483647 w 42"/>
              <a:gd name="T51" fmla="*/ 2147483647 h 81"/>
              <a:gd name="T52" fmla="*/ 2147483647 w 42"/>
              <a:gd name="T53" fmla="*/ 2147483647 h 81"/>
              <a:gd name="T54" fmla="*/ 2147483647 w 42"/>
              <a:gd name="T55" fmla="*/ 2147483647 h 81"/>
              <a:gd name="T56" fmla="*/ 2147483647 w 42"/>
              <a:gd name="T57" fmla="*/ 2147483647 h 81"/>
              <a:gd name="T58" fmla="*/ 2147483647 w 42"/>
              <a:gd name="T59" fmla="*/ 2147483647 h 81"/>
              <a:gd name="T60" fmla="*/ 2147483647 w 42"/>
              <a:gd name="T61" fmla="*/ 2147483647 h 81"/>
              <a:gd name="T62" fmla="*/ 2147483647 w 42"/>
              <a:gd name="T63" fmla="*/ 0 h 81"/>
              <a:gd name="T64" fmla="*/ 2147483647 w 42"/>
              <a:gd name="T65" fmla="*/ 0 h 8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2"/>
              <a:gd name="T100" fmla="*/ 0 h 81"/>
              <a:gd name="T101" fmla="*/ 42 w 42"/>
              <a:gd name="T102" fmla="*/ 81 h 8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2" h="81">
                <a:moveTo>
                  <a:pt x="21" y="0"/>
                </a:moveTo>
                <a:lnTo>
                  <a:pt x="17" y="0"/>
                </a:lnTo>
                <a:lnTo>
                  <a:pt x="13" y="3"/>
                </a:lnTo>
                <a:lnTo>
                  <a:pt x="10" y="6"/>
                </a:lnTo>
                <a:lnTo>
                  <a:pt x="7" y="11"/>
                </a:lnTo>
                <a:lnTo>
                  <a:pt x="4" y="18"/>
                </a:lnTo>
                <a:lnTo>
                  <a:pt x="2" y="24"/>
                </a:lnTo>
                <a:lnTo>
                  <a:pt x="0" y="32"/>
                </a:lnTo>
                <a:lnTo>
                  <a:pt x="0" y="41"/>
                </a:lnTo>
                <a:lnTo>
                  <a:pt x="0" y="47"/>
                </a:lnTo>
                <a:lnTo>
                  <a:pt x="2" y="55"/>
                </a:lnTo>
                <a:lnTo>
                  <a:pt x="4" y="62"/>
                </a:lnTo>
                <a:lnTo>
                  <a:pt x="7" y="68"/>
                </a:lnTo>
                <a:lnTo>
                  <a:pt x="10" y="73"/>
                </a:lnTo>
                <a:lnTo>
                  <a:pt x="13" y="76"/>
                </a:lnTo>
                <a:lnTo>
                  <a:pt x="17" y="78"/>
                </a:lnTo>
                <a:lnTo>
                  <a:pt x="21" y="80"/>
                </a:lnTo>
                <a:lnTo>
                  <a:pt x="25" y="78"/>
                </a:lnTo>
                <a:lnTo>
                  <a:pt x="28" y="76"/>
                </a:lnTo>
                <a:lnTo>
                  <a:pt x="31" y="73"/>
                </a:lnTo>
                <a:lnTo>
                  <a:pt x="34" y="68"/>
                </a:lnTo>
                <a:lnTo>
                  <a:pt x="38" y="62"/>
                </a:lnTo>
                <a:lnTo>
                  <a:pt x="39" y="55"/>
                </a:lnTo>
                <a:lnTo>
                  <a:pt x="41" y="47"/>
                </a:lnTo>
                <a:lnTo>
                  <a:pt x="41" y="41"/>
                </a:lnTo>
                <a:lnTo>
                  <a:pt x="41" y="32"/>
                </a:lnTo>
                <a:lnTo>
                  <a:pt x="39" y="24"/>
                </a:lnTo>
                <a:lnTo>
                  <a:pt x="38" y="18"/>
                </a:lnTo>
                <a:lnTo>
                  <a:pt x="34" y="11"/>
                </a:lnTo>
                <a:lnTo>
                  <a:pt x="31" y="6"/>
                </a:lnTo>
                <a:lnTo>
                  <a:pt x="28" y="3"/>
                </a:lnTo>
                <a:lnTo>
                  <a:pt x="25" y="0"/>
                </a:lnTo>
                <a:lnTo>
                  <a:pt x="21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Freeform 22">
            <a:extLst>
              <a:ext uri="{FF2B5EF4-FFF2-40B4-BE49-F238E27FC236}">
                <a16:creationId xmlns:a16="http://schemas.microsoft.com/office/drawing/2014/main" id="{A62A4430-6317-1D86-D637-A4F00D3BC153}"/>
              </a:ext>
            </a:extLst>
          </p:cNvPr>
          <p:cNvSpPr>
            <a:spLocks/>
          </p:cNvSpPr>
          <p:nvPr/>
        </p:nvSpPr>
        <p:spPr bwMode="auto">
          <a:xfrm>
            <a:off x="6025702" y="2594030"/>
            <a:ext cx="66616" cy="128473"/>
          </a:xfrm>
          <a:custGeom>
            <a:avLst/>
            <a:gdLst>
              <a:gd name="T0" fmla="*/ 2147483647 w 42"/>
              <a:gd name="T1" fmla="*/ 0 h 81"/>
              <a:gd name="T2" fmla="*/ 2147483647 w 42"/>
              <a:gd name="T3" fmla="*/ 0 h 81"/>
              <a:gd name="T4" fmla="*/ 2147483647 w 42"/>
              <a:gd name="T5" fmla="*/ 2147483647 h 81"/>
              <a:gd name="T6" fmla="*/ 2147483647 w 42"/>
              <a:gd name="T7" fmla="*/ 2147483647 h 81"/>
              <a:gd name="T8" fmla="*/ 2147483647 w 42"/>
              <a:gd name="T9" fmla="*/ 2147483647 h 81"/>
              <a:gd name="T10" fmla="*/ 2147483647 w 42"/>
              <a:gd name="T11" fmla="*/ 2147483647 h 81"/>
              <a:gd name="T12" fmla="*/ 2147483647 w 42"/>
              <a:gd name="T13" fmla="*/ 2147483647 h 81"/>
              <a:gd name="T14" fmla="*/ 0 w 42"/>
              <a:gd name="T15" fmla="*/ 2147483647 h 81"/>
              <a:gd name="T16" fmla="*/ 0 w 42"/>
              <a:gd name="T17" fmla="*/ 2147483647 h 81"/>
              <a:gd name="T18" fmla="*/ 0 w 42"/>
              <a:gd name="T19" fmla="*/ 2147483647 h 81"/>
              <a:gd name="T20" fmla="*/ 2147483647 w 42"/>
              <a:gd name="T21" fmla="*/ 2147483647 h 81"/>
              <a:gd name="T22" fmla="*/ 2147483647 w 42"/>
              <a:gd name="T23" fmla="*/ 2147483647 h 81"/>
              <a:gd name="T24" fmla="*/ 2147483647 w 42"/>
              <a:gd name="T25" fmla="*/ 2147483647 h 81"/>
              <a:gd name="T26" fmla="*/ 2147483647 w 42"/>
              <a:gd name="T27" fmla="*/ 2147483647 h 81"/>
              <a:gd name="T28" fmla="*/ 2147483647 w 42"/>
              <a:gd name="T29" fmla="*/ 2147483647 h 81"/>
              <a:gd name="T30" fmla="*/ 2147483647 w 42"/>
              <a:gd name="T31" fmla="*/ 2147483647 h 81"/>
              <a:gd name="T32" fmla="*/ 2147483647 w 42"/>
              <a:gd name="T33" fmla="*/ 2147483647 h 81"/>
              <a:gd name="T34" fmla="*/ 2147483647 w 42"/>
              <a:gd name="T35" fmla="*/ 2147483647 h 81"/>
              <a:gd name="T36" fmla="*/ 2147483647 w 42"/>
              <a:gd name="T37" fmla="*/ 2147483647 h 81"/>
              <a:gd name="T38" fmla="*/ 2147483647 w 42"/>
              <a:gd name="T39" fmla="*/ 2147483647 h 81"/>
              <a:gd name="T40" fmla="*/ 2147483647 w 42"/>
              <a:gd name="T41" fmla="*/ 2147483647 h 81"/>
              <a:gd name="T42" fmla="*/ 2147483647 w 42"/>
              <a:gd name="T43" fmla="*/ 2147483647 h 81"/>
              <a:gd name="T44" fmla="*/ 2147483647 w 42"/>
              <a:gd name="T45" fmla="*/ 2147483647 h 81"/>
              <a:gd name="T46" fmla="*/ 2147483647 w 42"/>
              <a:gd name="T47" fmla="*/ 2147483647 h 81"/>
              <a:gd name="T48" fmla="*/ 2147483647 w 42"/>
              <a:gd name="T49" fmla="*/ 2147483647 h 81"/>
              <a:gd name="T50" fmla="*/ 2147483647 w 42"/>
              <a:gd name="T51" fmla="*/ 2147483647 h 81"/>
              <a:gd name="T52" fmla="*/ 2147483647 w 42"/>
              <a:gd name="T53" fmla="*/ 2147483647 h 81"/>
              <a:gd name="T54" fmla="*/ 2147483647 w 42"/>
              <a:gd name="T55" fmla="*/ 2147483647 h 81"/>
              <a:gd name="T56" fmla="*/ 2147483647 w 42"/>
              <a:gd name="T57" fmla="*/ 2147483647 h 81"/>
              <a:gd name="T58" fmla="*/ 2147483647 w 42"/>
              <a:gd name="T59" fmla="*/ 2147483647 h 81"/>
              <a:gd name="T60" fmla="*/ 2147483647 w 42"/>
              <a:gd name="T61" fmla="*/ 2147483647 h 81"/>
              <a:gd name="T62" fmla="*/ 2147483647 w 42"/>
              <a:gd name="T63" fmla="*/ 0 h 81"/>
              <a:gd name="T64" fmla="*/ 2147483647 w 42"/>
              <a:gd name="T65" fmla="*/ 0 h 8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2"/>
              <a:gd name="T100" fmla="*/ 0 h 81"/>
              <a:gd name="T101" fmla="*/ 42 w 42"/>
              <a:gd name="T102" fmla="*/ 81 h 8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2" h="81">
                <a:moveTo>
                  <a:pt x="21" y="0"/>
                </a:moveTo>
                <a:lnTo>
                  <a:pt x="17" y="0"/>
                </a:lnTo>
                <a:lnTo>
                  <a:pt x="13" y="3"/>
                </a:lnTo>
                <a:lnTo>
                  <a:pt x="10" y="6"/>
                </a:lnTo>
                <a:lnTo>
                  <a:pt x="7" y="11"/>
                </a:lnTo>
                <a:lnTo>
                  <a:pt x="4" y="18"/>
                </a:lnTo>
                <a:lnTo>
                  <a:pt x="2" y="24"/>
                </a:lnTo>
                <a:lnTo>
                  <a:pt x="0" y="32"/>
                </a:lnTo>
                <a:lnTo>
                  <a:pt x="0" y="41"/>
                </a:lnTo>
                <a:lnTo>
                  <a:pt x="0" y="47"/>
                </a:lnTo>
                <a:lnTo>
                  <a:pt x="2" y="55"/>
                </a:lnTo>
                <a:lnTo>
                  <a:pt x="4" y="62"/>
                </a:lnTo>
                <a:lnTo>
                  <a:pt x="7" y="68"/>
                </a:lnTo>
                <a:lnTo>
                  <a:pt x="10" y="73"/>
                </a:lnTo>
                <a:lnTo>
                  <a:pt x="13" y="76"/>
                </a:lnTo>
                <a:lnTo>
                  <a:pt x="17" y="78"/>
                </a:lnTo>
                <a:lnTo>
                  <a:pt x="21" y="80"/>
                </a:lnTo>
                <a:lnTo>
                  <a:pt x="25" y="78"/>
                </a:lnTo>
                <a:lnTo>
                  <a:pt x="28" y="76"/>
                </a:lnTo>
                <a:lnTo>
                  <a:pt x="31" y="73"/>
                </a:lnTo>
                <a:lnTo>
                  <a:pt x="34" y="68"/>
                </a:lnTo>
                <a:lnTo>
                  <a:pt x="38" y="62"/>
                </a:lnTo>
                <a:lnTo>
                  <a:pt x="39" y="55"/>
                </a:lnTo>
                <a:lnTo>
                  <a:pt x="41" y="47"/>
                </a:lnTo>
                <a:lnTo>
                  <a:pt x="41" y="41"/>
                </a:lnTo>
                <a:lnTo>
                  <a:pt x="41" y="32"/>
                </a:lnTo>
                <a:lnTo>
                  <a:pt x="39" y="24"/>
                </a:lnTo>
                <a:lnTo>
                  <a:pt x="38" y="18"/>
                </a:lnTo>
                <a:lnTo>
                  <a:pt x="34" y="11"/>
                </a:lnTo>
                <a:lnTo>
                  <a:pt x="31" y="6"/>
                </a:lnTo>
                <a:lnTo>
                  <a:pt x="28" y="3"/>
                </a:lnTo>
                <a:lnTo>
                  <a:pt x="25" y="0"/>
                </a:lnTo>
                <a:lnTo>
                  <a:pt x="21" y="0"/>
                </a:lnTo>
              </a:path>
            </a:pathLst>
          </a:custGeom>
          <a:solidFill>
            <a:srgbClr val="C0504D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Freeform 23">
            <a:extLst>
              <a:ext uri="{FF2B5EF4-FFF2-40B4-BE49-F238E27FC236}">
                <a16:creationId xmlns:a16="http://schemas.microsoft.com/office/drawing/2014/main" id="{58995ABE-6978-0A29-0B82-15DAA272265B}"/>
              </a:ext>
            </a:extLst>
          </p:cNvPr>
          <p:cNvSpPr>
            <a:spLocks/>
          </p:cNvSpPr>
          <p:nvPr/>
        </p:nvSpPr>
        <p:spPr bwMode="auto">
          <a:xfrm>
            <a:off x="6330231" y="2830355"/>
            <a:ext cx="84062" cy="166539"/>
          </a:xfrm>
          <a:custGeom>
            <a:avLst/>
            <a:gdLst>
              <a:gd name="T0" fmla="*/ 2147483647 w 53"/>
              <a:gd name="T1" fmla="*/ 0 h 105"/>
              <a:gd name="T2" fmla="*/ 2147483647 w 53"/>
              <a:gd name="T3" fmla="*/ 2147483647 h 105"/>
              <a:gd name="T4" fmla="*/ 2147483647 w 53"/>
              <a:gd name="T5" fmla="*/ 2147483647 h 105"/>
              <a:gd name="T6" fmla="*/ 2147483647 w 53"/>
              <a:gd name="T7" fmla="*/ 2147483647 h 105"/>
              <a:gd name="T8" fmla="*/ 2147483647 w 53"/>
              <a:gd name="T9" fmla="*/ 2147483647 h 105"/>
              <a:gd name="T10" fmla="*/ 2147483647 w 53"/>
              <a:gd name="T11" fmla="*/ 2147483647 h 105"/>
              <a:gd name="T12" fmla="*/ 2147483647 w 53"/>
              <a:gd name="T13" fmla="*/ 2147483647 h 105"/>
              <a:gd name="T14" fmla="*/ 0 w 53"/>
              <a:gd name="T15" fmla="*/ 2147483647 h 105"/>
              <a:gd name="T16" fmla="*/ 0 w 53"/>
              <a:gd name="T17" fmla="*/ 2147483647 h 105"/>
              <a:gd name="T18" fmla="*/ 0 w 53"/>
              <a:gd name="T19" fmla="*/ 2147483647 h 105"/>
              <a:gd name="T20" fmla="*/ 2147483647 w 53"/>
              <a:gd name="T21" fmla="*/ 2147483647 h 105"/>
              <a:gd name="T22" fmla="*/ 2147483647 w 53"/>
              <a:gd name="T23" fmla="*/ 2147483647 h 105"/>
              <a:gd name="T24" fmla="*/ 2147483647 w 53"/>
              <a:gd name="T25" fmla="*/ 2147483647 h 105"/>
              <a:gd name="T26" fmla="*/ 2147483647 w 53"/>
              <a:gd name="T27" fmla="*/ 2147483647 h 105"/>
              <a:gd name="T28" fmla="*/ 2147483647 w 53"/>
              <a:gd name="T29" fmla="*/ 2147483647 h 105"/>
              <a:gd name="T30" fmla="*/ 2147483647 w 53"/>
              <a:gd name="T31" fmla="*/ 2147483647 h 105"/>
              <a:gd name="T32" fmla="*/ 2147483647 w 53"/>
              <a:gd name="T33" fmla="*/ 2147483647 h 105"/>
              <a:gd name="T34" fmla="*/ 2147483647 w 53"/>
              <a:gd name="T35" fmla="*/ 2147483647 h 105"/>
              <a:gd name="T36" fmla="*/ 2147483647 w 53"/>
              <a:gd name="T37" fmla="*/ 2147483647 h 105"/>
              <a:gd name="T38" fmla="*/ 2147483647 w 53"/>
              <a:gd name="T39" fmla="*/ 2147483647 h 105"/>
              <a:gd name="T40" fmla="*/ 2147483647 w 53"/>
              <a:gd name="T41" fmla="*/ 2147483647 h 105"/>
              <a:gd name="T42" fmla="*/ 2147483647 w 53"/>
              <a:gd name="T43" fmla="*/ 2147483647 h 105"/>
              <a:gd name="T44" fmla="*/ 2147483647 w 53"/>
              <a:gd name="T45" fmla="*/ 2147483647 h 105"/>
              <a:gd name="T46" fmla="*/ 2147483647 w 53"/>
              <a:gd name="T47" fmla="*/ 2147483647 h 105"/>
              <a:gd name="T48" fmla="*/ 2147483647 w 53"/>
              <a:gd name="T49" fmla="*/ 2147483647 h 105"/>
              <a:gd name="T50" fmla="*/ 2147483647 w 53"/>
              <a:gd name="T51" fmla="*/ 2147483647 h 105"/>
              <a:gd name="T52" fmla="*/ 2147483647 w 53"/>
              <a:gd name="T53" fmla="*/ 2147483647 h 105"/>
              <a:gd name="T54" fmla="*/ 2147483647 w 53"/>
              <a:gd name="T55" fmla="*/ 2147483647 h 105"/>
              <a:gd name="T56" fmla="*/ 2147483647 w 53"/>
              <a:gd name="T57" fmla="*/ 2147483647 h 105"/>
              <a:gd name="T58" fmla="*/ 2147483647 w 53"/>
              <a:gd name="T59" fmla="*/ 2147483647 h 105"/>
              <a:gd name="T60" fmla="*/ 2147483647 w 53"/>
              <a:gd name="T61" fmla="*/ 2147483647 h 105"/>
              <a:gd name="T62" fmla="*/ 2147483647 w 53"/>
              <a:gd name="T63" fmla="*/ 2147483647 h 105"/>
              <a:gd name="T64" fmla="*/ 2147483647 w 53"/>
              <a:gd name="T65" fmla="*/ 0 h 10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3"/>
              <a:gd name="T100" fmla="*/ 0 h 105"/>
              <a:gd name="T101" fmla="*/ 53 w 53"/>
              <a:gd name="T102" fmla="*/ 105 h 10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3" h="105">
                <a:moveTo>
                  <a:pt x="26" y="0"/>
                </a:moveTo>
                <a:lnTo>
                  <a:pt x="21" y="2"/>
                </a:lnTo>
                <a:lnTo>
                  <a:pt x="16" y="5"/>
                </a:lnTo>
                <a:lnTo>
                  <a:pt x="11" y="9"/>
                </a:lnTo>
                <a:lnTo>
                  <a:pt x="8" y="15"/>
                </a:lnTo>
                <a:lnTo>
                  <a:pt x="5" y="23"/>
                </a:lnTo>
                <a:lnTo>
                  <a:pt x="2" y="33"/>
                </a:lnTo>
                <a:lnTo>
                  <a:pt x="0" y="43"/>
                </a:lnTo>
                <a:lnTo>
                  <a:pt x="0" y="52"/>
                </a:lnTo>
                <a:lnTo>
                  <a:pt x="0" y="62"/>
                </a:lnTo>
                <a:lnTo>
                  <a:pt x="2" y="72"/>
                </a:lnTo>
                <a:lnTo>
                  <a:pt x="5" y="82"/>
                </a:lnTo>
                <a:lnTo>
                  <a:pt x="8" y="88"/>
                </a:lnTo>
                <a:lnTo>
                  <a:pt x="11" y="95"/>
                </a:lnTo>
                <a:lnTo>
                  <a:pt x="16" y="100"/>
                </a:lnTo>
                <a:lnTo>
                  <a:pt x="21" y="103"/>
                </a:lnTo>
                <a:lnTo>
                  <a:pt x="26" y="104"/>
                </a:lnTo>
                <a:lnTo>
                  <a:pt x="31" y="103"/>
                </a:lnTo>
                <a:lnTo>
                  <a:pt x="36" y="100"/>
                </a:lnTo>
                <a:lnTo>
                  <a:pt x="41" y="95"/>
                </a:lnTo>
                <a:lnTo>
                  <a:pt x="44" y="88"/>
                </a:lnTo>
                <a:lnTo>
                  <a:pt x="47" y="82"/>
                </a:lnTo>
                <a:lnTo>
                  <a:pt x="50" y="72"/>
                </a:lnTo>
                <a:lnTo>
                  <a:pt x="52" y="62"/>
                </a:lnTo>
                <a:lnTo>
                  <a:pt x="52" y="52"/>
                </a:lnTo>
                <a:lnTo>
                  <a:pt x="52" y="43"/>
                </a:lnTo>
                <a:lnTo>
                  <a:pt x="50" y="33"/>
                </a:lnTo>
                <a:lnTo>
                  <a:pt x="47" y="23"/>
                </a:lnTo>
                <a:lnTo>
                  <a:pt x="44" y="15"/>
                </a:lnTo>
                <a:lnTo>
                  <a:pt x="41" y="9"/>
                </a:lnTo>
                <a:lnTo>
                  <a:pt x="36" y="5"/>
                </a:lnTo>
                <a:lnTo>
                  <a:pt x="31" y="2"/>
                </a:lnTo>
                <a:lnTo>
                  <a:pt x="26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reeform 24">
            <a:extLst>
              <a:ext uri="{FF2B5EF4-FFF2-40B4-BE49-F238E27FC236}">
                <a16:creationId xmlns:a16="http://schemas.microsoft.com/office/drawing/2014/main" id="{8053DFBB-126E-F04B-50F9-28369468D735}"/>
              </a:ext>
            </a:extLst>
          </p:cNvPr>
          <p:cNvSpPr>
            <a:spLocks/>
          </p:cNvSpPr>
          <p:nvPr/>
        </p:nvSpPr>
        <p:spPr bwMode="auto">
          <a:xfrm>
            <a:off x="6330231" y="2830355"/>
            <a:ext cx="84062" cy="166539"/>
          </a:xfrm>
          <a:custGeom>
            <a:avLst/>
            <a:gdLst>
              <a:gd name="T0" fmla="*/ 2147483647 w 53"/>
              <a:gd name="T1" fmla="*/ 0 h 105"/>
              <a:gd name="T2" fmla="*/ 2147483647 w 53"/>
              <a:gd name="T3" fmla="*/ 2147483647 h 105"/>
              <a:gd name="T4" fmla="*/ 2147483647 w 53"/>
              <a:gd name="T5" fmla="*/ 2147483647 h 105"/>
              <a:gd name="T6" fmla="*/ 2147483647 w 53"/>
              <a:gd name="T7" fmla="*/ 2147483647 h 105"/>
              <a:gd name="T8" fmla="*/ 2147483647 w 53"/>
              <a:gd name="T9" fmla="*/ 2147483647 h 105"/>
              <a:gd name="T10" fmla="*/ 2147483647 w 53"/>
              <a:gd name="T11" fmla="*/ 2147483647 h 105"/>
              <a:gd name="T12" fmla="*/ 2147483647 w 53"/>
              <a:gd name="T13" fmla="*/ 2147483647 h 105"/>
              <a:gd name="T14" fmla="*/ 0 w 53"/>
              <a:gd name="T15" fmla="*/ 2147483647 h 105"/>
              <a:gd name="T16" fmla="*/ 0 w 53"/>
              <a:gd name="T17" fmla="*/ 2147483647 h 105"/>
              <a:gd name="T18" fmla="*/ 0 w 53"/>
              <a:gd name="T19" fmla="*/ 2147483647 h 105"/>
              <a:gd name="T20" fmla="*/ 2147483647 w 53"/>
              <a:gd name="T21" fmla="*/ 2147483647 h 105"/>
              <a:gd name="T22" fmla="*/ 2147483647 w 53"/>
              <a:gd name="T23" fmla="*/ 2147483647 h 105"/>
              <a:gd name="T24" fmla="*/ 2147483647 w 53"/>
              <a:gd name="T25" fmla="*/ 2147483647 h 105"/>
              <a:gd name="T26" fmla="*/ 2147483647 w 53"/>
              <a:gd name="T27" fmla="*/ 2147483647 h 105"/>
              <a:gd name="T28" fmla="*/ 2147483647 w 53"/>
              <a:gd name="T29" fmla="*/ 2147483647 h 105"/>
              <a:gd name="T30" fmla="*/ 2147483647 w 53"/>
              <a:gd name="T31" fmla="*/ 2147483647 h 105"/>
              <a:gd name="T32" fmla="*/ 2147483647 w 53"/>
              <a:gd name="T33" fmla="*/ 2147483647 h 105"/>
              <a:gd name="T34" fmla="*/ 2147483647 w 53"/>
              <a:gd name="T35" fmla="*/ 2147483647 h 105"/>
              <a:gd name="T36" fmla="*/ 2147483647 w 53"/>
              <a:gd name="T37" fmla="*/ 2147483647 h 105"/>
              <a:gd name="T38" fmla="*/ 2147483647 w 53"/>
              <a:gd name="T39" fmla="*/ 2147483647 h 105"/>
              <a:gd name="T40" fmla="*/ 2147483647 w 53"/>
              <a:gd name="T41" fmla="*/ 2147483647 h 105"/>
              <a:gd name="T42" fmla="*/ 2147483647 w 53"/>
              <a:gd name="T43" fmla="*/ 2147483647 h 105"/>
              <a:gd name="T44" fmla="*/ 2147483647 w 53"/>
              <a:gd name="T45" fmla="*/ 2147483647 h 105"/>
              <a:gd name="T46" fmla="*/ 2147483647 w 53"/>
              <a:gd name="T47" fmla="*/ 2147483647 h 105"/>
              <a:gd name="T48" fmla="*/ 2147483647 w 53"/>
              <a:gd name="T49" fmla="*/ 2147483647 h 105"/>
              <a:gd name="T50" fmla="*/ 2147483647 w 53"/>
              <a:gd name="T51" fmla="*/ 2147483647 h 105"/>
              <a:gd name="T52" fmla="*/ 2147483647 w 53"/>
              <a:gd name="T53" fmla="*/ 2147483647 h 105"/>
              <a:gd name="T54" fmla="*/ 2147483647 w 53"/>
              <a:gd name="T55" fmla="*/ 2147483647 h 105"/>
              <a:gd name="T56" fmla="*/ 2147483647 w 53"/>
              <a:gd name="T57" fmla="*/ 2147483647 h 105"/>
              <a:gd name="T58" fmla="*/ 2147483647 w 53"/>
              <a:gd name="T59" fmla="*/ 2147483647 h 105"/>
              <a:gd name="T60" fmla="*/ 2147483647 w 53"/>
              <a:gd name="T61" fmla="*/ 2147483647 h 105"/>
              <a:gd name="T62" fmla="*/ 2147483647 w 53"/>
              <a:gd name="T63" fmla="*/ 2147483647 h 105"/>
              <a:gd name="T64" fmla="*/ 2147483647 w 53"/>
              <a:gd name="T65" fmla="*/ 0 h 10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3"/>
              <a:gd name="T100" fmla="*/ 0 h 105"/>
              <a:gd name="T101" fmla="*/ 53 w 53"/>
              <a:gd name="T102" fmla="*/ 105 h 10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3" h="105">
                <a:moveTo>
                  <a:pt x="26" y="0"/>
                </a:moveTo>
                <a:lnTo>
                  <a:pt x="21" y="2"/>
                </a:lnTo>
                <a:lnTo>
                  <a:pt x="16" y="5"/>
                </a:lnTo>
                <a:lnTo>
                  <a:pt x="11" y="9"/>
                </a:lnTo>
                <a:lnTo>
                  <a:pt x="8" y="15"/>
                </a:lnTo>
                <a:lnTo>
                  <a:pt x="5" y="23"/>
                </a:lnTo>
                <a:lnTo>
                  <a:pt x="2" y="33"/>
                </a:lnTo>
                <a:lnTo>
                  <a:pt x="0" y="43"/>
                </a:lnTo>
                <a:lnTo>
                  <a:pt x="0" y="52"/>
                </a:lnTo>
                <a:lnTo>
                  <a:pt x="0" y="62"/>
                </a:lnTo>
                <a:lnTo>
                  <a:pt x="2" y="72"/>
                </a:lnTo>
                <a:lnTo>
                  <a:pt x="5" y="82"/>
                </a:lnTo>
                <a:lnTo>
                  <a:pt x="8" y="88"/>
                </a:lnTo>
                <a:lnTo>
                  <a:pt x="11" y="95"/>
                </a:lnTo>
                <a:lnTo>
                  <a:pt x="16" y="100"/>
                </a:lnTo>
                <a:lnTo>
                  <a:pt x="21" y="103"/>
                </a:lnTo>
                <a:lnTo>
                  <a:pt x="26" y="104"/>
                </a:lnTo>
                <a:lnTo>
                  <a:pt x="31" y="103"/>
                </a:lnTo>
                <a:lnTo>
                  <a:pt x="36" y="100"/>
                </a:lnTo>
                <a:lnTo>
                  <a:pt x="41" y="95"/>
                </a:lnTo>
                <a:lnTo>
                  <a:pt x="44" y="88"/>
                </a:lnTo>
                <a:lnTo>
                  <a:pt x="47" y="82"/>
                </a:lnTo>
                <a:lnTo>
                  <a:pt x="50" y="72"/>
                </a:lnTo>
                <a:lnTo>
                  <a:pt x="52" y="62"/>
                </a:lnTo>
                <a:lnTo>
                  <a:pt x="52" y="52"/>
                </a:lnTo>
                <a:lnTo>
                  <a:pt x="52" y="43"/>
                </a:lnTo>
                <a:lnTo>
                  <a:pt x="50" y="33"/>
                </a:lnTo>
                <a:lnTo>
                  <a:pt x="47" y="23"/>
                </a:lnTo>
                <a:lnTo>
                  <a:pt x="44" y="15"/>
                </a:lnTo>
                <a:lnTo>
                  <a:pt x="41" y="9"/>
                </a:lnTo>
                <a:lnTo>
                  <a:pt x="36" y="5"/>
                </a:lnTo>
                <a:lnTo>
                  <a:pt x="31" y="2"/>
                </a:lnTo>
                <a:lnTo>
                  <a:pt x="26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reeform 25">
            <a:extLst>
              <a:ext uri="{FF2B5EF4-FFF2-40B4-BE49-F238E27FC236}">
                <a16:creationId xmlns:a16="http://schemas.microsoft.com/office/drawing/2014/main" id="{2A7007B7-FEC8-F34D-F365-D47A89AFD9EE}"/>
              </a:ext>
            </a:extLst>
          </p:cNvPr>
          <p:cNvSpPr>
            <a:spLocks/>
          </p:cNvSpPr>
          <p:nvPr/>
        </p:nvSpPr>
        <p:spPr bwMode="auto">
          <a:xfrm>
            <a:off x="6044737" y="3085715"/>
            <a:ext cx="77717" cy="157022"/>
          </a:xfrm>
          <a:custGeom>
            <a:avLst/>
            <a:gdLst>
              <a:gd name="T0" fmla="*/ 2147483647 w 49"/>
              <a:gd name="T1" fmla="*/ 0 h 99"/>
              <a:gd name="T2" fmla="*/ 2147483647 w 49"/>
              <a:gd name="T3" fmla="*/ 2147483647 h 99"/>
              <a:gd name="T4" fmla="*/ 2147483647 w 49"/>
              <a:gd name="T5" fmla="*/ 2147483647 h 99"/>
              <a:gd name="T6" fmla="*/ 2147483647 w 49"/>
              <a:gd name="T7" fmla="*/ 2147483647 h 99"/>
              <a:gd name="T8" fmla="*/ 2147483647 w 49"/>
              <a:gd name="T9" fmla="*/ 2147483647 h 99"/>
              <a:gd name="T10" fmla="*/ 2147483647 w 49"/>
              <a:gd name="T11" fmla="*/ 2147483647 h 99"/>
              <a:gd name="T12" fmla="*/ 2147483647 w 49"/>
              <a:gd name="T13" fmla="*/ 2147483647 h 99"/>
              <a:gd name="T14" fmla="*/ 0 w 49"/>
              <a:gd name="T15" fmla="*/ 2147483647 h 99"/>
              <a:gd name="T16" fmla="*/ 0 w 49"/>
              <a:gd name="T17" fmla="*/ 2147483647 h 99"/>
              <a:gd name="T18" fmla="*/ 0 w 49"/>
              <a:gd name="T19" fmla="*/ 2147483647 h 99"/>
              <a:gd name="T20" fmla="*/ 2147483647 w 49"/>
              <a:gd name="T21" fmla="*/ 2147483647 h 99"/>
              <a:gd name="T22" fmla="*/ 2147483647 w 49"/>
              <a:gd name="T23" fmla="*/ 2147483647 h 99"/>
              <a:gd name="T24" fmla="*/ 2147483647 w 49"/>
              <a:gd name="T25" fmla="*/ 2147483647 h 99"/>
              <a:gd name="T26" fmla="*/ 2147483647 w 49"/>
              <a:gd name="T27" fmla="*/ 2147483647 h 99"/>
              <a:gd name="T28" fmla="*/ 2147483647 w 49"/>
              <a:gd name="T29" fmla="*/ 2147483647 h 99"/>
              <a:gd name="T30" fmla="*/ 2147483647 w 49"/>
              <a:gd name="T31" fmla="*/ 2147483647 h 99"/>
              <a:gd name="T32" fmla="*/ 2147483647 w 49"/>
              <a:gd name="T33" fmla="*/ 2147483647 h 99"/>
              <a:gd name="T34" fmla="*/ 2147483647 w 49"/>
              <a:gd name="T35" fmla="*/ 2147483647 h 99"/>
              <a:gd name="T36" fmla="*/ 2147483647 w 49"/>
              <a:gd name="T37" fmla="*/ 2147483647 h 99"/>
              <a:gd name="T38" fmla="*/ 2147483647 w 49"/>
              <a:gd name="T39" fmla="*/ 2147483647 h 99"/>
              <a:gd name="T40" fmla="*/ 2147483647 w 49"/>
              <a:gd name="T41" fmla="*/ 2147483647 h 99"/>
              <a:gd name="T42" fmla="*/ 2147483647 w 49"/>
              <a:gd name="T43" fmla="*/ 2147483647 h 99"/>
              <a:gd name="T44" fmla="*/ 2147483647 w 49"/>
              <a:gd name="T45" fmla="*/ 2147483647 h 99"/>
              <a:gd name="T46" fmla="*/ 2147483647 w 49"/>
              <a:gd name="T47" fmla="*/ 2147483647 h 99"/>
              <a:gd name="T48" fmla="*/ 2147483647 w 49"/>
              <a:gd name="T49" fmla="*/ 2147483647 h 99"/>
              <a:gd name="T50" fmla="*/ 2147483647 w 49"/>
              <a:gd name="T51" fmla="*/ 2147483647 h 99"/>
              <a:gd name="T52" fmla="*/ 2147483647 w 49"/>
              <a:gd name="T53" fmla="*/ 2147483647 h 99"/>
              <a:gd name="T54" fmla="*/ 2147483647 w 49"/>
              <a:gd name="T55" fmla="*/ 2147483647 h 99"/>
              <a:gd name="T56" fmla="*/ 2147483647 w 49"/>
              <a:gd name="T57" fmla="*/ 2147483647 h 99"/>
              <a:gd name="T58" fmla="*/ 2147483647 w 49"/>
              <a:gd name="T59" fmla="*/ 2147483647 h 99"/>
              <a:gd name="T60" fmla="*/ 2147483647 w 49"/>
              <a:gd name="T61" fmla="*/ 2147483647 h 99"/>
              <a:gd name="T62" fmla="*/ 2147483647 w 49"/>
              <a:gd name="T63" fmla="*/ 2147483647 h 99"/>
              <a:gd name="T64" fmla="*/ 2147483647 w 49"/>
              <a:gd name="T65" fmla="*/ 0 h 9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9"/>
              <a:gd name="T100" fmla="*/ 0 h 99"/>
              <a:gd name="T101" fmla="*/ 49 w 49"/>
              <a:gd name="T102" fmla="*/ 99 h 9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9" h="99">
                <a:moveTo>
                  <a:pt x="24" y="0"/>
                </a:moveTo>
                <a:lnTo>
                  <a:pt x="19" y="2"/>
                </a:lnTo>
                <a:lnTo>
                  <a:pt x="14" y="4"/>
                </a:lnTo>
                <a:lnTo>
                  <a:pt x="9" y="8"/>
                </a:lnTo>
                <a:lnTo>
                  <a:pt x="6" y="15"/>
                </a:lnTo>
                <a:lnTo>
                  <a:pt x="3" y="21"/>
                </a:lnTo>
                <a:lnTo>
                  <a:pt x="1" y="30"/>
                </a:lnTo>
                <a:lnTo>
                  <a:pt x="0" y="39"/>
                </a:lnTo>
                <a:lnTo>
                  <a:pt x="0" y="49"/>
                </a:lnTo>
                <a:lnTo>
                  <a:pt x="0" y="59"/>
                </a:lnTo>
                <a:lnTo>
                  <a:pt x="1" y="67"/>
                </a:lnTo>
                <a:lnTo>
                  <a:pt x="3" y="77"/>
                </a:lnTo>
                <a:lnTo>
                  <a:pt x="6" y="83"/>
                </a:lnTo>
                <a:lnTo>
                  <a:pt x="9" y="90"/>
                </a:lnTo>
                <a:lnTo>
                  <a:pt x="14" y="93"/>
                </a:lnTo>
                <a:lnTo>
                  <a:pt x="19" y="96"/>
                </a:lnTo>
                <a:lnTo>
                  <a:pt x="24" y="98"/>
                </a:lnTo>
                <a:lnTo>
                  <a:pt x="29" y="96"/>
                </a:lnTo>
                <a:lnTo>
                  <a:pt x="32" y="93"/>
                </a:lnTo>
                <a:lnTo>
                  <a:pt x="37" y="90"/>
                </a:lnTo>
                <a:lnTo>
                  <a:pt x="40" y="83"/>
                </a:lnTo>
                <a:lnTo>
                  <a:pt x="44" y="77"/>
                </a:lnTo>
                <a:lnTo>
                  <a:pt x="45" y="67"/>
                </a:lnTo>
                <a:lnTo>
                  <a:pt x="47" y="59"/>
                </a:lnTo>
                <a:lnTo>
                  <a:pt x="48" y="49"/>
                </a:lnTo>
                <a:lnTo>
                  <a:pt x="47" y="39"/>
                </a:lnTo>
                <a:lnTo>
                  <a:pt x="45" y="30"/>
                </a:lnTo>
                <a:lnTo>
                  <a:pt x="44" y="21"/>
                </a:lnTo>
                <a:lnTo>
                  <a:pt x="40" y="15"/>
                </a:lnTo>
                <a:lnTo>
                  <a:pt x="37" y="8"/>
                </a:lnTo>
                <a:lnTo>
                  <a:pt x="32" y="4"/>
                </a:lnTo>
                <a:lnTo>
                  <a:pt x="29" y="2"/>
                </a:lnTo>
                <a:lnTo>
                  <a:pt x="24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reeform 26">
            <a:extLst>
              <a:ext uri="{FF2B5EF4-FFF2-40B4-BE49-F238E27FC236}">
                <a16:creationId xmlns:a16="http://schemas.microsoft.com/office/drawing/2014/main" id="{E38DB03F-7E0B-6DE5-6B04-5CCAE937475E}"/>
              </a:ext>
            </a:extLst>
          </p:cNvPr>
          <p:cNvSpPr>
            <a:spLocks/>
          </p:cNvSpPr>
          <p:nvPr/>
        </p:nvSpPr>
        <p:spPr bwMode="auto">
          <a:xfrm>
            <a:off x="6044737" y="3085715"/>
            <a:ext cx="77717" cy="157022"/>
          </a:xfrm>
          <a:custGeom>
            <a:avLst/>
            <a:gdLst>
              <a:gd name="T0" fmla="*/ 2147483647 w 49"/>
              <a:gd name="T1" fmla="*/ 0 h 99"/>
              <a:gd name="T2" fmla="*/ 2147483647 w 49"/>
              <a:gd name="T3" fmla="*/ 2147483647 h 99"/>
              <a:gd name="T4" fmla="*/ 2147483647 w 49"/>
              <a:gd name="T5" fmla="*/ 2147483647 h 99"/>
              <a:gd name="T6" fmla="*/ 2147483647 w 49"/>
              <a:gd name="T7" fmla="*/ 2147483647 h 99"/>
              <a:gd name="T8" fmla="*/ 2147483647 w 49"/>
              <a:gd name="T9" fmla="*/ 2147483647 h 99"/>
              <a:gd name="T10" fmla="*/ 2147483647 w 49"/>
              <a:gd name="T11" fmla="*/ 2147483647 h 99"/>
              <a:gd name="T12" fmla="*/ 2147483647 w 49"/>
              <a:gd name="T13" fmla="*/ 2147483647 h 99"/>
              <a:gd name="T14" fmla="*/ 0 w 49"/>
              <a:gd name="T15" fmla="*/ 2147483647 h 99"/>
              <a:gd name="T16" fmla="*/ 0 w 49"/>
              <a:gd name="T17" fmla="*/ 2147483647 h 99"/>
              <a:gd name="T18" fmla="*/ 0 w 49"/>
              <a:gd name="T19" fmla="*/ 2147483647 h 99"/>
              <a:gd name="T20" fmla="*/ 2147483647 w 49"/>
              <a:gd name="T21" fmla="*/ 2147483647 h 99"/>
              <a:gd name="T22" fmla="*/ 2147483647 w 49"/>
              <a:gd name="T23" fmla="*/ 2147483647 h 99"/>
              <a:gd name="T24" fmla="*/ 2147483647 w 49"/>
              <a:gd name="T25" fmla="*/ 2147483647 h 99"/>
              <a:gd name="T26" fmla="*/ 2147483647 w 49"/>
              <a:gd name="T27" fmla="*/ 2147483647 h 99"/>
              <a:gd name="T28" fmla="*/ 2147483647 w 49"/>
              <a:gd name="T29" fmla="*/ 2147483647 h 99"/>
              <a:gd name="T30" fmla="*/ 2147483647 w 49"/>
              <a:gd name="T31" fmla="*/ 2147483647 h 99"/>
              <a:gd name="T32" fmla="*/ 2147483647 w 49"/>
              <a:gd name="T33" fmla="*/ 2147483647 h 99"/>
              <a:gd name="T34" fmla="*/ 2147483647 w 49"/>
              <a:gd name="T35" fmla="*/ 2147483647 h 99"/>
              <a:gd name="T36" fmla="*/ 2147483647 w 49"/>
              <a:gd name="T37" fmla="*/ 2147483647 h 99"/>
              <a:gd name="T38" fmla="*/ 2147483647 w 49"/>
              <a:gd name="T39" fmla="*/ 2147483647 h 99"/>
              <a:gd name="T40" fmla="*/ 2147483647 w 49"/>
              <a:gd name="T41" fmla="*/ 2147483647 h 99"/>
              <a:gd name="T42" fmla="*/ 2147483647 w 49"/>
              <a:gd name="T43" fmla="*/ 2147483647 h 99"/>
              <a:gd name="T44" fmla="*/ 2147483647 w 49"/>
              <a:gd name="T45" fmla="*/ 2147483647 h 99"/>
              <a:gd name="T46" fmla="*/ 2147483647 w 49"/>
              <a:gd name="T47" fmla="*/ 2147483647 h 99"/>
              <a:gd name="T48" fmla="*/ 2147483647 w 49"/>
              <a:gd name="T49" fmla="*/ 2147483647 h 99"/>
              <a:gd name="T50" fmla="*/ 2147483647 w 49"/>
              <a:gd name="T51" fmla="*/ 2147483647 h 99"/>
              <a:gd name="T52" fmla="*/ 2147483647 w 49"/>
              <a:gd name="T53" fmla="*/ 2147483647 h 99"/>
              <a:gd name="T54" fmla="*/ 2147483647 w 49"/>
              <a:gd name="T55" fmla="*/ 2147483647 h 99"/>
              <a:gd name="T56" fmla="*/ 2147483647 w 49"/>
              <a:gd name="T57" fmla="*/ 2147483647 h 99"/>
              <a:gd name="T58" fmla="*/ 2147483647 w 49"/>
              <a:gd name="T59" fmla="*/ 2147483647 h 99"/>
              <a:gd name="T60" fmla="*/ 2147483647 w 49"/>
              <a:gd name="T61" fmla="*/ 2147483647 h 99"/>
              <a:gd name="T62" fmla="*/ 2147483647 w 49"/>
              <a:gd name="T63" fmla="*/ 2147483647 h 99"/>
              <a:gd name="T64" fmla="*/ 2147483647 w 49"/>
              <a:gd name="T65" fmla="*/ 0 h 9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49"/>
              <a:gd name="T100" fmla="*/ 0 h 99"/>
              <a:gd name="T101" fmla="*/ 49 w 49"/>
              <a:gd name="T102" fmla="*/ 99 h 9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49" h="99">
                <a:moveTo>
                  <a:pt x="24" y="0"/>
                </a:moveTo>
                <a:lnTo>
                  <a:pt x="19" y="2"/>
                </a:lnTo>
                <a:lnTo>
                  <a:pt x="14" y="4"/>
                </a:lnTo>
                <a:lnTo>
                  <a:pt x="9" y="8"/>
                </a:lnTo>
                <a:lnTo>
                  <a:pt x="6" y="15"/>
                </a:lnTo>
                <a:lnTo>
                  <a:pt x="3" y="21"/>
                </a:lnTo>
                <a:lnTo>
                  <a:pt x="1" y="30"/>
                </a:lnTo>
                <a:lnTo>
                  <a:pt x="0" y="39"/>
                </a:lnTo>
                <a:lnTo>
                  <a:pt x="0" y="49"/>
                </a:lnTo>
                <a:lnTo>
                  <a:pt x="0" y="59"/>
                </a:lnTo>
                <a:lnTo>
                  <a:pt x="1" y="67"/>
                </a:lnTo>
                <a:lnTo>
                  <a:pt x="3" y="77"/>
                </a:lnTo>
                <a:lnTo>
                  <a:pt x="6" y="83"/>
                </a:lnTo>
                <a:lnTo>
                  <a:pt x="9" y="90"/>
                </a:lnTo>
                <a:lnTo>
                  <a:pt x="14" y="93"/>
                </a:lnTo>
                <a:lnTo>
                  <a:pt x="19" y="96"/>
                </a:lnTo>
                <a:lnTo>
                  <a:pt x="24" y="98"/>
                </a:lnTo>
                <a:lnTo>
                  <a:pt x="29" y="96"/>
                </a:lnTo>
                <a:lnTo>
                  <a:pt x="32" y="93"/>
                </a:lnTo>
                <a:lnTo>
                  <a:pt x="37" y="90"/>
                </a:lnTo>
                <a:lnTo>
                  <a:pt x="40" y="83"/>
                </a:lnTo>
                <a:lnTo>
                  <a:pt x="44" y="77"/>
                </a:lnTo>
                <a:lnTo>
                  <a:pt x="45" y="67"/>
                </a:lnTo>
                <a:lnTo>
                  <a:pt x="47" y="59"/>
                </a:lnTo>
                <a:lnTo>
                  <a:pt x="48" y="49"/>
                </a:lnTo>
                <a:lnTo>
                  <a:pt x="47" y="39"/>
                </a:lnTo>
                <a:lnTo>
                  <a:pt x="45" y="30"/>
                </a:lnTo>
                <a:lnTo>
                  <a:pt x="44" y="21"/>
                </a:lnTo>
                <a:lnTo>
                  <a:pt x="40" y="15"/>
                </a:lnTo>
                <a:lnTo>
                  <a:pt x="37" y="8"/>
                </a:lnTo>
                <a:lnTo>
                  <a:pt x="32" y="4"/>
                </a:lnTo>
                <a:lnTo>
                  <a:pt x="29" y="2"/>
                </a:lnTo>
                <a:lnTo>
                  <a:pt x="24" y="0"/>
                </a:lnTo>
              </a:path>
            </a:pathLst>
          </a:custGeom>
          <a:solidFill>
            <a:srgbClr val="C0504D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Freeform 27">
            <a:extLst>
              <a:ext uri="{FF2B5EF4-FFF2-40B4-BE49-F238E27FC236}">
                <a16:creationId xmlns:a16="http://schemas.microsoft.com/office/drawing/2014/main" id="{BA091F18-5D4B-EEE7-04FA-456AFFED3A96}"/>
              </a:ext>
            </a:extLst>
          </p:cNvPr>
          <p:cNvSpPr>
            <a:spLocks/>
          </p:cNvSpPr>
          <p:nvPr/>
        </p:nvSpPr>
        <p:spPr bwMode="auto">
          <a:xfrm>
            <a:off x="5142254" y="2865250"/>
            <a:ext cx="1267281" cy="464723"/>
          </a:xfrm>
          <a:custGeom>
            <a:avLst/>
            <a:gdLst>
              <a:gd name="T0" fmla="*/ 2147483647 w 799"/>
              <a:gd name="T1" fmla="*/ 2147483647 h 293"/>
              <a:gd name="T2" fmla="*/ 2147483647 w 799"/>
              <a:gd name="T3" fmla="*/ 2147483647 h 293"/>
              <a:gd name="T4" fmla="*/ 2147483647 w 799"/>
              <a:gd name="T5" fmla="*/ 2147483647 h 293"/>
              <a:gd name="T6" fmla="*/ 2147483647 w 799"/>
              <a:gd name="T7" fmla="*/ 2147483647 h 293"/>
              <a:gd name="T8" fmla="*/ 2147483647 w 799"/>
              <a:gd name="T9" fmla="*/ 2147483647 h 293"/>
              <a:gd name="T10" fmla="*/ 2147483647 w 799"/>
              <a:gd name="T11" fmla="*/ 2147483647 h 293"/>
              <a:gd name="T12" fmla="*/ 2147483647 w 799"/>
              <a:gd name="T13" fmla="*/ 2147483647 h 293"/>
              <a:gd name="T14" fmla="*/ 2147483647 w 799"/>
              <a:gd name="T15" fmla="*/ 2147483647 h 293"/>
              <a:gd name="T16" fmla="*/ 2147483647 w 799"/>
              <a:gd name="T17" fmla="*/ 2147483647 h 293"/>
              <a:gd name="T18" fmla="*/ 2147483647 w 799"/>
              <a:gd name="T19" fmla="*/ 0 h 293"/>
              <a:gd name="T20" fmla="*/ 0 w 799"/>
              <a:gd name="T21" fmla="*/ 2147483647 h 293"/>
              <a:gd name="T22" fmla="*/ 2147483647 w 799"/>
              <a:gd name="T23" fmla="*/ 2147483647 h 2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99"/>
              <a:gd name="T37" fmla="*/ 0 h 293"/>
              <a:gd name="T38" fmla="*/ 799 w 799"/>
              <a:gd name="T39" fmla="*/ 293 h 29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99" h="293">
                <a:moveTo>
                  <a:pt x="21" y="292"/>
                </a:moveTo>
                <a:lnTo>
                  <a:pt x="798" y="21"/>
                </a:lnTo>
                <a:lnTo>
                  <a:pt x="798" y="17"/>
                </a:lnTo>
                <a:lnTo>
                  <a:pt x="798" y="14"/>
                </a:lnTo>
                <a:lnTo>
                  <a:pt x="796" y="13"/>
                </a:lnTo>
                <a:lnTo>
                  <a:pt x="796" y="11"/>
                </a:lnTo>
                <a:lnTo>
                  <a:pt x="796" y="8"/>
                </a:lnTo>
                <a:lnTo>
                  <a:pt x="795" y="6"/>
                </a:lnTo>
                <a:lnTo>
                  <a:pt x="795" y="3"/>
                </a:lnTo>
                <a:lnTo>
                  <a:pt x="795" y="0"/>
                </a:lnTo>
                <a:lnTo>
                  <a:pt x="0" y="255"/>
                </a:lnTo>
                <a:lnTo>
                  <a:pt x="21" y="292"/>
                </a:lnTo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reeform 28">
            <a:extLst>
              <a:ext uri="{FF2B5EF4-FFF2-40B4-BE49-F238E27FC236}">
                <a16:creationId xmlns:a16="http://schemas.microsoft.com/office/drawing/2014/main" id="{894D58C2-F137-F42C-846E-841CB1EE8BB0}"/>
              </a:ext>
            </a:extLst>
          </p:cNvPr>
          <p:cNvSpPr>
            <a:spLocks/>
          </p:cNvSpPr>
          <p:nvPr/>
        </p:nvSpPr>
        <p:spPr bwMode="auto">
          <a:xfrm>
            <a:off x="5142254" y="2865250"/>
            <a:ext cx="1267281" cy="464723"/>
          </a:xfrm>
          <a:custGeom>
            <a:avLst/>
            <a:gdLst>
              <a:gd name="T0" fmla="*/ 2147483647 w 799"/>
              <a:gd name="T1" fmla="*/ 2147483647 h 293"/>
              <a:gd name="T2" fmla="*/ 2147483647 w 799"/>
              <a:gd name="T3" fmla="*/ 2147483647 h 293"/>
              <a:gd name="T4" fmla="*/ 2147483647 w 799"/>
              <a:gd name="T5" fmla="*/ 2147483647 h 293"/>
              <a:gd name="T6" fmla="*/ 2147483647 w 799"/>
              <a:gd name="T7" fmla="*/ 2147483647 h 293"/>
              <a:gd name="T8" fmla="*/ 2147483647 w 799"/>
              <a:gd name="T9" fmla="*/ 2147483647 h 293"/>
              <a:gd name="T10" fmla="*/ 2147483647 w 799"/>
              <a:gd name="T11" fmla="*/ 2147483647 h 293"/>
              <a:gd name="T12" fmla="*/ 2147483647 w 799"/>
              <a:gd name="T13" fmla="*/ 2147483647 h 293"/>
              <a:gd name="T14" fmla="*/ 2147483647 w 799"/>
              <a:gd name="T15" fmla="*/ 2147483647 h 293"/>
              <a:gd name="T16" fmla="*/ 2147483647 w 799"/>
              <a:gd name="T17" fmla="*/ 2147483647 h 293"/>
              <a:gd name="T18" fmla="*/ 2147483647 w 799"/>
              <a:gd name="T19" fmla="*/ 0 h 293"/>
              <a:gd name="T20" fmla="*/ 0 w 799"/>
              <a:gd name="T21" fmla="*/ 2147483647 h 293"/>
              <a:gd name="T22" fmla="*/ 2147483647 w 799"/>
              <a:gd name="T23" fmla="*/ 2147483647 h 2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99"/>
              <a:gd name="T37" fmla="*/ 0 h 293"/>
              <a:gd name="T38" fmla="*/ 799 w 799"/>
              <a:gd name="T39" fmla="*/ 293 h 29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99" h="293">
                <a:moveTo>
                  <a:pt x="21" y="292"/>
                </a:moveTo>
                <a:lnTo>
                  <a:pt x="798" y="21"/>
                </a:lnTo>
                <a:lnTo>
                  <a:pt x="798" y="17"/>
                </a:lnTo>
                <a:lnTo>
                  <a:pt x="798" y="14"/>
                </a:lnTo>
                <a:lnTo>
                  <a:pt x="796" y="13"/>
                </a:lnTo>
                <a:lnTo>
                  <a:pt x="796" y="11"/>
                </a:lnTo>
                <a:lnTo>
                  <a:pt x="796" y="8"/>
                </a:lnTo>
                <a:lnTo>
                  <a:pt x="795" y="6"/>
                </a:lnTo>
                <a:lnTo>
                  <a:pt x="795" y="3"/>
                </a:lnTo>
                <a:lnTo>
                  <a:pt x="795" y="0"/>
                </a:lnTo>
                <a:lnTo>
                  <a:pt x="0" y="255"/>
                </a:lnTo>
                <a:lnTo>
                  <a:pt x="21" y="292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Freeform 29">
            <a:extLst>
              <a:ext uri="{FF2B5EF4-FFF2-40B4-BE49-F238E27FC236}">
                <a16:creationId xmlns:a16="http://schemas.microsoft.com/office/drawing/2014/main" id="{1ABDEFBF-3BDF-1126-E3D4-20367430A392}"/>
              </a:ext>
            </a:extLst>
          </p:cNvPr>
          <p:cNvSpPr>
            <a:spLocks/>
          </p:cNvSpPr>
          <p:nvPr/>
        </p:nvSpPr>
        <p:spPr bwMode="auto">
          <a:xfrm>
            <a:off x="5191423" y="2895386"/>
            <a:ext cx="1218112" cy="467894"/>
          </a:xfrm>
          <a:custGeom>
            <a:avLst/>
            <a:gdLst>
              <a:gd name="T0" fmla="*/ 0 w 768"/>
              <a:gd name="T1" fmla="*/ 2147483647 h 295"/>
              <a:gd name="T2" fmla="*/ 2147483647 w 768"/>
              <a:gd name="T3" fmla="*/ 2147483647 h 295"/>
              <a:gd name="T4" fmla="*/ 2147483647 w 768"/>
              <a:gd name="T5" fmla="*/ 2147483647 h 295"/>
              <a:gd name="T6" fmla="*/ 2147483647 w 768"/>
              <a:gd name="T7" fmla="*/ 2147483647 h 295"/>
              <a:gd name="T8" fmla="*/ 2147483647 w 768"/>
              <a:gd name="T9" fmla="*/ 2147483647 h 295"/>
              <a:gd name="T10" fmla="*/ 2147483647 w 768"/>
              <a:gd name="T11" fmla="*/ 2147483647 h 295"/>
              <a:gd name="T12" fmla="*/ 2147483647 w 768"/>
              <a:gd name="T13" fmla="*/ 2147483647 h 295"/>
              <a:gd name="T14" fmla="*/ 2147483647 w 768"/>
              <a:gd name="T15" fmla="*/ 2147483647 h 295"/>
              <a:gd name="T16" fmla="*/ 2147483647 w 768"/>
              <a:gd name="T17" fmla="*/ 2147483647 h 295"/>
              <a:gd name="T18" fmla="*/ 2147483647 w 768"/>
              <a:gd name="T19" fmla="*/ 2147483647 h 295"/>
              <a:gd name="T20" fmla="*/ 2147483647 w 768"/>
              <a:gd name="T21" fmla="*/ 0 h 295"/>
              <a:gd name="T22" fmla="*/ 0 w 768"/>
              <a:gd name="T23" fmla="*/ 2147483647 h 29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8"/>
              <a:gd name="T37" fmla="*/ 0 h 295"/>
              <a:gd name="T38" fmla="*/ 768 w 768"/>
              <a:gd name="T39" fmla="*/ 295 h 29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8" h="295">
                <a:moveTo>
                  <a:pt x="0" y="268"/>
                </a:moveTo>
                <a:lnTo>
                  <a:pt x="19" y="294"/>
                </a:lnTo>
                <a:lnTo>
                  <a:pt x="765" y="29"/>
                </a:lnTo>
                <a:lnTo>
                  <a:pt x="765" y="26"/>
                </a:lnTo>
                <a:lnTo>
                  <a:pt x="767" y="24"/>
                </a:lnTo>
                <a:lnTo>
                  <a:pt x="767" y="21"/>
                </a:lnTo>
                <a:lnTo>
                  <a:pt x="767" y="20"/>
                </a:lnTo>
                <a:lnTo>
                  <a:pt x="767" y="16"/>
                </a:lnTo>
                <a:lnTo>
                  <a:pt x="767" y="11"/>
                </a:lnTo>
                <a:lnTo>
                  <a:pt x="767" y="7"/>
                </a:lnTo>
                <a:lnTo>
                  <a:pt x="767" y="0"/>
                </a:lnTo>
                <a:lnTo>
                  <a:pt x="0" y="268"/>
                </a:lnTo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Freeform 30">
            <a:extLst>
              <a:ext uri="{FF2B5EF4-FFF2-40B4-BE49-F238E27FC236}">
                <a16:creationId xmlns:a16="http://schemas.microsoft.com/office/drawing/2014/main" id="{4EE61A9F-6EB9-1E25-9FA0-DB952B4B3C50}"/>
              </a:ext>
            </a:extLst>
          </p:cNvPr>
          <p:cNvSpPr>
            <a:spLocks/>
          </p:cNvSpPr>
          <p:nvPr/>
        </p:nvSpPr>
        <p:spPr bwMode="auto">
          <a:xfrm>
            <a:off x="5191423" y="2895386"/>
            <a:ext cx="1218112" cy="467894"/>
          </a:xfrm>
          <a:custGeom>
            <a:avLst/>
            <a:gdLst>
              <a:gd name="T0" fmla="*/ 0 w 768"/>
              <a:gd name="T1" fmla="*/ 2147483647 h 295"/>
              <a:gd name="T2" fmla="*/ 2147483647 w 768"/>
              <a:gd name="T3" fmla="*/ 2147483647 h 295"/>
              <a:gd name="T4" fmla="*/ 2147483647 w 768"/>
              <a:gd name="T5" fmla="*/ 2147483647 h 295"/>
              <a:gd name="T6" fmla="*/ 2147483647 w 768"/>
              <a:gd name="T7" fmla="*/ 2147483647 h 295"/>
              <a:gd name="T8" fmla="*/ 2147483647 w 768"/>
              <a:gd name="T9" fmla="*/ 2147483647 h 295"/>
              <a:gd name="T10" fmla="*/ 2147483647 w 768"/>
              <a:gd name="T11" fmla="*/ 2147483647 h 295"/>
              <a:gd name="T12" fmla="*/ 2147483647 w 768"/>
              <a:gd name="T13" fmla="*/ 2147483647 h 295"/>
              <a:gd name="T14" fmla="*/ 2147483647 w 768"/>
              <a:gd name="T15" fmla="*/ 2147483647 h 295"/>
              <a:gd name="T16" fmla="*/ 2147483647 w 768"/>
              <a:gd name="T17" fmla="*/ 2147483647 h 295"/>
              <a:gd name="T18" fmla="*/ 2147483647 w 768"/>
              <a:gd name="T19" fmla="*/ 2147483647 h 295"/>
              <a:gd name="T20" fmla="*/ 2147483647 w 768"/>
              <a:gd name="T21" fmla="*/ 0 h 295"/>
              <a:gd name="T22" fmla="*/ 0 w 768"/>
              <a:gd name="T23" fmla="*/ 2147483647 h 29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8"/>
              <a:gd name="T37" fmla="*/ 0 h 295"/>
              <a:gd name="T38" fmla="*/ 768 w 768"/>
              <a:gd name="T39" fmla="*/ 295 h 29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8" h="295">
                <a:moveTo>
                  <a:pt x="0" y="268"/>
                </a:moveTo>
                <a:lnTo>
                  <a:pt x="19" y="294"/>
                </a:lnTo>
                <a:lnTo>
                  <a:pt x="765" y="29"/>
                </a:lnTo>
                <a:lnTo>
                  <a:pt x="765" y="26"/>
                </a:lnTo>
                <a:lnTo>
                  <a:pt x="767" y="24"/>
                </a:lnTo>
                <a:lnTo>
                  <a:pt x="767" y="21"/>
                </a:lnTo>
                <a:lnTo>
                  <a:pt x="767" y="20"/>
                </a:lnTo>
                <a:lnTo>
                  <a:pt x="767" y="16"/>
                </a:lnTo>
                <a:lnTo>
                  <a:pt x="767" y="11"/>
                </a:lnTo>
                <a:lnTo>
                  <a:pt x="767" y="7"/>
                </a:lnTo>
                <a:lnTo>
                  <a:pt x="767" y="0"/>
                </a:lnTo>
                <a:lnTo>
                  <a:pt x="0" y="268"/>
                </a:lnTo>
              </a:path>
            </a:pathLst>
          </a:custGeom>
          <a:noFill/>
          <a:ln w="12700" cap="rnd">
            <a:solidFill>
              <a:srgbClr val="99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reeform 31">
            <a:extLst>
              <a:ext uri="{FF2B5EF4-FFF2-40B4-BE49-F238E27FC236}">
                <a16:creationId xmlns:a16="http://schemas.microsoft.com/office/drawing/2014/main" id="{6000B302-36CE-B388-7266-D2DC4F509ABC}"/>
              </a:ext>
            </a:extLst>
          </p:cNvPr>
          <p:cNvSpPr>
            <a:spLocks/>
          </p:cNvSpPr>
          <p:nvPr/>
        </p:nvSpPr>
        <p:spPr bwMode="auto">
          <a:xfrm>
            <a:off x="4545886" y="2081724"/>
            <a:ext cx="1143566" cy="1947711"/>
          </a:xfrm>
          <a:custGeom>
            <a:avLst/>
            <a:gdLst>
              <a:gd name="T0" fmla="*/ 2147483647 w 721"/>
              <a:gd name="T1" fmla="*/ 2147483647 h 1228"/>
              <a:gd name="T2" fmla="*/ 2147483647 w 721"/>
              <a:gd name="T3" fmla="*/ 2147483647 h 1228"/>
              <a:gd name="T4" fmla="*/ 2147483647 w 721"/>
              <a:gd name="T5" fmla="*/ 2147483647 h 1228"/>
              <a:gd name="T6" fmla="*/ 2147483647 w 721"/>
              <a:gd name="T7" fmla="*/ 2147483647 h 1228"/>
              <a:gd name="T8" fmla="*/ 2147483647 w 721"/>
              <a:gd name="T9" fmla="*/ 2147483647 h 1228"/>
              <a:gd name="T10" fmla="*/ 2147483647 w 721"/>
              <a:gd name="T11" fmla="*/ 2147483647 h 1228"/>
              <a:gd name="T12" fmla="*/ 2147483647 w 721"/>
              <a:gd name="T13" fmla="*/ 2147483647 h 1228"/>
              <a:gd name="T14" fmla="*/ 2147483647 w 721"/>
              <a:gd name="T15" fmla="*/ 2147483647 h 1228"/>
              <a:gd name="T16" fmla="*/ 2147483647 w 721"/>
              <a:gd name="T17" fmla="*/ 2147483647 h 1228"/>
              <a:gd name="T18" fmla="*/ 2147483647 w 721"/>
              <a:gd name="T19" fmla="*/ 2147483647 h 1228"/>
              <a:gd name="T20" fmla="*/ 2147483647 w 721"/>
              <a:gd name="T21" fmla="*/ 2147483647 h 1228"/>
              <a:gd name="T22" fmla="*/ 2147483647 w 721"/>
              <a:gd name="T23" fmla="*/ 2147483647 h 1228"/>
              <a:gd name="T24" fmla="*/ 2147483647 w 721"/>
              <a:gd name="T25" fmla="*/ 2147483647 h 1228"/>
              <a:gd name="T26" fmla="*/ 2147483647 w 721"/>
              <a:gd name="T27" fmla="*/ 2147483647 h 1228"/>
              <a:gd name="T28" fmla="*/ 2147483647 w 721"/>
              <a:gd name="T29" fmla="*/ 2147483647 h 1228"/>
              <a:gd name="T30" fmla="*/ 2147483647 w 721"/>
              <a:gd name="T31" fmla="*/ 2147483647 h 1228"/>
              <a:gd name="T32" fmla="*/ 2147483647 w 721"/>
              <a:gd name="T33" fmla="*/ 2147483647 h 1228"/>
              <a:gd name="T34" fmla="*/ 2147483647 w 721"/>
              <a:gd name="T35" fmla="*/ 2147483647 h 1228"/>
              <a:gd name="T36" fmla="*/ 2147483647 w 721"/>
              <a:gd name="T37" fmla="*/ 2147483647 h 1228"/>
              <a:gd name="T38" fmla="*/ 2147483647 w 721"/>
              <a:gd name="T39" fmla="*/ 2147483647 h 1228"/>
              <a:gd name="T40" fmla="*/ 2147483647 w 721"/>
              <a:gd name="T41" fmla="*/ 2147483647 h 1228"/>
              <a:gd name="T42" fmla="*/ 2147483647 w 721"/>
              <a:gd name="T43" fmla="*/ 2147483647 h 1228"/>
              <a:gd name="T44" fmla="*/ 2147483647 w 721"/>
              <a:gd name="T45" fmla="*/ 2147483647 h 1228"/>
              <a:gd name="T46" fmla="*/ 2147483647 w 721"/>
              <a:gd name="T47" fmla="*/ 2147483647 h 1228"/>
              <a:gd name="T48" fmla="*/ 2147483647 w 721"/>
              <a:gd name="T49" fmla="*/ 2147483647 h 1228"/>
              <a:gd name="T50" fmla="*/ 2147483647 w 721"/>
              <a:gd name="T51" fmla="*/ 2147483647 h 1228"/>
              <a:gd name="T52" fmla="*/ 2147483647 w 721"/>
              <a:gd name="T53" fmla="*/ 2147483647 h 1228"/>
              <a:gd name="T54" fmla="*/ 2147483647 w 721"/>
              <a:gd name="T55" fmla="*/ 2147483647 h 1228"/>
              <a:gd name="T56" fmla="*/ 2147483647 w 721"/>
              <a:gd name="T57" fmla="*/ 2147483647 h 1228"/>
              <a:gd name="T58" fmla="*/ 2147483647 w 721"/>
              <a:gd name="T59" fmla="*/ 2147483647 h 1228"/>
              <a:gd name="T60" fmla="*/ 2147483647 w 721"/>
              <a:gd name="T61" fmla="*/ 2147483647 h 1228"/>
              <a:gd name="T62" fmla="*/ 2147483647 w 721"/>
              <a:gd name="T63" fmla="*/ 2147483647 h 1228"/>
              <a:gd name="T64" fmla="*/ 2147483647 w 721"/>
              <a:gd name="T65" fmla="*/ 2147483647 h 1228"/>
              <a:gd name="T66" fmla="*/ 2147483647 w 721"/>
              <a:gd name="T67" fmla="*/ 2147483647 h 1228"/>
              <a:gd name="T68" fmla="*/ 2147483647 w 721"/>
              <a:gd name="T69" fmla="*/ 2147483647 h 1228"/>
              <a:gd name="T70" fmla="*/ 2147483647 w 721"/>
              <a:gd name="T71" fmla="*/ 2147483647 h 1228"/>
              <a:gd name="T72" fmla="*/ 2147483647 w 721"/>
              <a:gd name="T73" fmla="*/ 2147483647 h 1228"/>
              <a:gd name="T74" fmla="*/ 2147483647 w 721"/>
              <a:gd name="T75" fmla="*/ 2147483647 h 1228"/>
              <a:gd name="T76" fmla="*/ 2147483647 w 721"/>
              <a:gd name="T77" fmla="*/ 2147483647 h 1228"/>
              <a:gd name="T78" fmla="*/ 2147483647 w 721"/>
              <a:gd name="T79" fmla="*/ 2147483647 h 1228"/>
              <a:gd name="T80" fmla="*/ 2147483647 w 721"/>
              <a:gd name="T81" fmla="*/ 2147483647 h 1228"/>
              <a:gd name="T82" fmla="*/ 2147483647 w 721"/>
              <a:gd name="T83" fmla="*/ 2147483647 h 1228"/>
              <a:gd name="T84" fmla="*/ 2147483647 w 721"/>
              <a:gd name="T85" fmla="*/ 2147483647 h 1228"/>
              <a:gd name="T86" fmla="*/ 2147483647 w 721"/>
              <a:gd name="T87" fmla="*/ 2147483647 h 1228"/>
              <a:gd name="T88" fmla="*/ 2147483647 w 721"/>
              <a:gd name="T89" fmla="*/ 2147483647 h 1228"/>
              <a:gd name="T90" fmla="*/ 2147483647 w 721"/>
              <a:gd name="T91" fmla="*/ 2147483647 h 1228"/>
              <a:gd name="T92" fmla="*/ 2147483647 w 721"/>
              <a:gd name="T93" fmla="*/ 2147483647 h 1228"/>
              <a:gd name="T94" fmla="*/ 2147483647 w 721"/>
              <a:gd name="T95" fmla="*/ 2147483647 h 1228"/>
              <a:gd name="T96" fmla="*/ 2147483647 w 721"/>
              <a:gd name="T97" fmla="*/ 2147483647 h 1228"/>
              <a:gd name="T98" fmla="*/ 2147483647 w 721"/>
              <a:gd name="T99" fmla="*/ 2147483647 h 1228"/>
              <a:gd name="T100" fmla="*/ 2147483647 w 721"/>
              <a:gd name="T101" fmla="*/ 2147483647 h 1228"/>
              <a:gd name="T102" fmla="*/ 2147483647 w 721"/>
              <a:gd name="T103" fmla="*/ 2147483647 h 1228"/>
              <a:gd name="T104" fmla="*/ 2147483647 w 721"/>
              <a:gd name="T105" fmla="*/ 2147483647 h 1228"/>
              <a:gd name="T106" fmla="*/ 2147483647 w 721"/>
              <a:gd name="T107" fmla="*/ 2147483647 h 1228"/>
              <a:gd name="T108" fmla="*/ 2147483647 w 721"/>
              <a:gd name="T109" fmla="*/ 2147483647 h 1228"/>
              <a:gd name="T110" fmla="*/ 2147483647 w 721"/>
              <a:gd name="T111" fmla="*/ 2147483647 h 1228"/>
              <a:gd name="T112" fmla="*/ 2147483647 w 721"/>
              <a:gd name="T113" fmla="*/ 2147483647 h 1228"/>
              <a:gd name="T114" fmla="*/ 2147483647 w 721"/>
              <a:gd name="T115" fmla="*/ 2147483647 h 1228"/>
              <a:gd name="T116" fmla="*/ 2147483647 w 721"/>
              <a:gd name="T117" fmla="*/ 2147483647 h 1228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721"/>
              <a:gd name="T178" fmla="*/ 0 h 1228"/>
              <a:gd name="T179" fmla="*/ 721 w 721"/>
              <a:gd name="T180" fmla="*/ 1228 h 1228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721" h="1228">
                <a:moveTo>
                  <a:pt x="667" y="0"/>
                </a:moveTo>
                <a:lnTo>
                  <a:pt x="618" y="11"/>
                </a:lnTo>
                <a:lnTo>
                  <a:pt x="566" y="26"/>
                </a:lnTo>
                <a:lnTo>
                  <a:pt x="509" y="45"/>
                </a:lnTo>
                <a:lnTo>
                  <a:pt x="452" y="65"/>
                </a:lnTo>
                <a:lnTo>
                  <a:pt x="395" y="87"/>
                </a:lnTo>
                <a:lnTo>
                  <a:pt x="340" y="110"/>
                </a:lnTo>
                <a:lnTo>
                  <a:pt x="288" y="133"/>
                </a:lnTo>
                <a:lnTo>
                  <a:pt x="241" y="156"/>
                </a:lnTo>
                <a:lnTo>
                  <a:pt x="244" y="169"/>
                </a:lnTo>
                <a:lnTo>
                  <a:pt x="244" y="182"/>
                </a:lnTo>
                <a:lnTo>
                  <a:pt x="243" y="193"/>
                </a:lnTo>
                <a:lnTo>
                  <a:pt x="238" y="203"/>
                </a:lnTo>
                <a:lnTo>
                  <a:pt x="233" y="212"/>
                </a:lnTo>
                <a:lnTo>
                  <a:pt x="225" y="221"/>
                </a:lnTo>
                <a:lnTo>
                  <a:pt x="217" y="227"/>
                </a:lnTo>
                <a:lnTo>
                  <a:pt x="207" y="232"/>
                </a:lnTo>
                <a:lnTo>
                  <a:pt x="197" y="237"/>
                </a:lnTo>
                <a:lnTo>
                  <a:pt x="187" y="240"/>
                </a:lnTo>
                <a:lnTo>
                  <a:pt x="176" y="242"/>
                </a:lnTo>
                <a:lnTo>
                  <a:pt x="166" y="242"/>
                </a:lnTo>
                <a:lnTo>
                  <a:pt x="156" y="240"/>
                </a:lnTo>
                <a:lnTo>
                  <a:pt x="147" y="237"/>
                </a:lnTo>
                <a:lnTo>
                  <a:pt x="139" y="232"/>
                </a:lnTo>
                <a:lnTo>
                  <a:pt x="130" y="225"/>
                </a:lnTo>
                <a:lnTo>
                  <a:pt x="113" y="237"/>
                </a:lnTo>
                <a:lnTo>
                  <a:pt x="95" y="250"/>
                </a:lnTo>
                <a:lnTo>
                  <a:pt x="77" y="261"/>
                </a:lnTo>
                <a:lnTo>
                  <a:pt x="61" y="274"/>
                </a:lnTo>
                <a:lnTo>
                  <a:pt x="44" y="287"/>
                </a:lnTo>
                <a:lnTo>
                  <a:pt x="28" y="299"/>
                </a:lnTo>
                <a:lnTo>
                  <a:pt x="13" y="312"/>
                </a:lnTo>
                <a:lnTo>
                  <a:pt x="0" y="323"/>
                </a:lnTo>
                <a:lnTo>
                  <a:pt x="10" y="368"/>
                </a:lnTo>
                <a:lnTo>
                  <a:pt x="20" y="414"/>
                </a:lnTo>
                <a:lnTo>
                  <a:pt x="28" y="459"/>
                </a:lnTo>
                <a:lnTo>
                  <a:pt x="36" y="503"/>
                </a:lnTo>
                <a:lnTo>
                  <a:pt x="43" y="547"/>
                </a:lnTo>
                <a:lnTo>
                  <a:pt x="49" y="591"/>
                </a:lnTo>
                <a:lnTo>
                  <a:pt x="56" y="635"/>
                </a:lnTo>
                <a:lnTo>
                  <a:pt x="62" y="677"/>
                </a:lnTo>
                <a:lnTo>
                  <a:pt x="80" y="682"/>
                </a:lnTo>
                <a:lnTo>
                  <a:pt x="93" y="689"/>
                </a:lnTo>
                <a:lnTo>
                  <a:pt x="106" y="697"/>
                </a:lnTo>
                <a:lnTo>
                  <a:pt x="116" y="706"/>
                </a:lnTo>
                <a:lnTo>
                  <a:pt x="122" y="718"/>
                </a:lnTo>
                <a:lnTo>
                  <a:pt x="129" y="731"/>
                </a:lnTo>
                <a:lnTo>
                  <a:pt x="132" y="744"/>
                </a:lnTo>
                <a:lnTo>
                  <a:pt x="134" y="757"/>
                </a:lnTo>
                <a:lnTo>
                  <a:pt x="132" y="771"/>
                </a:lnTo>
                <a:lnTo>
                  <a:pt x="130" y="784"/>
                </a:lnTo>
                <a:lnTo>
                  <a:pt x="126" y="797"/>
                </a:lnTo>
                <a:lnTo>
                  <a:pt x="119" y="809"/>
                </a:lnTo>
                <a:lnTo>
                  <a:pt x="109" y="820"/>
                </a:lnTo>
                <a:lnTo>
                  <a:pt x="100" y="830"/>
                </a:lnTo>
                <a:lnTo>
                  <a:pt x="87" y="838"/>
                </a:lnTo>
                <a:lnTo>
                  <a:pt x="74" y="845"/>
                </a:lnTo>
                <a:lnTo>
                  <a:pt x="74" y="871"/>
                </a:lnTo>
                <a:lnTo>
                  <a:pt x="75" y="900"/>
                </a:lnTo>
                <a:lnTo>
                  <a:pt x="75" y="929"/>
                </a:lnTo>
                <a:lnTo>
                  <a:pt x="77" y="960"/>
                </a:lnTo>
                <a:lnTo>
                  <a:pt x="77" y="992"/>
                </a:lnTo>
                <a:lnTo>
                  <a:pt x="78" y="1023"/>
                </a:lnTo>
                <a:lnTo>
                  <a:pt x="78" y="1056"/>
                </a:lnTo>
                <a:lnTo>
                  <a:pt x="78" y="1085"/>
                </a:lnTo>
                <a:lnTo>
                  <a:pt x="135" y="1098"/>
                </a:lnTo>
                <a:lnTo>
                  <a:pt x="194" y="1111"/>
                </a:lnTo>
                <a:lnTo>
                  <a:pt x="256" y="1126"/>
                </a:lnTo>
                <a:lnTo>
                  <a:pt x="322" y="1142"/>
                </a:lnTo>
                <a:lnTo>
                  <a:pt x="394" y="1160"/>
                </a:lnTo>
                <a:lnTo>
                  <a:pt x="472" y="1179"/>
                </a:lnTo>
                <a:lnTo>
                  <a:pt x="558" y="1201"/>
                </a:lnTo>
                <a:lnTo>
                  <a:pt x="654" y="1227"/>
                </a:lnTo>
                <a:lnTo>
                  <a:pt x="667" y="1166"/>
                </a:lnTo>
                <a:lnTo>
                  <a:pt x="678" y="1103"/>
                </a:lnTo>
                <a:lnTo>
                  <a:pt x="690" y="1033"/>
                </a:lnTo>
                <a:lnTo>
                  <a:pt x="698" y="962"/>
                </a:lnTo>
                <a:lnTo>
                  <a:pt x="706" y="885"/>
                </a:lnTo>
                <a:lnTo>
                  <a:pt x="711" y="807"/>
                </a:lnTo>
                <a:lnTo>
                  <a:pt x="716" y="726"/>
                </a:lnTo>
                <a:lnTo>
                  <a:pt x="719" y="643"/>
                </a:lnTo>
                <a:lnTo>
                  <a:pt x="719" y="625"/>
                </a:lnTo>
                <a:lnTo>
                  <a:pt x="719" y="607"/>
                </a:lnTo>
                <a:lnTo>
                  <a:pt x="719" y="593"/>
                </a:lnTo>
                <a:lnTo>
                  <a:pt x="720" y="578"/>
                </a:lnTo>
                <a:lnTo>
                  <a:pt x="720" y="563"/>
                </a:lnTo>
                <a:lnTo>
                  <a:pt x="720" y="549"/>
                </a:lnTo>
                <a:lnTo>
                  <a:pt x="720" y="533"/>
                </a:lnTo>
                <a:lnTo>
                  <a:pt x="720" y="513"/>
                </a:lnTo>
                <a:lnTo>
                  <a:pt x="711" y="511"/>
                </a:lnTo>
                <a:lnTo>
                  <a:pt x="701" y="508"/>
                </a:lnTo>
                <a:lnTo>
                  <a:pt x="691" y="505"/>
                </a:lnTo>
                <a:lnTo>
                  <a:pt x="685" y="500"/>
                </a:lnTo>
                <a:lnTo>
                  <a:pt x="677" y="495"/>
                </a:lnTo>
                <a:lnTo>
                  <a:pt x="670" y="490"/>
                </a:lnTo>
                <a:lnTo>
                  <a:pt x="665" y="484"/>
                </a:lnTo>
                <a:lnTo>
                  <a:pt x="659" y="476"/>
                </a:lnTo>
                <a:lnTo>
                  <a:pt x="651" y="461"/>
                </a:lnTo>
                <a:lnTo>
                  <a:pt x="646" y="443"/>
                </a:lnTo>
                <a:lnTo>
                  <a:pt x="642" y="424"/>
                </a:lnTo>
                <a:lnTo>
                  <a:pt x="642" y="406"/>
                </a:lnTo>
                <a:lnTo>
                  <a:pt x="642" y="386"/>
                </a:lnTo>
                <a:lnTo>
                  <a:pt x="647" y="368"/>
                </a:lnTo>
                <a:lnTo>
                  <a:pt x="652" y="351"/>
                </a:lnTo>
                <a:lnTo>
                  <a:pt x="660" y="336"/>
                </a:lnTo>
                <a:lnTo>
                  <a:pt x="670" y="321"/>
                </a:lnTo>
                <a:lnTo>
                  <a:pt x="681" y="312"/>
                </a:lnTo>
                <a:lnTo>
                  <a:pt x="688" y="308"/>
                </a:lnTo>
                <a:lnTo>
                  <a:pt x="694" y="305"/>
                </a:lnTo>
                <a:lnTo>
                  <a:pt x="703" y="302"/>
                </a:lnTo>
                <a:lnTo>
                  <a:pt x="709" y="302"/>
                </a:lnTo>
                <a:lnTo>
                  <a:pt x="706" y="261"/>
                </a:lnTo>
                <a:lnTo>
                  <a:pt x="703" y="222"/>
                </a:lnTo>
                <a:lnTo>
                  <a:pt x="698" y="183"/>
                </a:lnTo>
                <a:lnTo>
                  <a:pt x="693" y="146"/>
                </a:lnTo>
                <a:lnTo>
                  <a:pt x="688" y="108"/>
                </a:lnTo>
                <a:lnTo>
                  <a:pt x="681" y="73"/>
                </a:lnTo>
                <a:lnTo>
                  <a:pt x="675" y="35"/>
                </a:lnTo>
                <a:lnTo>
                  <a:pt x="667" y="0"/>
                </a:lnTo>
              </a:path>
            </a:pathLst>
          </a:custGeom>
          <a:solidFill>
            <a:srgbClr val="FAF0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reeform 32">
            <a:extLst>
              <a:ext uri="{FF2B5EF4-FFF2-40B4-BE49-F238E27FC236}">
                <a16:creationId xmlns:a16="http://schemas.microsoft.com/office/drawing/2014/main" id="{8417C2FB-26E8-5A64-732F-AB8B4E481BBD}"/>
              </a:ext>
            </a:extLst>
          </p:cNvPr>
          <p:cNvSpPr>
            <a:spLocks/>
          </p:cNvSpPr>
          <p:nvPr/>
        </p:nvSpPr>
        <p:spPr bwMode="auto">
          <a:xfrm>
            <a:off x="4545886" y="2081724"/>
            <a:ext cx="1143566" cy="1947711"/>
          </a:xfrm>
          <a:custGeom>
            <a:avLst/>
            <a:gdLst>
              <a:gd name="T0" fmla="*/ 2147483647 w 721"/>
              <a:gd name="T1" fmla="*/ 2147483647 h 1228"/>
              <a:gd name="T2" fmla="*/ 2147483647 w 721"/>
              <a:gd name="T3" fmla="*/ 2147483647 h 1228"/>
              <a:gd name="T4" fmla="*/ 2147483647 w 721"/>
              <a:gd name="T5" fmla="*/ 2147483647 h 1228"/>
              <a:gd name="T6" fmla="*/ 2147483647 w 721"/>
              <a:gd name="T7" fmla="*/ 2147483647 h 1228"/>
              <a:gd name="T8" fmla="*/ 2147483647 w 721"/>
              <a:gd name="T9" fmla="*/ 2147483647 h 1228"/>
              <a:gd name="T10" fmla="*/ 2147483647 w 721"/>
              <a:gd name="T11" fmla="*/ 2147483647 h 1228"/>
              <a:gd name="T12" fmla="*/ 2147483647 w 721"/>
              <a:gd name="T13" fmla="*/ 2147483647 h 1228"/>
              <a:gd name="T14" fmla="*/ 2147483647 w 721"/>
              <a:gd name="T15" fmla="*/ 2147483647 h 1228"/>
              <a:gd name="T16" fmla="*/ 2147483647 w 721"/>
              <a:gd name="T17" fmla="*/ 2147483647 h 1228"/>
              <a:gd name="T18" fmla="*/ 2147483647 w 721"/>
              <a:gd name="T19" fmla="*/ 2147483647 h 1228"/>
              <a:gd name="T20" fmla="*/ 2147483647 w 721"/>
              <a:gd name="T21" fmla="*/ 2147483647 h 1228"/>
              <a:gd name="T22" fmla="*/ 2147483647 w 721"/>
              <a:gd name="T23" fmla="*/ 2147483647 h 1228"/>
              <a:gd name="T24" fmla="*/ 2147483647 w 721"/>
              <a:gd name="T25" fmla="*/ 2147483647 h 1228"/>
              <a:gd name="T26" fmla="*/ 2147483647 w 721"/>
              <a:gd name="T27" fmla="*/ 2147483647 h 1228"/>
              <a:gd name="T28" fmla="*/ 2147483647 w 721"/>
              <a:gd name="T29" fmla="*/ 2147483647 h 1228"/>
              <a:gd name="T30" fmla="*/ 2147483647 w 721"/>
              <a:gd name="T31" fmla="*/ 2147483647 h 1228"/>
              <a:gd name="T32" fmla="*/ 2147483647 w 721"/>
              <a:gd name="T33" fmla="*/ 2147483647 h 1228"/>
              <a:gd name="T34" fmla="*/ 2147483647 w 721"/>
              <a:gd name="T35" fmla="*/ 2147483647 h 1228"/>
              <a:gd name="T36" fmla="*/ 2147483647 w 721"/>
              <a:gd name="T37" fmla="*/ 2147483647 h 1228"/>
              <a:gd name="T38" fmla="*/ 2147483647 w 721"/>
              <a:gd name="T39" fmla="*/ 2147483647 h 1228"/>
              <a:gd name="T40" fmla="*/ 2147483647 w 721"/>
              <a:gd name="T41" fmla="*/ 2147483647 h 1228"/>
              <a:gd name="T42" fmla="*/ 2147483647 w 721"/>
              <a:gd name="T43" fmla="*/ 2147483647 h 1228"/>
              <a:gd name="T44" fmla="*/ 2147483647 w 721"/>
              <a:gd name="T45" fmla="*/ 2147483647 h 1228"/>
              <a:gd name="T46" fmla="*/ 2147483647 w 721"/>
              <a:gd name="T47" fmla="*/ 2147483647 h 1228"/>
              <a:gd name="T48" fmla="*/ 2147483647 w 721"/>
              <a:gd name="T49" fmla="*/ 2147483647 h 1228"/>
              <a:gd name="T50" fmla="*/ 2147483647 w 721"/>
              <a:gd name="T51" fmla="*/ 2147483647 h 1228"/>
              <a:gd name="T52" fmla="*/ 2147483647 w 721"/>
              <a:gd name="T53" fmla="*/ 2147483647 h 1228"/>
              <a:gd name="T54" fmla="*/ 2147483647 w 721"/>
              <a:gd name="T55" fmla="*/ 2147483647 h 1228"/>
              <a:gd name="T56" fmla="*/ 2147483647 w 721"/>
              <a:gd name="T57" fmla="*/ 2147483647 h 1228"/>
              <a:gd name="T58" fmla="*/ 2147483647 w 721"/>
              <a:gd name="T59" fmla="*/ 2147483647 h 1228"/>
              <a:gd name="T60" fmla="*/ 2147483647 w 721"/>
              <a:gd name="T61" fmla="*/ 2147483647 h 1228"/>
              <a:gd name="T62" fmla="*/ 2147483647 w 721"/>
              <a:gd name="T63" fmla="*/ 2147483647 h 1228"/>
              <a:gd name="T64" fmla="*/ 2147483647 w 721"/>
              <a:gd name="T65" fmla="*/ 2147483647 h 1228"/>
              <a:gd name="T66" fmla="*/ 2147483647 w 721"/>
              <a:gd name="T67" fmla="*/ 2147483647 h 1228"/>
              <a:gd name="T68" fmla="*/ 2147483647 w 721"/>
              <a:gd name="T69" fmla="*/ 2147483647 h 1228"/>
              <a:gd name="T70" fmla="*/ 2147483647 w 721"/>
              <a:gd name="T71" fmla="*/ 2147483647 h 1228"/>
              <a:gd name="T72" fmla="*/ 2147483647 w 721"/>
              <a:gd name="T73" fmla="*/ 2147483647 h 1228"/>
              <a:gd name="T74" fmla="*/ 2147483647 w 721"/>
              <a:gd name="T75" fmla="*/ 2147483647 h 1228"/>
              <a:gd name="T76" fmla="*/ 2147483647 w 721"/>
              <a:gd name="T77" fmla="*/ 2147483647 h 1228"/>
              <a:gd name="T78" fmla="*/ 2147483647 w 721"/>
              <a:gd name="T79" fmla="*/ 2147483647 h 1228"/>
              <a:gd name="T80" fmla="*/ 2147483647 w 721"/>
              <a:gd name="T81" fmla="*/ 2147483647 h 1228"/>
              <a:gd name="T82" fmla="*/ 2147483647 w 721"/>
              <a:gd name="T83" fmla="*/ 2147483647 h 1228"/>
              <a:gd name="T84" fmla="*/ 2147483647 w 721"/>
              <a:gd name="T85" fmla="*/ 2147483647 h 1228"/>
              <a:gd name="T86" fmla="*/ 2147483647 w 721"/>
              <a:gd name="T87" fmla="*/ 2147483647 h 1228"/>
              <a:gd name="T88" fmla="*/ 2147483647 w 721"/>
              <a:gd name="T89" fmla="*/ 2147483647 h 1228"/>
              <a:gd name="T90" fmla="*/ 2147483647 w 721"/>
              <a:gd name="T91" fmla="*/ 2147483647 h 1228"/>
              <a:gd name="T92" fmla="*/ 2147483647 w 721"/>
              <a:gd name="T93" fmla="*/ 2147483647 h 1228"/>
              <a:gd name="T94" fmla="*/ 2147483647 w 721"/>
              <a:gd name="T95" fmla="*/ 2147483647 h 1228"/>
              <a:gd name="T96" fmla="*/ 2147483647 w 721"/>
              <a:gd name="T97" fmla="*/ 2147483647 h 1228"/>
              <a:gd name="T98" fmla="*/ 2147483647 w 721"/>
              <a:gd name="T99" fmla="*/ 2147483647 h 1228"/>
              <a:gd name="T100" fmla="*/ 2147483647 w 721"/>
              <a:gd name="T101" fmla="*/ 2147483647 h 1228"/>
              <a:gd name="T102" fmla="*/ 2147483647 w 721"/>
              <a:gd name="T103" fmla="*/ 2147483647 h 1228"/>
              <a:gd name="T104" fmla="*/ 2147483647 w 721"/>
              <a:gd name="T105" fmla="*/ 2147483647 h 1228"/>
              <a:gd name="T106" fmla="*/ 2147483647 w 721"/>
              <a:gd name="T107" fmla="*/ 2147483647 h 1228"/>
              <a:gd name="T108" fmla="*/ 2147483647 w 721"/>
              <a:gd name="T109" fmla="*/ 2147483647 h 1228"/>
              <a:gd name="T110" fmla="*/ 2147483647 w 721"/>
              <a:gd name="T111" fmla="*/ 2147483647 h 1228"/>
              <a:gd name="T112" fmla="*/ 2147483647 w 721"/>
              <a:gd name="T113" fmla="*/ 2147483647 h 1228"/>
              <a:gd name="T114" fmla="*/ 2147483647 w 721"/>
              <a:gd name="T115" fmla="*/ 2147483647 h 1228"/>
              <a:gd name="T116" fmla="*/ 2147483647 w 721"/>
              <a:gd name="T117" fmla="*/ 2147483647 h 1228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721"/>
              <a:gd name="T178" fmla="*/ 0 h 1228"/>
              <a:gd name="T179" fmla="*/ 721 w 721"/>
              <a:gd name="T180" fmla="*/ 1228 h 1228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721" h="1228">
                <a:moveTo>
                  <a:pt x="667" y="0"/>
                </a:moveTo>
                <a:lnTo>
                  <a:pt x="618" y="11"/>
                </a:lnTo>
                <a:lnTo>
                  <a:pt x="566" y="26"/>
                </a:lnTo>
                <a:lnTo>
                  <a:pt x="509" y="45"/>
                </a:lnTo>
                <a:lnTo>
                  <a:pt x="452" y="65"/>
                </a:lnTo>
                <a:lnTo>
                  <a:pt x="395" y="87"/>
                </a:lnTo>
                <a:lnTo>
                  <a:pt x="340" y="110"/>
                </a:lnTo>
                <a:lnTo>
                  <a:pt x="288" y="133"/>
                </a:lnTo>
                <a:lnTo>
                  <a:pt x="241" y="156"/>
                </a:lnTo>
                <a:lnTo>
                  <a:pt x="244" y="169"/>
                </a:lnTo>
                <a:lnTo>
                  <a:pt x="244" y="182"/>
                </a:lnTo>
                <a:lnTo>
                  <a:pt x="243" y="193"/>
                </a:lnTo>
                <a:lnTo>
                  <a:pt x="238" y="203"/>
                </a:lnTo>
                <a:lnTo>
                  <a:pt x="233" y="212"/>
                </a:lnTo>
                <a:lnTo>
                  <a:pt x="225" y="221"/>
                </a:lnTo>
                <a:lnTo>
                  <a:pt x="217" y="227"/>
                </a:lnTo>
                <a:lnTo>
                  <a:pt x="207" y="232"/>
                </a:lnTo>
                <a:lnTo>
                  <a:pt x="197" y="237"/>
                </a:lnTo>
                <a:lnTo>
                  <a:pt x="187" y="240"/>
                </a:lnTo>
                <a:lnTo>
                  <a:pt x="176" y="242"/>
                </a:lnTo>
                <a:lnTo>
                  <a:pt x="166" y="242"/>
                </a:lnTo>
                <a:lnTo>
                  <a:pt x="156" y="240"/>
                </a:lnTo>
                <a:lnTo>
                  <a:pt x="147" y="237"/>
                </a:lnTo>
                <a:lnTo>
                  <a:pt x="139" y="232"/>
                </a:lnTo>
                <a:lnTo>
                  <a:pt x="130" y="225"/>
                </a:lnTo>
                <a:lnTo>
                  <a:pt x="113" y="237"/>
                </a:lnTo>
                <a:lnTo>
                  <a:pt x="95" y="250"/>
                </a:lnTo>
                <a:lnTo>
                  <a:pt x="77" y="261"/>
                </a:lnTo>
                <a:lnTo>
                  <a:pt x="61" y="274"/>
                </a:lnTo>
                <a:lnTo>
                  <a:pt x="44" y="287"/>
                </a:lnTo>
                <a:lnTo>
                  <a:pt x="28" y="299"/>
                </a:lnTo>
                <a:lnTo>
                  <a:pt x="13" y="312"/>
                </a:lnTo>
                <a:lnTo>
                  <a:pt x="0" y="323"/>
                </a:lnTo>
                <a:lnTo>
                  <a:pt x="10" y="368"/>
                </a:lnTo>
                <a:lnTo>
                  <a:pt x="20" y="414"/>
                </a:lnTo>
                <a:lnTo>
                  <a:pt x="28" y="459"/>
                </a:lnTo>
                <a:lnTo>
                  <a:pt x="36" y="503"/>
                </a:lnTo>
                <a:lnTo>
                  <a:pt x="43" y="547"/>
                </a:lnTo>
                <a:lnTo>
                  <a:pt x="49" y="591"/>
                </a:lnTo>
                <a:lnTo>
                  <a:pt x="56" y="635"/>
                </a:lnTo>
                <a:lnTo>
                  <a:pt x="62" y="677"/>
                </a:lnTo>
                <a:lnTo>
                  <a:pt x="80" y="682"/>
                </a:lnTo>
                <a:lnTo>
                  <a:pt x="93" y="689"/>
                </a:lnTo>
                <a:lnTo>
                  <a:pt x="106" y="697"/>
                </a:lnTo>
                <a:lnTo>
                  <a:pt x="116" y="706"/>
                </a:lnTo>
                <a:lnTo>
                  <a:pt x="122" y="718"/>
                </a:lnTo>
                <a:lnTo>
                  <a:pt x="129" y="731"/>
                </a:lnTo>
                <a:lnTo>
                  <a:pt x="132" y="744"/>
                </a:lnTo>
                <a:lnTo>
                  <a:pt x="134" y="757"/>
                </a:lnTo>
                <a:lnTo>
                  <a:pt x="132" y="771"/>
                </a:lnTo>
                <a:lnTo>
                  <a:pt x="130" y="784"/>
                </a:lnTo>
                <a:lnTo>
                  <a:pt x="126" y="797"/>
                </a:lnTo>
                <a:lnTo>
                  <a:pt x="119" y="809"/>
                </a:lnTo>
                <a:lnTo>
                  <a:pt x="109" y="820"/>
                </a:lnTo>
                <a:lnTo>
                  <a:pt x="100" y="830"/>
                </a:lnTo>
                <a:lnTo>
                  <a:pt x="87" y="838"/>
                </a:lnTo>
                <a:lnTo>
                  <a:pt x="74" y="845"/>
                </a:lnTo>
                <a:lnTo>
                  <a:pt x="74" y="871"/>
                </a:lnTo>
                <a:lnTo>
                  <a:pt x="75" y="900"/>
                </a:lnTo>
                <a:lnTo>
                  <a:pt x="75" y="929"/>
                </a:lnTo>
                <a:lnTo>
                  <a:pt x="77" y="960"/>
                </a:lnTo>
                <a:lnTo>
                  <a:pt x="77" y="992"/>
                </a:lnTo>
                <a:lnTo>
                  <a:pt x="78" y="1023"/>
                </a:lnTo>
                <a:lnTo>
                  <a:pt x="78" y="1056"/>
                </a:lnTo>
                <a:lnTo>
                  <a:pt x="78" y="1085"/>
                </a:lnTo>
                <a:lnTo>
                  <a:pt x="135" y="1098"/>
                </a:lnTo>
                <a:lnTo>
                  <a:pt x="194" y="1111"/>
                </a:lnTo>
                <a:lnTo>
                  <a:pt x="256" y="1126"/>
                </a:lnTo>
                <a:lnTo>
                  <a:pt x="322" y="1142"/>
                </a:lnTo>
                <a:lnTo>
                  <a:pt x="394" y="1160"/>
                </a:lnTo>
                <a:lnTo>
                  <a:pt x="472" y="1179"/>
                </a:lnTo>
                <a:lnTo>
                  <a:pt x="558" y="1201"/>
                </a:lnTo>
                <a:lnTo>
                  <a:pt x="654" y="1227"/>
                </a:lnTo>
                <a:lnTo>
                  <a:pt x="667" y="1166"/>
                </a:lnTo>
                <a:lnTo>
                  <a:pt x="678" y="1103"/>
                </a:lnTo>
                <a:lnTo>
                  <a:pt x="690" y="1033"/>
                </a:lnTo>
                <a:lnTo>
                  <a:pt x="698" y="962"/>
                </a:lnTo>
                <a:lnTo>
                  <a:pt x="706" y="885"/>
                </a:lnTo>
                <a:lnTo>
                  <a:pt x="711" y="807"/>
                </a:lnTo>
                <a:lnTo>
                  <a:pt x="716" y="726"/>
                </a:lnTo>
                <a:lnTo>
                  <a:pt x="719" y="643"/>
                </a:lnTo>
                <a:lnTo>
                  <a:pt x="719" y="625"/>
                </a:lnTo>
                <a:lnTo>
                  <a:pt x="719" y="607"/>
                </a:lnTo>
                <a:lnTo>
                  <a:pt x="719" y="593"/>
                </a:lnTo>
                <a:lnTo>
                  <a:pt x="720" y="578"/>
                </a:lnTo>
                <a:lnTo>
                  <a:pt x="720" y="563"/>
                </a:lnTo>
                <a:lnTo>
                  <a:pt x="720" y="549"/>
                </a:lnTo>
                <a:lnTo>
                  <a:pt x="720" y="533"/>
                </a:lnTo>
                <a:lnTo>
                  <a:pt x="720" y="513"/>
                </a:lnTo>
                <a:lnTo>
                  <a:pt x="711" y="511"/>
                </a:lnTo>
                <a:lnTo>
                  <a:pt x="701" y="508"/>
                </a:lnTo>
                <a:lnTo>
                  <a:pt x="691" y="505"/>
                </a:lnTo>
                <a:lnTo>
                  <a:pt x="685" y="500"/>
                </a:lnTo>
                <a:lnTo>
                  <a:pt x="677" y="495"/>
                </a:lnTo>
                <a:lnTo>
                  <a:pt x="670" y="490"/>
                </a:lnTo>
                <a:lnTo>
                  <a:pt x="665" y="484"/>
                </a:lnTo>
                <a:lnTo>
                  <a:pt x="659" y="476"/>
                </a:lnTo>
                <a:lnTo>
                  <a:pt x="651" y="461"/>
                </a:lnTo>
                <a:lnTo>
                  <a:pt x="646" y="443"/>
                </a:lnTo>
                <a:lnTo>
                  <a:pt x="642" y="424"/>
                </a:lnTo>
                <a:lnTo>
                  <a:pt x="642" y="406"/>
                </a:lnTo>
                <a:lnTo>
                  <a:pt x="642" y="386"/>
                </a:lnTo>
                <a:lnTo>
                  <a:pt x="647" y="368"/>
                </a:lnTo>
                <a:lnTo>
                  <a:pt x="652" y="351"/>
                </a:lnTo>
                <a:lnTo>
                  <a:pt x="660" y="336"/>
                </a:lnTo>
                <a:lnTo>
                  <a:pt x="670" y="321"/>
                </a:lnTo>
                <a:lnTo>
                  <a:pt x="681" y="312"/>
                </a:lnTo>
                <a:lnTo>
                  <a:pt x="688" y="308"/>
                </a:lnTo>
                <a:lnTo>
                  <a:pt x="694" y="305"/>
                </a:lnTo>
                <a:lnTo>
                  <a:pt x="703" y="302"/>
                </a:lnTo>
                <a:lnTo>
                  <a:pt x="709" y="302"/>
                </a:lnTo>
                <a:lnTo>
                  <a:pt x="706" y="261"/>
                </a:lnTo>
                <a:lnTo>
                  <a:pt x="703" y="222"/>
                </a:lnTo>
                <a:lnTo>
                  <a:pt x="698" y="183"/>
                </a:lnTo>
                <a:lnTo>
                  <a:pt x="693" y="146"/>
                </a:lnTo>
                <a:lnTo>
                  <a:pt x="688" y="108"/>
                </a:lnTo>
                <a:lnTo>
                  <a:pt x="681" y="73"/>
                </a:lnTo>
                <a:lnTo>
                  <a:pt x="675" y="35"/>
                </a:lnTo>
                <a:lnTo>
                  <a:pt x="667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reeform 33">
            <a:extLst>
              <a:ext uri="{FF2B5EF4-FFF2-40B4-BE49-F238E27FC236}">
                <a16:creationId xmlns:a16="http://schemas.microsoft.com/office/drawing/2014/main" id="{F4D5FE7E-2D94-C696-7ECC-DBFF6DA41C18}"/>
              </a:ext>
            </a:extLst>
          </p:cNvPr>
          <p:cNvSpPr>
            <a:spLocks/>
          </p:cNvSpPr>
          <p:nvPr/>
        </p:nvSpPr>
        <p:spPr bwMode="auto">
          <a:xfrm>
            <a:off x="5564153" y="2081724"/>
            <a:ext cx="428242" cy="1947711"/>
          </a:xfrm>
          <a:custGeom>
            <a:avLst/>
            <a:gdLst>
              <a:gd name="T0" fmla="*/ 2147483647 w 270"/>
              <a:gd name="T1" fmla="*/ 2147483647 h 1228"/>
              <a:gd name="T2" fmla="*/ 2147483647 w 270"/>
              <a:gd name="T3" fmla="*/ 2147483647 h 1228"/>
              <a:gd name="T4" fmla="*/ 2147483647 w 270"/>
              <a:gd name="T5" fmla="*/ 2147483647 h 1228"/>
              <a:gd name="T6" fmla="*/ 2147483647 w 270"/>
              <a:gd name="T7" fmla="*/ 2147483647 h 1228"/>
              <a:gd name="T8" fmla="*/ 2147483647 w 270"/>
              <a:gd name="T9" fmla="*/ 2147483647 h 1228"/>
              <a:gd name="T10" fmla="*/ 2147483647 w 270"/>
              <a:gd name="T11" fmla="*/ 2147483647 h 1228"/>
              <a:gd name="T12" fmla="*/ 2147483647 w 270"/>
              <a:gd name="T13" fmla="*/ 2147483647 h 1228"/>
              <a:gd name="T14" fmla="*/ 2147483647 w 270"/>
              <a:gd name="T15" fmla="*/ 2147483647 h 1228"/>
              <a:gd name="T16" fmla="*/ 2147483647 w 270"/>
              <a:gd name="T17" fmla="*/ 2147483647 h 1228"/>
              <a:gd name="T18" fmla="*/ 2147483647 w 270"/>
              <a:gd name="T19" fmla="*/ 2147483647 h 1228"/>
              <a:gd name="T20" fmla="*/ 2147483647 w 270"/>
              <a:gd name="T21" fmla="*/ 2147483647 h 1228"/>
              <a:gd name="T22" fmla="*/ 2147483647 w 270"/>
              <a:gd name="T23" fmla="*/ 2147483647 h 1228"/>
              <a:gd name="T24" fmla="*/ 2147483647 w 270"/>
              <a:gd name="T25" fmla="*/ 2147483647 h 1228"/>
              <a:gd name="T26" fmla="*/ 2147483647 w 270"/>
              <a:gd name="T27" fmla="*/ 2147483647 h 1228"/>
              <a:gd name="T28" fmla="*/ 2147483647 w 270"/>
              <a:gd name="T29" fmla="*/ 2147483647 h 1228"/>
              <a:gd name="T30" fmla="*/ 2147483647 w 270"/>
              <a:gd name="T31" fmla="*/ 2147483647 h 1228"/>
              <a:gd name="T32" fmla="*/ 2147483647 w 270"/>
              <a:gd name="T33" fmla="*/ 2147483647 h 1228"/>
              <a:gd name="T34" fmla="*/ 2147483647 w 270"/>
              <a:gd name="T35" fmla="*/ 2147483647 h 1228"/>
              <a:gd name="T36" fmla="*/ 2147483647 w 270"/>
              <a:gd name="T37" fmla="*/ 2147483647 h 1228"/>
              <a:gd name="T38" fmla="*/ 2147483647 w 270"/>
              <a:gd name="T39" fmla="*/ 2147483647 h 1228"/>
              <a:gd name="T40" fmla="*/ 2147483647 w 270"/>
              <a:gd name="T41" fmla="*/ 2147483647 h 1228"/>
              <a:gd name="T42" fmla="*/ 2147483647 w 270"/>
              <a:gd name="T43" fmla="*/ 2147483647 h 1228"/>
              <a:gd name="T44" fmla="*/ 2147483647 w 270"/>
              <a:gd name="T45" fmla="*/ 2147483647 h 1228"/>
              <a:gd name="T46" fmla="*/ 2147483647 w 270"/>
              <a:gd name="T47" fmla="*/ 2147483647 h 1228"/>
              <a:gd name="T48" fmla="*/ 2147483647 w 270"/>
              <a:gd name="T49" fmla="*/ 2147483647 h 1228"/>
              <a:gd name="T50" fmla="*/ 2147483647 w 270"/>
              <a:gd name="T51" fmla="*/ 2147483647 h 1228"/>
              <a:gd name="T52" fmla="*/ 2147483647 w 270"/>
              <a:gd name="T53" fmla="*/ 2147483647 h 1228"/>
              <a:gd name="T54" fmla="*/ 2147483647 w 270"/>
              <a:gd name="T55" fmla="*/ 2147483647 h 1228"/>
              <a:gd name="T56" fmla="*/ 2147483647 w 270"/>
              <a:gd name="T57" fmla="*/ 2147483647 h 1228"/>
              <a:gd name="T58" fmla="*/ 2147483647 w 270"/>
              <a:gd name="T59" fmla="*/ 2147483647 h 1228"/>
              <a:gd name="T60" fmla="*/ 2147483647 w 270"/>
              <a:gd name="T61" fmla="*/ 2147483647 h 1228"/>
              <a:gd name="T62" fmla="*/ 2147483647 w 270"/>
              <a:gd name="T63" fmla="*/ 2147483647 h 1228"/>
              <a:gd name="T64" fmla="*/ 2147483647 w 270"/>
              <a:gd name="T65" fmla="*/ 2147483647 h 1228"/>
              <a:gd name="T66" fmla="*/ 2147483647 w 270"/>
              <a:gd name="T67" fmla="*/ 2147483647 h 1228"/>
              <a:gd name="T68" fmla="*/ 2147483647 w 270"/>
              <a:gd name="T69" fmla="*/ 2147483647 h 1228"/>
              <a:gd name="T70" fmla="*/ 2147483647 w 270"/>
              <a:gd name="T71" fmla="*/ 2147483647 h 1228"/>
              <a:gd name="T72" fmla="*/ 2147483647 w 270"/>
              <a:gd name="T73" fmla="*/ 2147483647 h 1228"/>
              <a:gd name="T74" fmla="*/ 0 w 270"/>
              <a:gd name="T75" fmla="*/ 2147483647 h 1228"/>
              <a:gd name="T76" fmla="*/ 0 w 270"/>
              <a:gd name="T77" fmla="*/ 2147483647 h 1228"/>
              <a:gd name="T78" fmla="*/ 2147483647 w 270"/>
              <a:gd name="T79" fmla="*/ 2147483647 h 1228"/>
              <a:gd name="T80" fmla="*/ 2147483647 w 270"/>
              <a:gd name="T81" fmla="*/ 2147483647 h 1228"/>
              <a:gd name="T82" fmla="*/ 2147483647 w 270"/>
              <a:gd name="T83" fmla="*/ 2147483647 h 1228"/>
              <a:gd name="T84" fmla="*/ 2147483647 w 270"/>
              <a:gd name="T85" fmla="*/ 2147483647 h 1228"/>
              <a:gd name="T86" fmla="*/ 2147483647 w 270"/>
              <a:gd name="T87" fmla="*/ 2147483647 h 1228"/>
              <a:gd name="T88" fmla="*/ 2147483647 w 270"/>
              <a:gd name="T89" fmla="*/ 2147483647 h 1228"/>
              <a:gd name="T90" fmla="*/ 2147483647 w 270"/>
              <a:gd name="T91" fmla="*/ 2147483647 h 1228"/>
              <a:gd name="T92" fmla="*/ 2147483647 w 270"/>
              <a:gd name="T93" fmla="*/ 2147483647 h 1228"/>
              <a:gd name="T94" fmla="*/ 2147483647 w 270"/>
              <a:gd name="T95" fmla="*/ 2147483647 h 122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70"/>
              <a:gd name="T145" fmla="*/ 0 h 1228"/>
              <a:gd name="T146" fmla="*/ 270 w 270"/>
              <a:gd name="T147" fmla="*/ 1228 h 122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70" h="1228">
                <a:moveTo>
                  <a:pt x="25" y="0"/>
                </a:moveTo>
                <a:lnTo>
                  <a:pt x="62" y="27"/>
                </a:lnTo>
                <a:lnTo>
                  <a:pt x="91" y="52"/>
                </a:lnTo>
                <a:lnTo>
                  <a:pt x="116" y="73"/>
                </a:lnTo>
                <a:lnTo>
                  <a:pt x="137" y="95"/>
                </a:lnTo>
                <a:lnTo>
                  <a:pt x="161" y="121"/>
                </a:lnTo>
                <a:lnTo>
                  <a:pt x="189" y="152"/>
                </a:lnTo>
                <a:lnTo>
                  <a:pt x="223" y="191"/>
                </a:lnTo>
                <a:lnTo>
                  <a:pt x="269" y="242"/>
                </a:lnTo>
                <a:lnTo>
                  <a:pt x="269" y="300"/>
                </a:lnTo>
                <a:lnTo>
                  <a:pt x="267" y="360"/>
                </a:lnTo>
                <a:lnTo>
                  <a:pt x="264" y="420"/>
                </a:lnTo>
                <a:lnTo>
                  <a:pt x="262" y="479"/>
                </a:lnTo>
                <a:lnTo>
                  <a:pt x="257" y="539"/>
                </a:lnTo>
                <a:lnTo>
                  <a:pt x="254" y="598"/>
                </a:lnTo>
                <a:lnTo>
                  <a:pt x="247" y="653"/>
                </a:lnTo>
                <a:lnTo>
                  <a:pt x="241" y="706"/>
                </a:lnTo>
                <a:lnTo>
                  <a:pt x="233" y="711"/>
                </a:lnTo>
                <a:lnTo>
                  <a:pt x="226" y="716"/>
                </a:lnTo>
                <a:lnTo>
                  <a:pt x="218" y="723"/>
                </a:lnTo>
                <a:lnTo>
                  <a:pt x="213" y="731"/>
                </a:lnTo>
                <a:lnTo>
                  <a:pt x="208" y="737"/>
                </a:lnTo>
                <a:lnTo>
                  <a:pt x="205" y="745"/>
                </a:lnTo>
                <a:lnTo>
                  <a:pt x="202" y="755"/>
                </a:lnTo>
                <a:lnTo>
                  <a:pt x="202" y="763"/>
                </a:lnTo>
                <a:lnTo>
                  <a:pt x="200" y="771"/>
                </a:lnTo>
                <a:lnTo>
                  <a:pt x="202" y="781"/>
                </a:lnTo>
                <a:lnTo>
                  <a:pt x="204" y="791"/>
                </a:lnTo>
                <a:lnTo>
                  <a:pt x="207" y="799"/>
                </a:lnTo>
                <a:lnTo>
                  <a:pt x="212" y="807"/>
                </a:lnTo>
                <a:lnTo>
                  <a:pt x="217" y="815"/>
                </a:lnTo>
                <a:lnTo>
                  <a:pt x="225" y="823"/>
                </a:lnTo>
                <a:lnTo>
                  <a:pt x="233" y="832"/>
                </a:lnTo>
                <a:lnTo>
                  <a:pt x="231" y="866"/>
                </a:lnTo>
                <a:lnTo>
                  <a:pt x="230" y="901"/>
                </a:lnTo>
                <a:lnTo>
                  <a:pt x="228" y="940"/>
                </a:lnTo>
                <a:lnTo>
                  <a:pt x="225" y="981"/>
                </a:lnTo>
                <a:lnTo>
                  <a:pt x="223" y="1022"/>
                </a:lnTo>
                <a:lnTo>
                  <a:pt x="220" y="1061"/>
                </a:lnTo>
                <a:lnTo>
                  <a:pt x="218" y="1098"/>
                </a:lnTo>
                <a:lnTo>
                  <a:pt x="218" y="1134"/>
                </a:lnTo>
                <a:lnTo>
                  <a:pt x="194" y="1148"/>
                </a:lnTo>
                <a:lnTo>
                  <a:pt x="169" y="1160"/>
                </a:lnTo>
                <a:lnTo>
                  <a:pt x="145" y="1173"/>
                </a:lnTo>
                <a:lnTo>
                  <a:pt x="119" y="1184"/>
                </a:lnTo>
                <a:lnTo>
                  <a:pt x="93" y="1196"/>
                </a:lnTo>
                <a:lnTo>
                  <a:pt x="67" y="1207"/>
                </a:lnTo>
                <a:lnTo>
                  <a:pt x="39" y="1217"/>
                </a:lnTo>
                <a:lnTo>
                  <a:pt x="12" y="1227"/>
                </a:lnTo>
                <a:lnTo>
                  <a:pt x="26" y="1153"/>
                </a:lnTo>
                <a:lnTo>
                  <a:pt x="39" y="1077"/>
                </a:lnTo>
                <a:lnTo>
                  <a:pt x="51" y="999"/>
                </a:lnTo>
                <a:lnTo>
                  <a:pt x="61" y="921"/>
                </a:lnTo>
                <a:lnTo>
                  <a:pt x="67" y="840"/>
                </a:lnTo>
                <a:lnTo>
                  <a:pt x="72" y="760"/>
                </a:lnTo>
                <a:lnTo>
                  <a:pt x="77" y="679"/>
                </a:lnTo>
                <a:lnTo>
                  <a:pt x="78" y="598"/>
                </a:lnTo>
                <a:lnTo>
                  <a:pt x="78" y="580"/>
                </a:lnTo>
                <a:lnTo>
                  <a:pt x="78" y="568"/>
                </a:lnTo>
                <a:lnTo>
                  <a:pt x="78" y="560"/>
                </a:lnTo>
                <a:lnTo>
                  <a:pt x="78" y="554"/>
                </a:lnTo>
                <a:lnTo>
                  <a:pt x="78" y="549"/>
                </a:lnTo>
                <a:lnTo>
                  <a:pt x="78" y="541"/>
                </a:lnTo>
                <a:lnTo>
                  <a:pt x="78" y="529"/>
                </a:lnTo>
                <a:lnTo>
                  <a:pt x="78" y="513"/>
                </a:lnTo>
                <a:lnTo>
                  <a:pt x="69" y="511"/>
                </a:lnTo>
                <a:lnTo>
                  <a:pt x="59" y="510"/>
                </a:lnTo>
                <a:lnTo>
                  <a:pt x="51" y="507"/>
                </a:lnTo>
                <a:lnTo>
                  <a:pt x="44" y="503"/>
                </a:lnTo>
                <a:lnTo>
                  <a:pt x="36" y="498"/>
                </a:lnTo>
                <a:lnTo>
                  <a:pt x="30" y="492"/>
                </a:lnTo>
                <a:lnTo>
                  <a:pt x="25" y="485"/>
                </a:lnTo>
                <a:lnTo>
                  <a:pt x="20" y="479"/>
                </a:lnTo>
                <a:lnTo>
                  <a:pt x="10" y="464"/>
                </a:lnTo>
                <a:lnTo>
                  <a:pt x="5" y="446"/>
                </a:lnTo>
                <a:lnTo>
                  <a:pt x="0" y="429"/>
                </a:lnTo>
                <a:lnTo>
                  <a:pt x="0" y="409"/>
                </a:lnTo>
                <a:lnTo>
                  <a:pt x="0" y="390"/>
                </a:lnTo>
                <a:lnTo>
                  <a:pt x="4" y="372"/>
                </a:lnTo>
                <a:lnTo>
                  <a:pt x="10" y="354"/>
                </a:lnTo>
                <a:lnTo>
                  <a:pt x="17" y="338"/>
                </a:lnTo>
                <a:lnTo>
                  <a:pt x="22" y="331"/>
                </a:lnTo>
                <a:lnTo>
                  <a:pt x="26" y="325"/>
                </a:lnTo>
                <a:lnTo>
                  <a:pt x="33" y="318"/>
                </a:lnTo>
                <a:lnTo>
                  <a:pt x="39" y="313"/>
                </a:lnTo>
                <a:lnTo>
                  <a:pt x="46" y="308"/>
                </a:lnTo>
                <a:lnTo>
                  <a:pt x="52" y="305"/>
                </a:lnTo>
                <a:lnTo>
                  <a:pt x="61" y="303"/>
                </a:lnTo>
                <a:lnTo>
                  <a:pt x="69" y="302"/>
                </a:lnTo>
                <a:lnTo>
                  <a:pt x="65" y="263"/>
                </a:lnTo>
                <a:lnTo>
                  <a:pt x="61" y="224"/>
                </a:lnTo>
                <a:lnTo>
                  <a:pt x="56" y="185"/>
                </a:lnTo>
                <a:lnTo>
                  <a:pt x="51" y="146"/>
                </a:lnTo>
                <a:lnTo>
                  <a:pt x="44" y="107"/>
                </a:lnTo>
                <a:lnTo>
                  <a:pt x="38" y="69"/>
                </a:lnTo>
                <a:lnTo>
                  <a:pt x="31" y="34"/>
                </a:lnTo>
                <a:lnTo>
                  <a:pt x="25" y="0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Freeform 34">
            <a:extLst>
              <a:ext uri="{FF2B5EF4-FFF2-40B4-BE49-F238E27FC236}">
                <a16:creationId xmlns:a16="http://schemas.microsoft.com/office/drawing/2014/main" id="{91CF07D2-9B50-DCBB-F772-B84F7BE2B14A}"/>
              </a:ext>
            </a:extLst>
          </p:cNvPr>
          <p:cNvSpPr>
            <a:spLocks/>
          </p:cNvSpPr>
          <p:nvPr/>
        </p:nvSpPr>
        <p:spPr bwMode="auto">
          <a:xfrm>
            <a:off x="5564153" y="2081724"/>
            <a:ext cx="428242" cy="1947711"/>
          </a:xfrm>
          <a:custGeom>
            <a:avLst/>
            <a:gdLst>
              <a:gd name="T0" fmla="*/ 2147483647 w 270"/>
              <a:gd name="T1" fmla="*/ 2147483647 h 1228"/>
              <a:gd name="T2" fmla="*/ 2147483647 w 270"/>
              <a:gd name="T3" fmla="*/ 2147483647 h 1228"/>
              <a:gd name="T4" fmla="*/ 2147483647 w 270"/>
              <a:gd name="T5" fmla="*/ 2147483647 h 1228"/>
              <a:gd name="T6" fmla="*/ 2147483647 w 270"/>
              <a:gd name="T7" fmla="*/ 2147483647 h 1228"/>
              <a:gd name="T8" fmla="*/ 2147483647 w 270"/>
              <a:gd name="T9" fmla="*/ 2147483647 h 1228"/>
              <a:gd name="T10" fmla="*/ 2147483647 w 270"/>
              <a:gd name="T11" fmla="*/ 2147483647 h 1228"/>
              <a:gd name="T12" fmla="*/ 2147483647 w 270"/>
              <a:gd name="T13" fmla="*/ 2147483647 h 1228"/>
              <a:gd name="T14" fmla="*/ 2147483647 w 270"/>
              <a:gd name="T15" fmla="*/ 2147483647 h 1228"/>
              <a:gd name="T16" fmla="*/ 2147483647 w 270"/>
              <a:gd name="T17" fmla="*/ 2147483647 h 1228"/>
              <a:gd name="T18" fmla="*/ 2147483647 w 270"/>
              <a:gd name="T19" fmla="*/ 2147483647 h 1228"/>
              <a:gd name="T20" fmla="*/ 2147483647 w 270"/>
              <a:gd name="T21" fmla="*/ 2147483647 h 1228"/>
              <a:gd name="T22" fmla="*/ 2147483647 w 270"/>
              <a:gd name="T23" fmla="*/ 2147483647 h 1228"/>
              <a:gd name="T24" fmla="*/ 2147483647 w 270"/>
              <a:gd name="T25" fmla="*/ 2147483647 h 1228"/>
              <a:gd name="T26" fmla="*/ 2147483647 w 270"/>
              <a:gd name="T27" fmla="*/ 2147483647 h 1228"/>
              <a:gd name="T28" fmla="*/ 2147483647 w 270"/>
              <a:gd name="T29" fmla="*/ 2147483647 h 1228"/>
              <a:gd name="T30" fmla="*/ 2147483647 w 270"/>
              <a:gd name="T31" fmla="*/ 2147483647 h 1228"/>
              <a:gd name="T32" fmla="*/ 2147483647 w 270"/>
              <a:gd name="T33" fmla="*/ 2147483647 h 1228"/>
              <a:gd name="T34" fmla="*/ 2147483647 w 270"/>
              <a:gd name="T35" fmla="*/ 2147483647 h 1228"/>
              <a:gd name="T36" fmla="*/ 2147483647 w 270"/>
              <a:gd name="T37" fmla="*/ 2147483647 h 1228"/>
              <a:gd name="T38" fmla="*/ 2147483647 w 270"/>
              <a:gd name="T39" fmla="*/ 2147483647 h 1228"/>
              <a:gd name="T40" fmla="*/ 2147483647 w 270"/>
              <a:gd name="T41" fmla="*/ 2147483647 h 1228"/>
              <a:gd name="T42" fmla="*/ 2147483647 w 270"/>
              <a:gd name="T43" fmla="*/ 2147483647 h 1228"/>
              <a:gd name="T44" fmla="*/ 2147483647 w 270"/>
              <a:gd name="T45" fmla="*/ 2147483647 h 1228"/>
              <a:gd name="T46" fmla="*/ 2147483647 w 270"/>
              <a:gd name="T47" fmla="*/ 2147483647 h 1228"/>
              <a:gd name="T48" fmla="*/ 2147483647 w 270"/>
              <a:gd name="T49" fmla="*/ 2147483647 h 1228"/>
              <a:gd name="T50" fmla="*/ 2147483647 w 270"/>
              <a:gd name="T51" fmla="*/ 2147483647 h 1228"/>
              <a:gd name="T52" fmla="*/ 2147483647 w 270"/>
              <a:gd name="T53" fmla="*/ 2147483647 h 1228"/>
              <a:gd name="T54" fmla="*/ 2147483647 w 270"/>
              <a:gd name="T55" fmla="*/ 2147483647 h 1228"/>
              <a:gd name="T56" fmla="*/ 2147483647 w 270"/>
              <a:gd name="T57" fmla="*/ 2147483647 h 1228"/>
              <a:gd name="T58" fmla="*/ 2147483647 w 270"/>
              <a:gd name="T59" fmla="*/ 2147483647 h 1228"/>
              <a:gd name="T60" fmla="*/ 2147483647 w 270"/>
              <a:gd name="T61" fmla="*/ 2147483647 h 1228"/>
              <a:gd name="T62" fmla="*/ 2147483647 w 270"/>
              <a:gd name="T63" fmla="*/ 2147483647 h 1228"/>
              <a:gd name="T64" fmla="*/ 2147483647 w 270"/>
              <a:gd name="T65" fmla="*/ 2147483647 h 1228"/>
              <a:gd name="T66" fmla="*/ 2147483647 w 270"/>
              <a:gd name="T67" fmla="*/ 2147483647 h 1228"/>
              <a:gd name="T68" fmla="*/ 2147483647 w 270"/>
              <a:gd name="T69" fmla="*/ 2147483647 h 1228"/>
              <a:gd name="T70" fmla="*/ 2147483647 w 270"/>
              <a:gd name="T71" fmla="*/ 2147483647 h 1228"/>
              <a:gd name="T72" fmla="*/ 2147483647 w 270"/>
              <a:gd name="T73" fmla="*/ 2147483647 h 1228"/>
              <a:gd name="T74" fmla="*/ 0 w 270"/>
              <a:gd name="T75" fmla="*/ 2147483647 h 1228"/>
              <a:gd name="T76" fmla="*/ 0 w 270"/>
              <a:gd name="T77" fmla="*/ 2147483647 h 1228"/>
              <a:gd name="T78" fmla="*/ 2147483647 w 270"/>
              <a:gd name="T79" fmla="*/ 2147483647 h 1228"/>
              <a:gd name="T80" fmla="*/ 2147483647 w 270"/>
              <a:gd name="T81" fmla="*/ 2147483647 h 1228"/>
              <a:gd name="T82" fmla="*/ 2147483647 w 270"/>
              <a:gd name="T83" fmla="*/ 2147483647 h 1228"/>
              <a:gd name="T84" fmla="*/ 2147483647 w 270"/>
              <a:gd name="T85" fmla="*/ 2147483647 h 1228"/>
              <a:gd name="T86" fmla="*/ 2147483647 w 270"/>
              <a:gd name="T87" fmla="*/ 2147483647 h 1228"/>
              <a:gd name="T88" fmla="*/ 2147483647 w 270"/>
              <a:gd name="T89" fmla="*/ 2147483647 h 1228"/>
              <a:gd name="T90" fmla="*/ 2147483647 w 270"/>
              <a:gd name="T91" fmla="*/ 2147483647 h 1228"/>
              <a:gd name="T92" fmla="*/ 2147483647 w 270"/>
              <a:gd name="T93" fmla="*/ 2147483647 h 1228"/>
              <a:gd name="T94" fmla="*/ 2147483647 w 270"/>
              <a:gd name="T95" fmla="*/ 2147483647 h 122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70"/>
              <a:gd name="T145" fmla="*/ 0 h 1228"/>
              <a:gd name="T146" fmla="*/ 270 w 270"/>
              <a:gd name="T147" fmla="*/ 1228 h 122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70" h="1228">
                <a:moveTo>
                  <a:pt x="25" y="0"/>
                </a:moveTo>
                <a:lnTo>
                  <a:pt x="62" y="27"/>
                </a:lnTo>
                <a:lnTo>
                  <a:pt x="91" y="52"/>
                </a:lnTo>
                <a:lnTo>
                  <a:pt x="116" y="73"/>
                </a:lnTo>
                <a:lnTo>
                  <a:pt x="137" y="95"/>
                </a:lnTo>
                <a:lnTo>
                  <a:pt x="161" y="121"/>
                </a:lnTo>
                <a:lnTo>
                  <a:pt x="189" y="152"/>
                </a:lnTo>
                <a:lnTo>
                  <a:pt x="223" y="191"/>
                </a:lnTo>
                <a:lnTo>
                  <a:pt x="269" y="242"/>
                </a:lnTo>
                <a:lnTo>
                  <a:pt x="269" y="300"/>
                </a:lnTo>
                <a:lnTo>
                  <a:pt x="267" y="360"/>
                </a:lnTo>
                <a:lnTo>
                  <a:pt x="264" y="420"/>
                </a:lnTo>
                <a:lnTo>
                  <a:pt x="262" y="479"/>
                </a:lnTo>
                <a:lnTo>
                  <a:pt x="257" y="539"/>
                </a:lnTo>
                <a:lnTo>
                  <a:pt x="254" y="598"/>
                </a:lnTo>
                <a:lnTo>
                  <a:pt x="247" y="653"/>
                </a:lnTo>
                <a:lnTo>
                  <a:pt x="241" y="706"/>
                </a:lnTo>
                <a:lnTo>
                  <a:pt x="233" y="711"/>
                </a:lnTo>
                <a:lnTo>
                  <a:pt x="226" y="716"/>
                </a:lnTo>
                <a:lnTo>
                  <a:pt x="218" y="723"/>
                </a:lnTo>
                <a:lnTo>
                  <a:pt x="213" y="731"/>
                </a:lnTo>
                <a:lnTo>
                  <a:pt x="208" y="737"/>
                </a:lnTo>
                <a:lnTo>
                  <a:pt x="205" y="745"/>
                </a:lnTo>
                <a:lnTo>
                  <a:pt x="202" y="755"/>
                </a:lnTo>
                <a:lnTo>
                  <a:pt x="202" y="763"/>
                </a:lnTo>
                <a:lnTo>
                  <a:pt x="200" y="771"/>
                </a:lnTo>
                <a:lnTo>
                  <a:pt x="202" y="781"/>
                </a:lnTo>
                <a:lnTo>
                  <a:pt x="204" y="791"/>
                </a:lnTo>
                <a:lnTo>
                  <a:pt x="207" y="799"/>
                </a:lnTo>
                <a:lnTo>
                  <a:pt x="212" y="807"/>
                </a:lnTo>
                <a:lnTo>
                  <a:pt x="217" y="815"/>
                </a:lnTo>
                <a:lnTo>
                  <a:pt x="225" y="823"/>
                </a:lnTo>
                <a:lnTo>
                  <a:pt x="233" y="832"/>
                </a:lnTo>
                <a:lnTo>
                  <a:pt x="231" y="866"/>
                </a:lnTo>
                <a:lnTo>
                  <a:pt x="230" y="901"/>
                </a:lnTo>
                <a:lnTo>
                  <a:pt x="228" y="940"/>
                </a:lnTo>
                <a:lnTo>
                  <a:pt x="225" y="981"/>
                </a:lnTo>
                <a:lnTo>
                  <a:pt x="223" y="1022"/>
                </a:lnTo>
                <a:lnTo>
                  <a:pt x="220" y="1061"/>
                </a:lnTo>
                <a:lnTo>
                  <a:pt x="218" y="1098"/>
                </a:lnTo>
                <a:lnTo>
                  <a:pt x="218" y="1134"/>
                </a:lnTo>
                <a:lnTo>
                  <a:pt x="194" y="1148"/>
                </a:lnTo>
                <a:lnTo>
                  <a:pt x="169" y="1160"/>
                </a:lnTo>
                <a:lnTo>
                  <a:pt x="145" y="1173"/>
                </a:lnTo>
                <a:lnTo>
                  <a:pt x="119" y="1184"/>
                </a:lnTo>
                <a:lnTo>
                  <a:pt x="93" y="1196"/>
                </a:lnTo>
                <a:lnTo>
                  <a:pt x="67" y="1207"/>
                </a:lnTo>
                <a:lnTo>
                  <a:pt x="39" y="1217"/>
                </a:lnTo>
                <a:lnTo>
                  <a:pt x="12" y="1227"/>
                </a:lnTo>
                <a:lnTo>
                  <a:pt x="26" y="1153"/>
                </a:lnTo>
                <a:lnTo>
                  <a:pt x="39" y="1077"/>
                </a:lnTo>
                <a:lnTo>
                  <a:pt x="51" y="999"/>
                </a:lnTo>
                <a:lnTo>
                  <a:pt x="61" y="921"/>
                </a:lnTo>
                <a:lnTo>
                  <a:pt x="67" y="840"/>
                </a:lnTo>
                <a:lnTo>
                  <a:pt x="72" y="760"/>
                </a:lnTo>
                <a:lnTo>
                  <a:pt x="77" y="679"/>
                </a:lnTo>
                <a:lnTo>
                  <a:pt x="78" y="598"/>
                </a:lnTo>
                <a:lnTo>
                  <a:pt x="78" y="580"/>
                </a:lnTo>
                <a:lnTo>
                  <a:pt x="78" y="568"/>
                </a:lnTo>
                <a:lnTo>
                  <a:pt x="78" y="560"/>
                </a:lnTo>
                <a:lnTo>
                  <a:pt x="78" y="554"/>
                </a:lnTo>
                <a:lnTo>
                  <a:pt x="78" y="549"/>
                </a:lnTo>
                <a:lnTo>
                  <a:pt x="78" y="541"/>
                </a:lnTo>
                <a:lnTo>
                  <a:pt x="78" y="529"/>
                </a:lnTo>
                <a:lnTo>
                  <a:pt x="78" y="513"/>
                </a:lnTo>
                <a:lnTo>
                  <a:pt x="69" y="511"/>
                </a:lnTo>
                <a:lnTo>
                  <a:pt x="59" y="510"/>
                </a:lnTo>
                <a:lnTo>
                  <a:pt x="51" y="507"/>
                </a:lnTo>
                <a:lnTo>
                  <a:pt x="44" y="503"/>
                </a:lnTo>
                <a:lnTo>
                  <a:pt x="36" y="498"/>
                </a:lnTo>
                <a:lnTo>
                  <a:pt x="30" y="492"/>
                </a:lnTo>
                <a:lnTo>
                  <a:pt x="25" y="485"/>
                </a:lnTo>
                <a:lnTo>
                  <a:pt x="20" y="479"/>
                </a:lnTo>
                <a:lnTo>
                  <a:pt x="10" y="464"/>
                </a:lnTo>
                <a:lnTo>
                  <a:pt x="5" y="446"/>
                </a:lnTo>
                <a:lnTo>
                  <a:pt x="0" y="429"/>
                </a:lnTo>
                <a:lnTo>
                  <a:pt x="0" y="409"/>
                </a:lnTo>
                <a:lnTo>
                  <a:pt x="0" y="390"/>
                </a:lnTo>
                <a:lnTo>
                  <a:pt x="4" y="372"/>
                </a:lnTo>
                <a:lnTo>
                  <a:pt x="10" y="354"/>
                </a:lnTo>
                <a:lnTo>
                  <a:pt x="17" y="338"/>
                </a:lnTo>
                <a:lnTo>
                  <a:pt x="22" y="331"/>
                </a:lnTo>
                <a:lnTo>
                  <a:pt x="26" y="325"/>
                </a:lnTo>
                <a:lnTo>
                  <a:pt x="33" y="318"/>
                </a:lnTo>
                <a:lnTo>
                  <a:pt x="39" y="313"/>
                </a:lnTo>
                <a:lnTo>
                  <a:pt x="46" y="308"/>
                </a:lnTo>
                <a:lnTo>
                  <a:pt x="52" y="305"/>
                </a:lnTo>
                <a:lnTo>
                  <a:pt x="61" y="303"/>
                </a:lnTo>
                <a:lnTo>
                  <a:pt x="69" y="302"/>
                </a:lnTo>
                <a:lnTo>
                  <a:pt x="65" y="263"/>
                </a:lnTo>
                <a:lnTo>
                  <a:pt x="61" y="224"/>
                </a:lnTo>
                <a:lnTo>
                  <a:pt x="56" y="185"/>
                </a:lnTo>
                <a:lnTo>
                  <a:pt x="51" y="146"/>
                </a:lnTo>
                <a:lnTo>
                  <a:pt x="44" y="107"/>
                </a:lnTo>
                <a:lnTo>
                  <a:pt x="38" y="69"/>
                </a:lnTo>
                <a:lnTo>
                  <a:pt x="31" y="34"/>
                </a:lnTo>
                <a:lnTo>
                  <a:pt x="25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Freeform 35">
            <a:extLst>
              <a:ext uri="{FF2B5EF4-FFF2-40B4-BE49-F238E27FC236}">
                <a16:creationId xmlns:a16="http://schemas.microsoft.com/office/drawing/2014/main" id="{709D0A37-39A6-E1B7-9FA7-A8301D378E49}"/>
              </a:ext>
            </a:extLst>
          </p:cNvPr>
          <p:cNvSpPr>
            <a:spLocks/>
          </p:cNvSpPr>
          <p:nvPr/>
        </p:nvSpPr>
        <p:spPr bwMode="auto">
          <a:xfrm>
            <a:off x="4834553" y="2403701"/>
            <a:ext cx="586851" cy="1302174"/>
          </a:xfrm>
          <a:custGeom>
            <a:avLst/>
            <a:gdLst>
              <a:gd name="T0" fmla="*/ 2147483647 w 370"/>
              <a:gd name="T1" fmla="*/ 2147483647 h 821"/>
              <a:gd name="T2" fmla="*/ 2147483647 w 370"/>
              <a:gd name="T3" fmla="*/ 2147483647 h 821"/>
              <a:gd name="T4" fmla="*/ 2147483647 w 370"/>
              <a:gd name="T5" fmla="*/ 2147483647 h 821"/>
              <a:gd name="T6" fmla="*/ 2147483647 w 370"/>
              <a:gd name="T7" fmla="*/ 2147483647 h 821"/>
              <a:gd name="T8" fmla="*/ 2147483647 w 370"/>
              <a:gd name="T9" fmla="*/ 2147483647 h 821"/>
              <a:gd name="T10" fmla="*/ 2147483647 w 370"/>
              <a:gd name="T11" fmla="*/ 2147483647 h 821"/>
              <a:gd name="T12" fmla="*/ 2147483647 w 370"/>
              <a:gd name="T13" fmla="*/ 2147483647 h 821"/>
              <a:gd name="T14" fmla="*/ 2147483647 w 370"/>
              <a:gd name="T15" fmla="*/ 2147483647 h 821"/>
              <a:gd name="T16" fmla="*/ 2147483647 w 370"/>
              <a:gd name="T17" fmla="*/ 2147483647 h 821"/>
              <a:gd name="T18" fmla="*/ 2147483647 w 370"/>
              <a:gd name="T19" fmla="*/ 2147483647 h 821"/>
              <a:gd name="T20" fmla="*/ 2147483647 w 370"/>
              <a:gd name="T21" fmla="*/ 2147483647 h 821"/>
              <a:gd name="T22" fmla="*/ 2147483647 w 370"/>
              <a:gd name="T23" fmla="*/ 2147483647 h 821"/>
              <a:gd name="T24" fmla="*/ 2147483647 w 370"/>
              <a:gd name="T25" fmla="*/ 2147483647 h 821"/>
              <a:gd name="T26" fmla="*/ 2147483647 w 370"/>
              <a:gd name="T27" fmla="*/ 2147483647 h 821"/>
              <a:gd name="T28" fmla="*/ 2147483647 w 370"/>
              <a:gd name="T29" fmla="*/ 2147483647 h 821"/>
              <a:gd name="T30" fmla="*/ 2147483647 w 370"/>
              <a:gd name="T31" fmla="*/ 2147483647 h 821"/>
              <a:gd name="T32" fmla="*/ 2147483647 w 370"/>
              <a:gd name="T33" fmla="*/ 2147483647 h 821"/>
              <a:gd name="T34" fmla="*/ 2147483647 w 370"/>
              <a:gd name="T35" fmla="*/ 2147483647 h 821"/>
              <a:gd name="T36" fmla="*/ 2147483647 w 370"/>
              <a:gd name="T37" fmla="*/ 2147483647 h 821"/>
              <a:gd name="T38" fmla="*/ 2147483647 w 370"/>
              <a:gd name="T39" fmla="*/ 2147483647 h 821"/>
              <a:gd name="T40" fmla="*/ 2147483647 w 370"/>
              <a:gd name="T41" fmla="*/ 2147483647 h 821"/>
              <a:gd name="T42" fmla="*/ 2147483647 w 370"/>
              <a:gd name="T43" fmla="*/ 2147483647 h 821"/>
              <a:gd name="T44" fmla="*/ 2147483647 w 370"/>
              <a:gd name="T45" fmla="*/ 2147483647 h 821"/>
              <a:gd name="T46" fmla="*/ 2147483647 w 370"/>
              <a:gd name="T47" fmla="*/ 2147483647 h 821"/>
              <a:gd name="T48" fmla="*/ 2147483647 w 370"/>
              <a:gd name="T49" fmla="*/ 2147483647 h 821"/>
              <a:gd name="T50" fmla="*/ 2147483647 w 370"/>
              <a:gd name="T51" fmla="*/ 2147483647 h 821"/>
              <a:gd name="T52" fmla="*/ 2147483647 w 370"/>
              <a:gd name="T53" fmla="*/ 2147483647 h 821"/>
              <a:gd name="T54" fmla="*/ 2147483647 w 370"/>
              <a:gd name="T55" fmla="*/ 2147483647 h 821"/>
              <a:gd name="T56" fmla="*/ 2147483647 w 370"/>
              <a:gd name="T57" fmla="*/ 2147483647 h 821"/>
              <a:gd name="T58" fmla="*/ 2147483647 w 370"/>
              <a:gd name="T59" fmla="*/ 2147483647 h 821"/>
              <a:gd name="T60" fmla="*/ 2147483647 w 370"/>
              <a:gd name="T61" fmla="*/ 2147483647 h 821"/>
              <a:gd name="T62" fmla="*/ 2147483647 w 370"/>
              <a:gd name="T63" fmla="*/ 2147483647 h 821"/>
              <a:gd name="T64" fmla="*/ 2147483647 w 370"/>
              <a:gd name="T65" fmla="*/ 2147483647 h 821"/>
              <a:gd name="T66" fmla="*/ 2147483647 w 370"/>
              <a:gd name="T67" fmla="*/ 2147483647 h 821"/>
              <a:gd name="T68" fmla="*/ 2147483647 w 370"/>
              <a:gd name="T69" fmla="*/ 2147483647 h 821"/>
              <a:gd name="T70" fmla="*/ 2147483647 w 370"/>
              <a:gd name="T71" fmla="*/ 2147483647 h 821"/>
              <a:gd name="T72" fmla="*/ 2147483647 w 370"/>
              <a:gd name="T73" fmla="*/ 2147483647 h 821"/>
              <a:gd name="T74" fmla="*/ 2147483647 w 370"/>
              <a:gd name="T75" fmla="*/ 2147483647 h 821"/>
              <a:gd name="T76" fmla="*/ 2147483647 w 370"/>
              <a:gd name="T77" fmla="*/ 2147483647 h 821"/>
              <a:gd name="T78" fmla="*/ 2147483647 w 370"/>
              <a:gd name="T79" fmla="*/ 2147483647 h 821"/>
              <a:gd name="T80" fmla="*/ 2147483647 w 370"/>
              <a:gd name="T81" fmla="*/ 2147483647 h 821"/>
              <a:gd name="T82" fmla="*/ 2147483647 w 370"/>
              <a:gd name="T83" fmla="*/ 2147483647 h 821"/>
              <a:gd name="T84" fmla="*/ 2147483647 w 370"/>
              <a:gd name="T85" fmla="*/ 2147483647 h 821"/>
              <a:gd name="T86" fmla="*/ 2147483647 w 370"/>
              <a:gd name="T87" fmla="*/ 2147483647 h 821"/>
              <a:gd name="T88" fmla="*/ 2147483647 w 370"/>
              <a:gd name="T89" fmla="*/ 2147483647 h 821"/>
              <a:gd name="T90" fmla="*/ 2147483647 w 370"/>
              <a:gd name="T91" fmla="*/ 2147483647 h 821"/>
              <a:gd name="T92" fmla="*/ 2147483647 w 370"/>
              <a:gd name="T93" fmla="*/ 2147483647 h 821"/>
              <a:gd name="T94" fmla="*/ 2147483647 w 370"/>
              <a:gd name="T95" fmla="*/ 2147483647 h 821"/>
              <a:gd name="T96" fmla="*/ 2147483647 w 370"/>
              <a:gd name="T97" fmla="*/ 2147483647 h 821"/>
              <a:gd name="T98" fmla="*/ 2147483647 w 370"/>
              <a:gd name="T99" fmla="*/ 2147483647 h 821"/>
              <a:gd name="T100" fmla="*/ 2147483647 w 370"/>
              <a:gd name="T101" fmla="*/ 2147483647 h 821"/>
              <a:gd name="T102" fmla="*/ 2147483647 w 370"/>
              <a:gd name="T103" fmla="*/ 2147483647 h 821"/>
              <a:gd name="T104" fmla="*/ 2147483647 w 370"/>
              <a:gd name="T105" fmla="*/ 2147483647 h 821"/>
              <a:gd name="T106" fmla="*/ 2147483647 w 370"/>
              <a:gd name="T107" fmla="*/ 2147483647 h 821"/>
              <a:gd name="T108" fmla="*/ 2147483647 w 370"/>
              <a:gd name="T109" fmla="*/ 2147483647 h 821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370"/>
              <a:gd name="T166" fmla="*/ 0 h 821"/>
              <a:gd name="T167" fmla="*/ 370 w 370"/>
              <a:gd name="T168" fmla="*/ 821 h 821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370" h="821">
                <a:moveTo>
                  <a:pt x="303" y="435"/>
                </a:moveTo>
                <a:lnTo>
                  <a:pt x="295" y="435"/>
                </a:lnTo>
                <a:lnTo>
                  <a:pt x="288" y="437"/>
                </a:lnTo>
                <a:lnTo>
                  <a:pt x="282" y="440"/>
                </a:lnTo>
                <a:lnTo>
                  <a:pt x="277" y="443"/>
                </a:lnTo>
                <a:lnTo>
                  <a:pt x="265" y="451"/>
                </a:lnTo>
                <a:lnTo>
                  <a:pt x="256" y="463"/>
                </a:lnTo>
                <a:lnTo>
                  <a:pt x="246" y="476"/>
                </a:lnTo>
                <a:lnTo>
                  <a:pt x="241" y="492"/>
                </a:lnTo>
                <a:lnTo>
                  <a:pt x="236" y="510"/>
                </a:lnTo>
                <a:lnTo>
                  <a:pt x="234" y="528"/>
                </a:lnTo>
                <a:lnTo>
                  <a:pt x="236" y="547"/>
                </a:lnTo>
                <a:lnTo>
                  <a:pt x="241" y="565"/>
                </a:lnTo>
                <a:lnTo>
                  <a:pt x="246" y="580"/>
                </a:lnTo>
                <a:lnTo>
                  <a:pt x="256" y="594"/>
                </a:lnTo>
                <a:lnTo>
                  <a:pt x="265" y="606"/>
                </a:lnTo>
                <a:lnTo>
                  <a:pt x="277" y="614"/>
                </a:lnTo>
                <a:lnTo>
                  <a:pt x="282" y="617"/>
                </a:lnTo>
                <a:lnTo>
                  <a:pt x="288" y="619"/>
                </a:lnTo>
                <a:lnTo>
                  <a:pt x="295" y="620"/>
                </a:lnTo>
                <a:lnTo>
                  <a:pt x="303" y="620"/>
                </a:lnTo>
                <a:lnTo>
                  <a:pt x="309" y="620"/>
                </a:lnTo>
                <a:lnTo>
                  <a:pt x="316" y="619"/>
                </a:lnTo>
                <a:lnTo>
                  <a:pt x="322" y="617"/>
                </a:lnTo>
                <a:lnTo>
                  <a:pt x="327" y="614"/>
                </a:lnTo>
                <a:lnTo>
                  <a:pt x="338" y="606"/>
                </a:lnTo>
                <a:lnTo>
                  <a:pt x="348" y="594"/>
                </a:lnTo>
                <a:lnTo>
                  <a:pt x="356" y="580"/>
                </a:lnTo>
                <a:lnTo>
                  <a:pt x="363" y="565"/>
                </a:lnTo>
                <a:lnTo>
                  <a:pt x="368" y="547"/>
                </a:lnTo>
                <a:lnTo>
                  <a:pt x="369" y="528"/>
                </a:lnTo>
                <a:lnTo>
                  <a:pt x="368" y="510"/>
                </a:lnTo>
                <a:lnTo>
                  <a:pt x="363" y="492"/>
                </a:lnTo>
                <a:lnTo>
                  <a:pt x="356" y="476"/>
                </a:lnTo>
                <a:lnTo>
                  <a:pt x="348" y="463"/>
                </a:lnTo>
                <a:lnTo>
                  <a:pt x="338" y="451"/>
                </a:lnTo>
                <a:lnTo>
                  <a:pt x="327" y="443"/>
                </a:lnTo>
                <a:lnTo>
                  <a:pt x="322" y="440"/>
                </a:lnTo>
                <a:lnTo>
                  <a:pt x="316" y="437"/>
                </a:lnTo>
                <a:lnTo>
                  <a:pt x="309" y="435"/>
                </a:lnTo>
                <a:lnTo>
                  <a:pt x="303" y="435"/>
                </a:lnTo>
                <a:lnTo>
                  <a:pt x="65" y="646"/>
                </a:lnTo>
                <a:lnTo>
                  <a:pt x="59" y="646"/>
                </a:lnTo>
                <a:lnTo>
                  <a:pt x="54" y="648"/>
                </a:lnTo>
                <a:lnTo>
                  <a:pt x="48" y="650"/>
                </a:lnTo>
                <a:lnTo>
                  <a:pt x="41" y="653"/>
                </a:lnTo>
                <a:lnTo>
                  <a:pt x="31" y="661"/>
                </a:lnTo>
                <a:lnTo>
                  <a:pt x="22" y="672"/>
                </a:lnTo>
                <a:lnTo>
                  <a:pt x="13" y="685"/>
                </a:lnTo>
                <a:lnTo>
                  <a:pt x="9" y="700"/>
                </a:lnTo>
                <a:lnTo>
                  <a:pt x="5" y="716"/>
                </a:lnTo>
                <a:lnTo>
                  <a:pt x="4" y="733"/>
                </a:lnTo>
                <a:lnTo>
                  <a:pt x="5" y="750"/>
                </a:lnTo>
                <a:lnTo>
                  <a:pt x="9" y="767"/>
                </a:lnTo>
                <a:lnTo>
                  <a:pt x="13" y="781"/>
                </a:lnTo>
                <a:lnTo>
                  <a:pt x="22" y="794"/>
                </a:lnTo>
                <a:lnTo>
                  <a:pt x="31" y="806"/>
                </a:lnTo>
                <a:lnTo>
                  <a:pt x="41" y="814"/>
                </a:lnTo>
                <a:lnTo>
                  <a:pt x="48" y="815"/>
                </a:lnTo>
                <a:lnTo>
                  <a:pt x="54" y="819"/>
                </a:lnTo>
                <a:lnTo>
                  <a:pt x="59" y="819"/>
                </a:lnTo>
                <a:lnTo>
                  <a:pt x="65" y="820"/>
                </a:lnTo>
                <a:lnTo>
                  <a:pt x="72" y="819"/>
                </a:lnTo>
                <a:lnTo>
                  <a:pt x="78" y="819"/>
                </a:lnTo>
                <a:lnTo>
                  <a:pt x="85" y="815"/>
                </a:lnTo>
                <a:lnTo>
                  <a:pt x="90" y="814"/>
                </a:lnTo>
                <a:lnTo>
                  <a:pt x="101" y="806"/>
                </a:lnTo>
                <a:lnTo>
                  <a:pt x="109" y="794"/>
                </a:lnTo>
                <a:lnTo>
                  <a:pt x="117" y="781"/>
                </a:lnTo>
                <a:lnTo>
                  <a:pt x="124" y="767"/>
                </a:lnTo>
                <a:lnTo>
                  <a:pt x="127" y="750"/>
                </a:lnTo>
                <a:lnTo>
                  <a:pt x="129" y="733"/>
                </a:lnTo>
                <a:lnTo>
                  <a:pt x="127" y="716"/>
                </a:lnTo>
                <a:lnTo>
                  <a:pt x="124" y="700"/>
                </a:lnTo>
                <a:lnTo>
                  <a:pt x="117" y="685"/>
                </a:lnTo>
                <a:lnTo>
                  <a:pt x="109" y="672"/>
                </a:lnTo>
                <a:lnTo>
                  <a:pt x="101" y="661"/>
                </a:lnTo>
                <a:lnTo>
                  <a:pt x="90" y="653"/>
                </a:lnTo>
                <a:lnTo>
                  <a:pt x="85" y="650"/>
                </a:lnTo>
                <a:lnTo>
                  <a:pt x="78" y="648"/>
                </a:lnTo>
                <a:lnTo>
                  <a:pt x="72" y="646"/>
                </a:lnTo>
                <a:lnTo>
                  <a:pt x="65" y="646"/>
                </a:lnTo>
                <a:lnTo>
                  <a:pt x="52" y="247"/>
                </a:lnTo>
                <a:lnTo>
                  <a:pt x="41" y="248"/>
                </a:lnTo>
                <a:lnTo>
                  <a:pt x="33" y="252"/>
                </a:lnTo>
                <a:lnTo>
                  <a:pt x="23" y="258"/>
                </a:lnTo>
                <a:lnTo>
                  <a:pt x="15" y="268"/>
                </a:lnTo>
                <a:lnTo>
                  <a:pt x="10" y="278"/>
                </a:lnTo>
                <a:lnTo>
                  <a:pt x="5" y="291"/>
                </a:lnTo>
                <a:lnTo>
                  <a:pt x="2" y="304"/>
                </a:lnTo>
                <a:lnTo>
                  <a:pt x="0" y="318"/>
                </a:lnTo>
                <a:lnTo>
                  <a:pt x="2" y="333"/>
                </a:lnTo>
                <a:lnTo>
                  <a:pt x="5" y="346"/>
                </a:lnTo>
                <a:lnTo>
                  <a:pt x="10" y="357"/>
                </a:lnTo>
                <a:lnTo>
                  <a:pt x="15" y="369"/>
                </a:lnTo>
                <a:lnTo>
                  <a:pt x="23" y="377"/>
                </a:lnTo>
                <a:lnTo>
                  <a:pt x="33" y="383"/>
                </a:lnTo>
                <a:lnTo>
                  <a:pt x="41" y="388"/>
                </a:lnTo>
                <a:lnTo>
                  <a:pt x="52" y="390"/>
                </a:lnTo>
                <a:lnTo>
                  <a:pt x="62" y="388"/>
                </a:lnTo>
                <a:lnTo>
                  <a:pt x="72" y="383"/>
                </a:lnTo>
                <a:lnTo>
                  <a:pt x="80" y="377"/>
                </a:lnTo>
                <a:lnTo>
                  <a:pt x="88" y="369"/>
                </a:lnTo>
                <a:lnTo>
                  <a:pt x="95" y="357"/>
                </a:lnTo>
                <a:lnTo>
                  <a:pt x="100" y="346"/>
                </a:lnTo>
                <a:lnTo>
                  <a:pt x="103" y="333"/>
                </a:lnTo>
                <a:lnTo>
                  <a:pt x="103" y="318"/>
                </a:lnTo>
                <a:lnTo>
                  <a:pt x="103" y="304"/>
                </a:lnTo>
                <a:lnTo>
                  <a:pt x="100" y="291"/>
                </a:lnTo>
                <a:lnTo>
                  <a:pt x="95" y="278"/>
                </a:lnTo>
                <a:lnTo>
                  <a:pt x="88" y="268"/>
                </a:lnTo>
                <a:lnTo>
                  <a:pt x="80" y="258"/>
                </a:lnTo>
                <a:lnTo>
                  <a:pt x="72" y="252"/>
                </a:lnTo>
                <a:lnTo>
                  <a:pt x="62" y="248"/>
                </a:lnTo>
                <a:lnTo>
                  <a:pt x="52" y="247"/>
                </a:lnTo>
                <a:lnTo>
                  <a:pt x="270" y="0"/>
                </a:lnTo>
                <a:lnTo>
                  <a:pt x="262" y="1"/>
                </a:lnTo>
                <a:lnTo>
                  <a:pt x="254" y="3"/>
                </a:lnTo>
                <a:lnTo>
                  <a:pt x="247" y="5"/>
                </a:lnTo>
                <a:lnTo>
                  <a:pt x="241" y="8"/>
                </a:lnTo>
                <a:lnTo>
                  <a:pt x="234" y="13"/>
                </a:lnTo>
                <a:lnTo>
                  <a:pt x="228" y="18"/>
                </a:lnTo>
                <a:lnTo>
                  <a:pt x="223" y="24"/>
                </a:lnTo>
                <a:lnTo>
                  <a:pt x="217" y="31"/>
                </a:lnTo>
                <a:lnTo>
                  <a:pt x="208" y="47"/>
                </a:lnTo>
                <a:lnTo>
                  <a:pt x="200" y="63"/>
                </a:lnTo>
                <a:lnTo>
                  <a:pt x="197" y="83"/>
                </a:lnTo>
                <a:lnTo>
                  <a:pt x="195" y="104"/>
                </a:lnTo>
                <a:lnTo>
                  <a:pt x="197" y="125"/>
                </a:lnTo>
                <a:lnTo>
                  <a:pt x="200" y="144"/>
                </a:lnTo>
                <a:lnTo>
                  <a:pt x="208" y="161"/>
                </a:lnTo>
                <a:lnTo>
                  <a:pt x="217" y="177"/>
                </a:lnTo>
                <a:lnTo>
                  <a:pt x="223" y="183"/>
                </a:lnTo>
                <a:lnTo>
                  <a:pt x="228" y="190"/>
                </a:lnTo>
                <a:lnTo>
                  <a:pt x="234" y="195"/>
                </a:lnTo>
                <a:lnTo>
                  <a:pt x="241" y="198"/>
                </a:lnTo>
                <a:lnTo>
                  <a:pt x="247" y="203"/>
                </a:lnTo>
                <a:lnTo>
                  <a:pt x="254" y="204"/>
                </a:lnTo>
                <a:lnTo>
                  <a:pt x="262" y="206"/>
                </a:lnTo>
                <a:lnTo>
                  <a:pt x="270" y="206"/>
                </a:lnTo>
                <a:lnTo>
                  <a:pt x="277" y="206"/>
                </a:lnTo>
                <a:lnTo>
                  <a:pt x="285" y="204"/>
                </a:lnTo>
                <a:lnTo>
                  <a:pt x="291" y="203"/>
                </a:lnTo>
                <a:lnTo>
                  <a:pt x="298" y="198"/>
                </a:lnTo>
                <a:lnTo>
                  <a:pt x="304" y="195"/>
                </a:lnTo>
                <a:lnTo>
                  <a:pt x="311" y="190"/>
                </a:lnTo>
                <a:lnTo>
                  <a:pt x="316" y="183"/>
                </a:lnTo>
                <a:lnTo>
                  <a:pt x="322" y="177"/>
                </a:lnTo>
                <a:lnTo>
                  <a:pt x="330" y="161"/>
                </a:lnTo>
                <a:lnTo>
                  <a:pt x="338" y="144"/>
                </a:lnTo>
                <a:lnTo>
                  <a:pt x="342" y="125"/>
                </a:lnTo>
                <a:lnTo>
                  <a:pt x="343" y="104"/>
                </a:lnTo>
                <a:lnTo>
                  <a:pt x="342" y="83"/>
                </a:lnTo>
                <a:lnTo>
                  <a:pt x="338" y="63"/>
                </a:lnTo>
                <a:lnTo>
                  <a:pt x="330" y="47"/>
                </a:lnTo>
                <a:lnTo>
                  <a:pt x="322" y="31"/>
                </a:lnTo>
                <a:lnTo>
                  <a:pt x="316" y="24"/>
                </a:lnTo>
                <a:lnTo>
                  <a:pt x="311" y="18"/>
                </a:lnTo>
                <a:lnTo>
                  <a:pt x="304" y="13"/>
                </a:lnTo>
                <a:lnTo>
                  <a:pt x="298" y="8"/>
                </a:lnTo>
                <a:lnTo>
                  <a:pt x="291" y="5"/>
                </a:lnTo>
                <a:lnTo>
                  <a:pt x="285" y="3"/>
                </a:lnTo>
                <a:lnTo>
                  <a:pt x="277" y="1"/>
                </a:lnTo>
                <a:lnTo>
                  <a:pt x="270" y="0"/>
                </a:lnTo>
                <a:lnTo>
                  <a:pt x="303" y="435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Freeform 36">
            <a:extLst>
              <a:ext uri="{FF2B5EF4-FFF2-40B4-BE49-F238E27FC236}">
                <a16:creationId xmlns:a16="http://schemas.microsoft.com/office/drawing/2014/main" id="{91844405-BBD1-827E-183A-3FDBFCBB1C0C}"/>
              </a:ext>
            </a:extLst>
          </p:cNvPr>
          <p:cNvSpPr>
            <a:spLocks/>
          </p:cNvSpPr>
          <p:nvPr/>
        </p:nvSpPr>
        <p:spPr bwMode="auto">
          <a:xfrm>
            <a:off x="5205697" y="3093646"/>
            <a:ext cx="215707" cy="295012"/>
          </a:xfrm>
          <a:custGeom>
            <a:avLst/>
            <a:gdLst>
              <a:gd name="T0" fmla="*/ 2147483647 w 136"/>
              <a:gd name="T1" fmla="*/ 0 h 186"/>
              <a:gd name="T2" fmla="*/ 2147483647 w 136"/>
              <a:gd name="T3" fmla="*/ 0 h 186"/>
              <a:gd name="T4" fmla="*/ 2147483647 w 136"/>
              <a:gd name="T5" fmla="*/ 2147483647 h 186"/>
              <a:gd name="T6" fmla="*/ 2147483647 w 136"/>
              <a:gd name="T7" fmla="*/ 2147483647 h 186"/>
              <a:gd name="T8" fmla="*/ 2147483647 w 136"/>
              <a:gd name="T9" fmla="*/ 2147483647 h 186"/>
              <a:gd name="T10" fmla="*/ 2147483647 w 136"/>
              <a:gd name="T11" fmla="*/ 2147483647 h 186"/>
              <a:gd name="T12" fmla="*/ 2147483647 w 136"/>
              <a:gd name="T13" fmla="*/ 2147483647 h 186"/>
              <a:gd name="T14" fmla="*/ 2147483647 w 136"/>
              <a:gd name="T15" fmla="*/ 2147483647 h 186"/>
              <a:gd name="T16" fmla="*/ 2147483647 w 136"/>
              <a:gd name="T17" fmla="*/ 2147483647 h 186"/>
              <a:gd name="T18" fmla="*/ 2147483647 w 136"/>
              <a:gd name="T19" fmla="*/ 2147483647 h 186"/>
              <a:gd name="T20" fmla="*/ 0 w 136"/>
              <a:gd name="T21" fmla="*/ 2147483647 h 186"/>
              <a:gd name="T22" fmla="*/ 2147483647 w 136"/>
              <a:gd name="T23" fmla="*/ 2147483647 h 186"/>
              <a:gd name="T24" fmla="*/ 2147483647 w 136"/>
              <a:gd name="T25" fmla="*/ 2147483647 h 186"/>
              <a:gd name="T26" fmla="*/ 2147483647 w 136"/>
              <a:gd name="T27" fmla="*/ 2147483647 h 186"/>
              <a:gd name="T28" fmla="*/ 2147483647 w 136"/>
              <a:gd name="T29" fmla="*/ 2147483647 h 186"/>
              <a:gd name="T30" fmla="*/ 2147483647 w 136"/>
              <a:gd name="T31" fmla="*/ 2147483647 h 186"/>
              <a:gd name="T32" fmla="*/ 2147483647 w 136"/>
              <a:gd name="T33" fmla="*/ 2147483647 h 186"/>
              <a:gd name="T34" fmla="*/ 2147483647 w 136"/>
              <a:gd name="T35" fmla="*/ 2147483647 h 186"/>
              <a:gd name="T36" fmla="*/ 2147483647 w 136"/>
              <a:gd name="T37" fmla="*/ 2147483647 h 186"/>
              <a:gd name="T38" fmla="*/ 2147483647 w 136"/>
              <a:gd name="T39" fmla="*/ 2147483647 h 186"/>
              <a:gd name="T40" fmla="*/ 2147483647 w 136"/>
              <a:gd name="T41" fmla="*/ 2147483647 h 186"/>
              <a:gd name="T42" fmla="*/ 2147483647 w 136"/>
              <a:gd name="T43" fmla="*/ 2147483647 h 186"/>
              <a:gd name="T44" fmla="*/ 2147483647 w 136"/>
              <a:gd name="T45" fmla="*/ 2147483647 h 186"/>
              <a:gd name="T46" fmla="*/ 2147483647 w 136"/>
              <a:gd name="T47" fmla="*/ 2147483647 h 186"/>
              <a:gd name="T48" fmla="*/ 2147483647 w 136"/>
              <a:gd name="T49" fmla="*/ 2147483647 h 186"/>
              <a:gd name="T50" fmla="*/ 2147483647 w 136"/>
              <a:gd name="T51" fmla="*/ 2147483647 h 186"/>
              <a:gd name="T52" fmla="*/ 2147483647 w 136"/>
              <a:gd name="T53" fmla="*/ 2147483647 h 186"/>
              <a:gd name="T54" fmla="*/ 2147483647 w 136"/>
              <a:gd name="T55" fmla="*/ 2147483647 h 186"/>
              <a:gd name="T56" fmla="*/ 2147483647 w 136"/>
              <a:gd name="T57" fmla="*/ 2147483647 h 186"/>
              <a:gd name="T58" fmla="*/ 2147483647 w 136"/>
              <a:gd name="T59" fmla="*/ 2147483647 h 186"/>
              <a:gd name="T60" fmla="*/ 2147483647 w 136"/>
              <a:gd name="T61" fmla="*/ 2147483647 h 186"/>
              <a:gd name="T62" fmla="*/ 2147483647 w 136"/>
              <a:gd name="T63" fmla="*/ 2147483647 h 186"/>
              <a:gd name="T64" fmla="*/ 2147483647 w 136"/>
              <a:gd name="T65" fmla="*/ 2147483647 h 186"/>
              <a:gd name="T66" fmla="*/ 2147483647 w 136"/>
              <a:gd name="T67" fmla="*/ 2147483647 h 186"/>
              <a:gd name="T68" fmla="*/ 2147483647 w 136"/>
              <a:gd name="T69" fmla="*/ 2147483647 h 186"/>
              <a:gd name="T70" fmla="*/ 2147483647 w 136"/>
              <a:gd name="T71" fmla="*/ 2147483647 h 186"/>
              <a:gd name="T72" fmla="*/ 2147483647 w 136"/>
              <a:gd name="T73" fmla="*/ 2147483647 h 186"/>
              <a:gd name="T74" fmla="*/ 2147483647 w 136"/>
              <a:gd name="T75" fmla="*/ 2147483647 h 186"/>
              <a:gd name="T76" fmla="*/ 2147483647 w 136"/>
              <a:gd name="T77" fmla="*/ 2147483647 h 186"/>
              <a:gd name="T78" fmla="*/ 2147483647 w 136"/>
              <a:gd name="T79" fmla="*/ 0 h 186"/>
              <a:gd name="T80" fmla="*/ 2147483647 w 136"/>
              <a:gd name="T81" fmla="*/ 0 h 18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36"/>
              <a:gd name="T124" fmla="*/ 0 h 186"/>
              <a:gd name="T125" fmla="*/ 136 w 136"/>
              <a:gd name="T126" fmla="*/ 186 h 18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36" h="186">
                <a:moveTo>
                  <a:pt x="69" y="0"/>
                </a:moveTo>
                <a:lnTo>
                  <a:pt x="61" y="0"/>
                </a:lnTo>
                <a:lnTo>
                  <a:pt x="54" y="2"/>
                </a:lnTo>
                <a:lnTo>
                  <a:pt x="48" y="5"/>
                </a:lnTo>
                <a:lnTo>
                  <a:pt x="43" y="8"/>
                </a:lnTo>
                <a:lnTo>
                  <a:pt x="31" y="16"/>
                </a:lnTo>
                <a:lnTo>
                  <a:pt x="22" y="28"/>
                </a:lnTo>
                <a:lnTo>
                  <a:pt x="12" y="41"/>
                </a:lnTo>
                <a:lnTo>
                  <a:pt x="7" y="57"/>
                </a:lnTo>
                <a:lnTo>
                  <a:pt x="2" y="75"/>
                </a:lnTo>
                <a:lnTo>
                  <a:pt x="0" y="93"/>
                </a:lnTo>
                <a:lnTo>
                  <a:pt x="2" y="112"/>
                </a:lnTo>
                <a:lnTo>
                  <a:pt x="7" y="130"/>
                </a:lnTo>
                <a:lnTo>
                  <a:pt x="12" y="145"/>
                </a:lnTo>
                <a:lnTo>
                  <a:pt x="22" y="159"/>
                </a:lnTo>
                <a:lnTo>
                  <a:pt x="31" y="171"/>
                </a:lnTo>
                <a:lnTo>
                  <a:pt x="43" y="179"/>
                </a:lnTo>
                <a:lnTo>
                  <a:pt x="48" y="182"/>
                </a:lnTo>
                <a:lnTo>
                  <a:pt x="54" y="184"/>
                </a:lnTo>
                <a:lnTo>
                  <a:pt x="61" y="185"/>
                </a:lnTo>
                <a:lnTo>
                  <a:pt x="69" y="185"/>
                </a:lnTo>
                <a:lnTo>
                  <a:pt x="75" y="185"/>
                </a:lnTo>
                <a:lnTo>
                  <a:pt x="82" y="184"/>
                </a:lnTo>
                <a:lnTo>
                  <a:pt x="88" y="182"/>
                </a:lnTo>
                <a:lnTo>
                  <a:pt x="93" y="179"/>
                </a:lnTo>
                <a:lnTo>
                  <a:pt x="104" y="171"/>
                </a:lnTo>
                <a:lnTo>
                  <a:pt x="114" y="159"/>
                </a:lnTo>
                <a:lnTo>
                  <a:pt x="122" y="145"/>
                </a:lnTo>
                <a:lnTo>
                  <a:pt x="129" y="130"/>
                </a:lnTo>
                <a:lnTo>
                  <a:pt x="134" y="112"/>
                </a:lnTo>
                <a:lnTo>
                  <a:pt x="135" y="93"/>
                </a:lnTo>
                <a:lnTo>
                  <a:pt x="134" y="75"/>
                </a:lnTo>
                <a:lnTo>
                  <a:pt x="129" y="57"/>
                </a:lnTo>
                <a:lnTo>
                  <a:pt x="122" y="41"/>
                </a:lnTo>
                <a:lnTo>
                  <a:pt x="114" y="28"/>
                </a:lnTo>
                <a:lnTo>
                  <a:pt x="104" y="16"/>
                </a:lnTo>
                <a:lnTo>
                  <a:pt x="93" y="8"/>
                </a:lnTo>
                <a:lnTo>
                  <a:pt x="88" y="5"/>
                </a:lnTo>
                <a:lnTo>
                  <a:pt x="82" y="2"/>
                </a:lnTo>
                <a:lnTo>
                  <a:pt x="75" y="0"/>
                </a:lnTo>
                <a:lnTo>
                  <a:pt x="69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Freeform 37">
            <a:extLst>
              <a:ext uri="{FF2B5EF4-FFF2-40B4-BE49-F238E27FC236}">
                <a16:creationId xmlns:a16="http://schemas.microsoft.com/office/drawing/2014/main" id="{077D1345-7E32-9CC9-8AA7-A50C896E0C32}"/>
              </a:ext>
            </a:extLst>
          </p:cNvPr>
          <p:cNvSpPr>
            <a:spLocks/>
          </p:cNvSpPr>
          <p:nvPr/>
        </p:nvSpPr>
        <p:spPr bwMode="auto">
          <a:xfrm>
            <a:off x="4840898" y="3428310"/>
            <a:ext cx="199846" cy="277564"/>
          </a:xfrm>
          <a:custGeom>
            <a:avLst/>
            <a:gdLst>
              <a:gd name="T0" fmla="*/ 2147483647 w 126"/>
              <a:gd name="T1" fmla="*/ 0 h 175"/>
              <a:gd name="T2" fmla="*/ 2147483647 w 126"/>
              <a:gd name="T3" fmla="*/ 0 h 175"/>
              <a:gd name="T4" fmla="*/ 2147483647 w 126"/>
              <a:gd name="T5" fmla="*/ 2147483647 h 175"/>
              <a:gd name="T6" fmla="*/ 2147483647 w 126"/>
              <a:gd name="T7" fmla="*/ 2147483647 h 175"/>
              <a:gd name="T8" fmla="*/ 2147483647 w 126"/>
              <a:gd name="T9" fmla="*/ 2147483647 h 175"/>
              <a:gd name="T10" fmla="*/ 2147483647 w 126"/>
              <a:gd name="T11" fmla="*/ 2147483647 h 175"/>
              <a:gd name="T12" fmla="*/ 2147483647 w 126"/>
              <a:gd name="T13" fmla="*/ 2147483647 h 175"/>
              <a:gd name="T14" fmla="*/ 2147483647 w 126"/>
              <a:gd name="T15" fmla="*/ 2147483647 h 175"/>
              <a:gd name="T16" fmla="*/ 2147483647 w 126"/>
              <a:gd name="T17" fmla="*/ 2147483647 h 175"/>
              <a:gd name="T18" fmla="*/ 2147483647 w 126"/>
              <a:gd name="T19" fmla="*/ 2147483647 h 175"/>
              <a:gd name="T20" fmla="*/ 0 w 126"/>
              <a:gd name="T21" fmla="*/ 2147483647 h 175"/>
              <a:gd name="T22" fmla="*/ 2147483647 w 126"/>
              <a:gd name="T23" fmla="*/ 2147483647 h 175"/>
              <a:gd name="T24" fmla="*/ 2147483647 w 126"/>
              <a:gd name="T25" fmla="*/ 2147483647 h 175"/>
              <a:gd name="T26" fmla="*/ 2147483647 w 126"/>
              <a:gd name="T27" fmla="*/ 2147483647 h 175"/>
              <a:gd name="T28" fmla="*/ 2147483647 w 126"/>
              <a:gd name="T29" fmla="*/ 2147483647 h 175"/>
              <a:gd name="T30" fmla="*/ 2147483647 w 126"/>
              <a:gd name="T31" fmla="*/ 2147483647 h 175"/>
              <a:gd name="T32" fmla="*/ 2147483647 w 126"/>
              <a:gd name="T33" fmla="*/ 2147483647 h 175"/>
              <a:gd name="T34" fmla="*/ 2147483647 w 126"/>
              <a:gd name="T35" fmla="*/ 2147483647 h 175"/>
              <a:gd name="T36" fmla="*/ 2147483647 w 126"/>
              <a:gd name="T37" fmla="*/ 2147483647 h 175"/>
              <a:gd name="T38" fmla="*/ 2147483647 w 126"/>
              <a:gd name="T39" fmla="*/ 2147483647 h 175"/>
              <a:gd name="T40" fmla="*/ 2147483647 w 126"/>
              <a:gd name="T41" fmla="*/ 2147483647 h 175"/>
              <a:gd name="T42" fmla="*/ 2147483647 w 126"/>
              <a:gd name="T43" fmla="*/ 2147483647 h 175"/>
              <a:gd name="T44" fmla="*/ 2147483647 w 126"/>
              <a:gd name="T45" fmla="*/ 2147483647 h 175"/>
              <a:gd name="T46" fmla="*/ 2147483647 w 126"/>
              <a:gd name="T47" fmla="*/ 2147483647 h 175"/>
              <a:gd name="T48" fmla="*/ 2147483647 w 126"/>
              <a:gd name="T49" fmla="*/ 2147483647 h 175"/>
              <a:gd name="T50" fmla="*/ 2147483647 w 126"/>
              <a:gd name="T51" fmla="*/ 2147483647 h 175"/>
              <a:gd name="T52" fmla="*/ 2147483647 w 126"/>
              <a:gd name="T53" fmla="*/ 2147483647 h 175"/>
              <a:gd name="T54" fmla="*/ 2147483647 w 126"/>
              <a:gd name="T55" fmla="*/ 2147483647 h 175"/>
              <a:gd name="T56" fmla="*/ 2147483647 w 126"/>
              <a:gd name="T57" fmla="*/ 2147483647 h 175"/>
              <a:gd name="T58" fmla="*/ 2147483647 w 126"/>
              <a:gd name="T59" fmla="*/ 2147483647 h 175"/>
              <a:gd name="T60" fmla="*/ 2147483647 w 126"/>
              <a:gd name="T61" fmla="*/ 2147483647 h 175"/>
              <a:gd name="T62" fmla="*/ 2147483647 w 126"/>
              <a:gd name="T63" fmla="*/ 2147483647 h 175"/>
              <a:gd name="T64" fmla="*/ 2147483647 w 126"/>
              <a:gd name="T65" fmla="*/ 2147483647 h 175"/>
              <a:gd name="T66" fmla="*/ 2147483647 w 126"/>
              <a:gd name="T67" fmla="*/ 2147483647 h 175"/>
              <a:gd name="T68" fmla="*/ 2147483647 w 126"/>
              <a:gd name="T69" fmla="*/ 2147483647 h 175"/>
              <a:gd name="T70" fmla="*/ 2147483647 w 126"/>
              <a:gd name="T71" fmla="*/ 2147483647 h 175"/>
              <a:gd name="T72" fmla="*/ 2147483647 w 126"/>
              <a:gd name="T73" fmla="*/ 2147483647 h 175"/>
              <a:gd name="T74" fmla="*/ 2147483647 w 126"/>
              <a:gd name="T75" fmla="*/ 2147483647 h 175"/>
              <a:gd name="T76" fmla="*/ 2147483647 w 126"/>
              <a:gd name="T77" fmla="*/ 2147483647 h 175"/>
              <a:gd name="T78" fmla="*/ 2147483647 w 126"/>
              <a:gd name="T79" fmla="*/ 0 h 175"/>
              <a:gd name="T80" fmla="*/ 2147483647 w 126"/>
              <a:gd name="T81" fmla="*/ 0 h 175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6"/>
              <a:gd name="T124" fmla="*/ 0 h 175"/>
              <a:gd name="T125" fmla="*/ 126 w 126"/>
              <a:gd name="T126" fmla="*/ 175 h 175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6" h="175">
                <a:moveTo>
                  <a:pt x="61" y="0"/>
                </a:moveTo>
                <a:lnTo>
                  <a:pt x="55" y="0"/>
                </a:lnTo>
                <a:lnTo>
                  <a:pt x="50" y="2"/>
                </a:lnTo>
                <a:lnTo>
                  <a:pt x="44" y="4"/>
                </a:lnTo>
                <a:lnTo>
                  <a:pt x="37" y="7"/>
                </a:lnTo>
                <a:lnTo>
                  <a:pt x="27" y="15"/>
                </a:lnTo>
                <a:lnTo>
                  <a:pt x="18" y="26"/>
                </a:lnTo>
                <a:lnTo>
                  <a:pt x="9" y="39"/>
                </a:lnTo>
                <a:lnTo>
                  <a:pt x="5" y="54"/>
                </a:lnTo>
                <a:lnTo>
                  <a:pt x="1" y="70"/>
                </a:lnTo>
                <a:lnTo>
                  <a:pt x="0" y="87"/>
                </a:lnTo>
                <a:lnTo>
                  <a:pt x="1" y="104"/>
                </a:lnTo>
                <a:lnTo>
                  <a:pt x="5" y="121"/>
                </a:lnTo>
                <a:lnTo>
                  <a:pt x="9" y="135"/>
                </a:lnTo>
                <a:lnTo>
                  <a:pt x="18" y="148"/>
                </a:lnTo>
                <a:lnTo>
                  <a:pt x="27" y="160"/>
                </a:lnTo>
                <a:lnTo>
                  <a:pt x="37" y="168"/>
                </a:lnTo>
                <a:lnTo>
                  <a:pt x="44" y="169"/>
                </a:lnTo>
                <a:lnTo>
                  <a:pt x="50" y="173"/>
                </a:lnTo>
                <a:lnTo>
                  <a:pt x="55" y="173"/>
                </a:lnTo>
                <a:lnTo>
                  <a:pt x="61" y="174"/>
                </a:lnTo>
                <a:lnTo>
                  <a:pt x="68" y="173"/>
                </a:lnTo>
                <a:lnTo>
                  <a:pt x="74" y="173"/>
                </a:lnTo>
                <a:lnTo>
                  <a:pt x="81" y="169"/>
                </a:lnTo>
                <a:lnTo>
                  <a:pt x="86" y="168"/>
                </a:lnTo>
                <a:lnTo>
                  <a:pt x="97" y="160"/>
                </a:lnTo>
                <a:lnTo>
                  <a:pt x="105" y="148"/>
                </a:lnTo>
                <a:lnTo>
                  <a:pt x="113" y="135"/>
                </a:lnTo>
                <a:lnTo>
                  <a:pt x="120" y="121"/>
                </a:lnTo>
                <a:lnTo>
                  <a:pt x="123" y="104"/>
                </a:lnTo>
                <a:lnTo>
                  <a:pt x="125" y="87"/>
                </a:lnTo>
                <a:lnTo>
                  <a:pt x="123" y="70"/>
                </a:lnTo>
                <a:lnTo>
                  <a:pt x="120" y="54"/>
                </a:lnTo>
                <a:lnTo>
                  <a:pt x="113" y="39"/>
                </a:lnTo>
                <a:lnTo>
                  <a:pt x="105" y="26"/>
                </a:lnTo>
                <a:lnTo>
                  <a:pt x="97" y="15"/>
                </a:lnTo>
                <a:lnTo>
                  <a:pt x="86" y="7"/>
                </a:lnTo>
                <a:lnTo>
                  <a:pt x="81" y="4"/>
                </a:lnTo>
                <a:lnTo>
                  <a:pt x="74" y="2"/>
                </a:lnTo>
                <a:lnTo>
                  <a:pt x="68" y="0"/>
                </a:lnTo>
                <a:lnTo>
                  <a:pt x="6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Freeform 38">
            <a:extLst>
              <a:ext uri="{FF2B5EF4-FFF2-40B4-BE49-F238E27FC236}">
                <a16:creationId xmlns:a16="http://schemas.microsoft.com/office/drawing/2014/main" id="{CBCFC1FB-9193-41D6-AA66-965D884DA147}"/>
              </a:ext>
            </a:extLst>
          </p:cNvPr>
          <p:cNvSpPr>
            <a:spLocks/>
          </p:cNvSpPr>
          <p:nvPr/>
        </p:nvSpPr>
        <p:spPr bwMode="auto">
          <a:xfrm>
            <a:off x="4834553" y="2795461"/>
            <a:ext cx="164953" cy="228396"/>
          </a:xfrm>
          <a:custGeom>
            <a:avLst/>
            <a:gdLst>
              <a:gd name="T0" fmla="*/ 2147483647 w 104"/>
              <a:gd name="T1" fmla="*/ 0 h 144"/>
              <a:gd name="T2" fmla="*/ 2147483647 w 104"/>
              <a:gd name="T3" fmla="*/ 2147483647 h 144"/>
              <a:gd name="T4" fmla="*/ 2147483647 w 104"/>
              <a:gd name="T5" fmla="*/ 2147483647 h 144"/>
              <a:gd name="T6" fmla="*/ 2147483647 w 104"/>
              <a:gd name="T7" fmla="*/ 2147483647 h 144"/>
              <a:gd name="T8" fmla="*/ 2147483647 w 104"/>
              <a:gd name="T9" fmla="*/ 2147483647 h 144"/>
              <a:gd name="T10" fmla="*/ 2147483647 w 104"/>
              <a:gd name="T11" fmla="*/ 2147483647 h 144"/>
              <a:gd name="T12" fmla="*/ 2147483647 w 104"/>
              <a:gd name="T13" fmla="*/ 2147483647 h 144"/>
              <a:gd name="T14" fmla="*/ 2147483647 w 104"/>
              <a:gd name="T15" fmla="*/ 2147483647 h 144"/>
              <a:gd name="T16" fmla="*/ 0 w 104"/>
              <a:gd name="T17" fmla="*/ 2147483647 h 144"/>
              <a:gd name="T18" fmla="*/ 2147483647 w 104"/>
              <a:gd name="T19" fmla="*/ 2147483647 h 144"/>
              <a:gd name="T20" fmla="*/ 2147483647 w 104"/>
              <a:gd name="T21" fmla="*/ 2147483647 h 144"/>
              <a:gd name="T22" fmla="*/ 2147483647 w 104"/>
              <a:gd name="T23" fmla="*/ 2147483647 h 144"/>
              <a:gd name="T24" fmla="*/ 2147483647 w 104"/>
              <a:gd name="T25" fmla="*/ 2147483647 h 144"/>
              <a:gd name="T26" fmla="*/ 2147483647 w 104"/>
              <a:gd name="T27" fmla="*/ 2147483647 h 144"/>
              <a:gd name="T28" fmla="*/ 2147483647 w 104"/>
              <a:gd name="T29" fmla="*/ 2147483647 h 144"/>
              <a:gd name="T30" fmla="*/ 2147483647 w 104"/>
              <a:gd name="T31" fmla="*/ 2147483647 h 144"/>
              <a:gd name="T32" fmla="*/ 2147483647 w 104"/>
              <a:gd name="T33" fmla="*/ 2147483647 h 144"/>
              <a:gd name="T34" fmla="*/ 2147483647 w 104"/>
              <a:gd name="T35" fmla="*/ 2147483647 h 144"/>
              <a:gd name="T36" fmla="*/ 2147483647 w 104"/>
              <a:gd name="T37" fmla="*/ 2147483647 h 144"/>
              <a:gd name="T38" fmla="*/ 2147483647 w 104"/>
              <a:gd name="T39" fmla="*/ 2147483647 h 144"/>
              <a:gd name="T40" fmla="*/ 2147483647 w 104"/>
              <a:gd name="T41" fmla="*/ 2147483647 h 144"/>
              <a:gd name="T42" fmla="*/ 2147483647 w 104"/>
              <a:gd name="T43" fmla="*/ 2147483647 h 144"/>
              <a:gd name="T44" fmla="*/ 2147483647 w 104"/>
              <a:gd name="T45" fmla="*/ 2147483647 h 144"/>
              <a:gd name="T46" fmla="*/ 2147483647 w 104"/>
              <a:gd name="T47" fmla="*/ 2147483647 h 144"/>
              <a:gd name="T48" fmla="*/ 2147483647 w 104"/>
              <a:gd name="T49" fmla="*/ 2147483647 h 144"/>
              <a:gd name="T50" fmla="*/ 2147483647 w 104"/>
              <a:gd name="T51" fmla="*/ 2147483647 h 144"/>
              <a:gd name="T52" fmla="*/ 2147483647 w 104"/>
              <a:gd name="T53" fmla="*/ 2147483647 h 144"/>
              <a:gd name="T54" fmla="*/ 2147483647 w 104"/>
              <a:gd name="T55" fmla="*/ 2147483647 h 144"/>
              <a:gd name="T56" fmla="*/ 2147483647 w 104"/>
              <a:gd name="T57" fmla="*/ 2147483647 h 144"/>
              <a:gd name="T58" fmla="*/ 2147483647 w 104"/>
              <a:gd name="T59" fmla="*/ 2147483647 h 144"/>
              <a:gd name="T60" fmla="*/ 2147483647 w 104"/>
              <a:gd name="T61" fmla="*/ 2147483647 h 144"/>
              <a:gd name="T62" fmla="*/ 2147483647 w 104"/>
              <a:gd name="T63" fmla="*/ 2147483647 h 144"/>
              <a:gd name="T64" fmla="*/ 2147483647 w 104"/>
              <a:gd name="T65" fmla="*/ 0 h 14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04"/>
              <a:gd name="T100" fmla="*/ 0 h 144"/>
              <a:gd name="T101" fmla="*/ 104 w 104"/>
              <a:gd name="T102" fmla="*/ 144 h 14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04" h="144">
                <a:moveTo>
                  <a:pt x="52" y="0"/>
                </a:moveTo>
                <a:lnTo>
                  <a:pt x="41" y="1"/>
                </a:lnTo>
                <a:lnTo>
                  <a:pt x="33" y="5"/>
                </a:lnTo>
                <a:lnTo>
                  <a:pt x="23" y="11"/>
                </a:lnTo>
                <a:lnTo>
                  <a:pt x="15" y="21"/>
                </a:lnTo>
                <a:lnTo>
                  <a:pt x="10" y="31"/>
                </a:lnTo>
                <a:lnTo>
                  <a:pt x="5" y="44"/>
                </a:lnTo>
                <a:lnTo>
                  <a:pt x="2" y="57"/>
                </a:lnTo>
                <a:lnTo>
                  <a:pt x="0" y="71"/>
                </a:lnTo>
                <a:lnTo>
                  <a:pt x="2" y="86"/>
                </a:lnTo>
                <a:lnTo>
                  <a:pt x="5" y="99"/>
                </a:lnTo>
                <a:lnTo>
                  <a:pt x="10" y="110"/>
                </a:lnTo>
                <a:lnTo>
                  <a:pt x="15" y="122"/>
                </a:lnTo>
                <a:lnTo>
                  <a:pt x="23" y="130"/>
                </a:lnTo>
                <a:lnTo>
                  <a:pt x="33" y="136"/>
                </a:lnTo>
                <a:lnTo>
                  <a:pt x="41" y="141"/>
                </a:lnTo>
                <a:lnTo>
                  <a:pt x="52" y="143"/>
                </a:lnTo>
                <a:lnTo>
                  <a:pt x="62" y="141"/>
                </a:lnTo>
                <a:lnTo>
                  <a:pt x="72" y="136"/>
                </a:lnTo>
                <a:lnTo>
                  <a:pt x="80" y="130"/>
                </a:lnTo>
                <a:lnTo>
                  <a:pt x="88" y="122"/>
                </a:lnTo>
                <a:lnTo>
                  <a:pt x="95" y="110"/>
                </a:lnTo>
                <a:lnTo>
                  <a:pt x="100" y="99"/>
                </a:lnTo>
                <a:lnTo>
                  <a:pt x="103" y="86"/>
                </a:lnTo>
                <a:lnTo>
                  <a:pt x="103" y="71"/>
                </a:lnTo>
                <a:lnTo>
                  <a:pt x="103" y="57"/>
                </a:lnTo>
                <a:lnTo>
                  <a:pt x="100" y="44"/>
                </a:lnTo>
                <a:lnTo>
                  <a:pt x="95" y="31"/>
                </a:lnTo>
                <a:lnTo>
                  <a:pt x="88" y="21"/>
                </a:lnTo>
                <a:lnTo>
                  <a:pt x="80" y="11"/>
                </a:lnTo>
                <a:lnTo>
                  <a:pt x="72" y="5"/>
                </a:lnTo>
                <a:lnTo>
                  <a:pt x="62" y="1"/>
                </a:lnTo>
                <a:lnTo>
                  <a:pt x="5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Freeform 39">
            <a:extLst>
              <a:ext uri="{FF2B5EF4-FFF2-40B4-BE49-F238E27FC236}">
                <a16:creationId xmlns:a16="http://schemas.microsoft.com/office/drawing/2014/main" id="{BF20042D-D0B9-0775-AFC5-C8DBDFAF1076}"/>
              </a:ext>
            </a:extLst>
          </p:cNvPr>
          <p:cNvSpPr>
            <a:spLocks/>
          </p:cNvSpPr>
          <p:nvPr/>
        </p:nvSpPr>
        <p:spPr bwMode="auto">
          <a:xfrm>
            <a:off x="5143841" y="2403699"/>
            <a:ext cx="236326" cy="328319"/>
          </a:xfrm>
          <a:custGeom>
            <a:avLst/>
            <a:gdLst>
              <a:gd name="T0" fmla="*/ 2147483647 w 149"/>
              <a:gd name="T1" fmla="*/ 0 h 207"/>
              <a:gd name="T2" fmla="*/ 2147483647 w 149"/>
              <a:gd name="T3" fmla="*/ 2147483647 h 207"/>
              <a:gd name="T4" fmla="*/ 2147483647 w 149"/>
              <a:gd name="T5" fmla="*/ 2147483647 h 207"/>
              <a:gd name="T6" fmla="*/ 2147483647 w 149"/>
              <a:gd name="T7" fmla="*/ 2147483647 h 207"/>
              <a:gd name="T8" fmla="*/ 2147483647 w 149"/>
              <a:gd name="T9" fmla="*/ 2147483647 h 207"/>
              <a:gd name="T10" fmla="*/ 2147483647 w 149"/>
              <a:gd name="T11" fmla="*/ 2147483647 h 207"/>
              <a:gd name="T12" fmla="*/ 2147483647 w 149"/>
              <a:gd name="T13" fmla="*/ 2147483647 h 207"/>
              <a:gd name="T14" fmla="*/ 2147483647 w 149"/>
              <a:gd name="T15" fmla="*/ 2147483647 h 207"/>
              <a:gd name="T16" fmla="*/ 2147483647 w 149"/>
              <a:gd name="T17" fmla="*/ 2147483647 h 207"/>
              <a:gd name="T18" fmla="*/ 2147483647 w 149"/>
              <a:gd name="T19" fmla="*/ 2147483647 h 207"/>
              <a:gd name="T20" fmla="*/ 2147483647 w 149"/>
              <a:gd name="T21" fmla="*/ 2147483647 h 207"/>
              <a:gd name="T22" fmla="*/ 2147483647 w 149"/>
              <a:gd name="T23" fmla="*/ 2147483647 h 207"/>
              <a:gd name="T24" fmla="*/ 0 w 149"/>
              <a:gd name="T25" fmla="*/ 2147483647 h 207"/>
              <a:gd name="T26" fmla="*/ 2147483647 w 149"/>
              <a:gd name="T27" fmla="*/ 2147483647 h 207"/>
              <a:gd name="T28" fmla="*/ 2147483647 w 149"/>
              <a:gd name="T29" fmla="*/ 2147483647 h 207"/>
              <a:gd name="T30" fmla="*/ 2147483647 w 149"/>
              <a:gd name="T31" fmla="*/ 2147483647 h 207"/>
              <a:gd name="T32" fmla="*/ 2147483647 w 149"/>
              <a:gd name="T33" fmla="*/ 2147483647 h 207"/>
              <a:gd name="T34" fmla="*/ 2147483647 w 149"/>
              <a:gd name="T35" fmla="*/ 2147483647 h 207"/>
              <a:gd name="T36" fmla="*/ 2147483647 w 149"/>
              <a:gd name="T37" fmla="*/ 2147483647 h 207"/>
              <a:gd name="T38" fmla="*/ 2147483647 w 149"/>
              <a:gd name="T39" fmla="*/ 2147483647 h 207"/>
              <a:gd name="T40" fmla="*/ 2147483647 w 149"/>
              <a:gd name="T41" fmla="*/ 2147483647 h 207"/>
              <a:gd name="T42" fmla="*/ 2147483647 w 149"/>
              <a:gd name="T43" fmla="*/ 2147483647 h 207"/>
              <a:gd name="T44" fmla="*/ 2147483647 w 149"/>
              <a:gd name="T45" fmla="*/ 2147483647 h 207"/>
              <a:gd name="T46" fmla="*/ 2147483647 w 149"/>
              <a:gd name="T47" fmla="*/ 2147483647 h 207"/>
              <a:gd name="T48" fmla="*/ 2147483647 w 149"/>
              <a:gd name="T49" fmla="*/ 2147483647 h 207"/>
              <a:gd name="T50" fmla="*/ 2147483647 w 149"/>
              <a:gd name="T51" fmla="*/ 2147483647 h 207"/>
              <a:gd name="T52" fmla="*/ 2147483647 w 149"/>
              <a:gd name="T53" fmla="*/ 2147483647 h 207"/>
              <a:gd name="T54" fmla="*/ 2147483647 w 149"/>
              <a:gd name="T55" fmla="*/ 2147483647 h 207"/>
              <a:gd name="T56" fmla="*/ 2147483647 w 149"/>
              <a:gd name="T57" fmla="*/ 2147483647 h 207"/>
              <a:gd name="T58" fmla="*/ 2147483647 w 149"/>
              <a:gd name="T59" fmla="*/ 2147483647 h 207"/>
              <a:gd name="T60" fmla="*/ 2147483647 w 149"/>
              <a:gd name="T61" fmla="*/ 2147483647 h 207"/>
              <a:gd name="T62" fmla="*/ 2147483647 w 149"/>
              <a:gd name="T63" fmla="*/ 2147483647 h 207"/>
              <a:gd name="T64" fmla="*/ 2147483647 w 149"/>
              <a:gd name="T65" fmla="*/ 2147483647 h 207"/>
              <a:gd name="T66" fmla="*/ 2147483647 w 149"/>
              <a:gd name="T67" fmla="*/ 2147483647 h 207"/>
              <a:gd name="T68" fmla="*/ 2147483647 w 149"/>
              <a:gd name="T69" fmla="*/ 2147483647 h 207"/>
              <a:gd name="T70" fmla="*/ 2147483647 w 149"/>
              <a:gd name="T71" fmla="*/ 2147483647 h 207"/>
              <a:gd name="T72" fmla="*/ 2147483647 w 149"/>
              <a:gd name="T73" fmla="*/ 2147483647 h 207"/>
              <a:gd name="T74" fmla="*/ 2147483647 w 149"/>
              <a:gd name="T75" fmla="*/ 2147483647 h 207"/>
              <a:gd name="T76" fmla="*/ 2147483647 w 149"/>
              <a:gd name="T77" fmla="*/ 2147483647 h 207"/>
              <a:gd name="T78" fmla="*/ 2147483647 w 149"/>
              <a:gd name="T79" fmla="*/ 2147483647 h 207"/>
              <a:gd name="T80" fmla="*/ 2147483647 w 149"/>
              <a:gd name="T81" fmla="*/ 2147483647 h 207"/>
              <a:gd name="T82" fmla="*/ 2147483647 w 149"/>
              <a:gd name="T83" fmla="*/ 2147483647 h 207"/>
              <a:gd name="T84" fmla="*/ 2147483647 w 149"/>
              <a:gd name="T85" fmla="*/ 2147483647 h 207"/>
              <a:gd name="T86" fmla="*/ 2147483647 w 149"/>
              <a:gd name="T87" fmla="*/ 2147483647 h 207"/>
              <a:gd name="T88" fmla="*/ 2147483647 w 149"/>
              <a:gd name="T89" fmla="*/ 2147483647 h 207"/>
              <a:gd name="T90" fmla="*/ 2147483647 w 149"/>
              <a:gd name="T91" fmla="*/ 2147483647 h 207"/>
              <a:gd name="T92" fmla="*/ 2147483647 w 149"/>
              <a:gd name="T93" fmla="*/ 2147483647 h 207"/>
              <a:gd name="T94" fmla="*/ 2147483647 w 149"/>
              <a:gd name="T95" fmla="*/ 2147483647 h 207"/>
              <a:gd name="T96" fmla="*/ 2147483647 w 149"/>
              <a:gd name="T97" fmla="*/ 0 h 207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49"/>
              <a:gd name="T148" fmla="*/ 0 h 207"/>
              <a:gd name="T149" fmla="*/ 149 w 149"/>
              <a:gd name="T150" fmla="*/ 207 h 207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49" h="207">
                <a:moveTo>
                  <a:pt x="75" y="0"/>
                </a:moveTo>
                <a:lnTo>
                  <a:pt x="67" y="1"/>
                </a:lnTo>
                <a:lnTo>
                  <a:pt x="59" y="3"/>
                </a:lnTo>
                <a:lnTo>
                  <a:pt x="52" y="5"/>
                </a:lnTo>
                <a:lnTo>
                  <a:pt x="46" y="8"/>
                </a:lnTo>
                <a:lnTo>
                  <a:pt x="39" y="13"/>
                </a:lnTo>
                <a:lnTo>
                  <a:pt x="33" y="18"/>
                </a:lnTo>
                <a:lnTo>
                  <a:pt x="28" y="24"/>
                </a:lnTo>
                <a:lnTo>
                  <a:pt x="22" y="31"/>
                </a:lnTo>
                <a:lnTo>
                  <a:pt x="13" y="47"/>
                </a:lnTo>
                <a:lnTo>
                  <a:pt x="5" y="63"/>
                </a:lnTo>
                <a:lnTo>
                  <a:pt x="2" y="83"/>
                </a:lnTo>
                <a:lnTo>
                  <a:pt x="0" y="104"/>
                </a:lnTo>
                <a:lnTo>
                  <a:pt x="2" y="125"/>
                </a:lnTo>
                <a:lnTo>
                  <a:pt x="5" y="144"/>
                </a:lnTo>
                <a:lnTo>
                  <a:pt x="13" y="161"/>
                </a:lnTo>
                <a:lnTo>
                  <a:pt x="22" y="177"/>
                </a:lnTo>
                <a:lnTo>
                  <a:pt x="28" y="183"/>
                </a:lnTo>
                <a:lnTo>
                  <a:pt x="33" y="190"/>
                </a:lnTo>
                <a:lnTo>
                  <a:pt x="39" y="195"/>
                </a:lnTo>
                <a:lnTo>
                  <a:pt x="46" y="198"/>
                </a:lnTo>
                <a:lnTo>
                  <a:pt x="52" y="203"/>
                </a:lnTo>
                <a:lnTo>
                  <a:pt x="59" y="204"/>
                </a:lnTo>
                <a:lnTo>
                  <a:pt x="67" y="206"/>
                </a:lnTo>
                <a:lnTo>
                  <a:pt x="75" y="206"/>
                </a:lnTo>
                <a:lnTo>
                  <a:pt x="82" y="206"/>
                </a:lnTo>
                <a:lnTo>
                  <a:pt x="90" y="204"/>
                </a:lnTo>
                <a:lnTo>
                  <a:pt x="96" y="203"/>
                </a:lnTo>
                <a:lnTo>
                  <a:pt x="103" y="198"/>
                </a:lnTo>
                <a:lnTo>
                  <a:pt x="109" y="195"/>
                </a:lnTo>
                <a:lnTo>
                  <a:pt x="116" y="190"/>
                </a:lnTo>
                <a:lnTo>
                  <a:pt x="121" y="183"/>
                </a:lnTo>
                <a:lnTo>
                  <a:pt x="127" y="177"/>
                </a:lnTo>
                <a:lnTo>
                  <a:pt x="135" y="161"/>
                </a:lnTo>
                <a:lnTo>
                  <a:pt x="143" y="144"/>
                </a:lnTo>
                <a:lnTo>
                  <a:pt x="147" y="125"/>
                </a:lnTo>
                <a:lnTo>
                  <a:pt x="148" y="104"/>
                </a:lnTo>
                <a:lnTo>
                  <a:pt x="147" y="83"/>
                </a:lnTo>
                <a:lnTo>
                  <a:pt x="143" y="63"/>
                </a:lnTo>
                <a:lnTo>
                  <a:pt x="135" y="47"/>
                </a:lnTo>
                <a:lnTo>
                  <a:pt x="127" y="31"/>
                </a:lnTo>
                <a:lnTo>
                  <a:pt x="121" y="24"/>
                </a:lnTo>
                <a:lnTo>
                  <a:pt x="116" y="18"/>
                </a:lnTo>
                <a:lnTo>
                  <a:pt x="109" y="13"/>
                </a:lnTo>
                <a:lnTo>
                  <a:pt x="103" y="8"/>
                </a:lnTo>
                <a:lnTo>
                  <a:pt x="96" y="5"/>
                </a:lnTo>
                <a:lnTo>
                  <a:pt x="90" y="3"/>
                </a:lnTo>
                <a:lnTo>
                  <a:pt x="82" y="1"/>
                </a:lnTo>
                <a:lnTo>
                  <a:pt x="75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Freeform 40">
            <a:extLst>
              <a:ext uri="{FF2B5EF4-FFF2-40B4-BE49-F238E27FC236}">
                <a16:creationId xmlns:a16="http://schemas.microsoft.com/office/drawing/2014/main" id="{C38C972F-46B0-F7C6-EAFA-08BEF99EAB9B}"/>
              </a:ext>
            </a:extLst>
          </p:cNvPr>
          <p:cNvSpPr>
            <a:spLocks/>
          </p:cNvSpPr>
          <p:nvPr/>
        </p:nvSpPr>
        <p:spPr bwMode="auto">
          <a:xfrm>
            <a:off x="5641870" y="2129307"/>
            <a:ext cx="334663" cy="870761"/>
          </a:xfrm>
          <a:custGeom>
            <a:avLst/>
            <a:gdLst>
              <a:gd name="T0" fmla="*/ 0 w 211"/>
              <a:gd name="T1" fmla="*/ 0 h 549"/>
              <a:gd name="T2" fmla="*/ 2147483647 w 211"/>
              <a:gd name="T3" fmla="*/ 2147483647 h 549"/>
              <a:gd name="T4" fmla="*/ 2147483647 w 211"/>
              <a:gd name="T5" fmla="*/ 2147483647 h 549"/>
              <a:gd name="T6" fmla="*/ 2147483647 w 211"/>
              <a:gd name="T7" fmla="*/ 2147483647 h 549"/>
              <a:gd name="T8" fmla="*/ 2147483647 w 211"/>
              <a:gd name="T9" fmla="*/ 2147483647 h 549"/>
              <a:gd name="T10" fmla="*/ 2147483647 w 211"/>
              <a:gd name="T11" fmla="*/ 2147483647 h 549"/>
              <a:gd name="T12" fmla="*/ 2147483647 w 211"/>
              <a:gd name="T13" fmla="*/ 2147483647 h 549"/>
              <a:gd name="T14" fmla="*/ 2147483647 w 211"/>
              <a:gd name="T15" fmla="*/ 2147483647 h 549"/>
              <a:gd name="T16" fmla="*/ 2147483647 w 211"/>
              <a:gd name="T17" fmla="*/ 2147483647 h 549"/>
              <a:gd name="T18" fmla="*/ 2147483647 w 211"/>
              <a:gd name="T19" fmla="*/ 2147483647 h 549"/>
              <a:gd name="T20" fmla="*/ 2147483647 w 211"/>
              <a:gd name="T21" fmla="*/ 2147483647 h 549"/>
              <a:gd name="T22" fmla="*/ 2147483647 w 211"/>
              <a:gd name="T23" fmla="*/ 2147483647 h 549"/>
              <a:gd name="T24" fmla="*/ 2147483647 w 211"/>
              <a:gd name="T25" fmla="*/ 2147483647 h 549"/>
              <a:gd name="T26" fmla="*/ 2147483647 w 211"/>
              <a:gd name="T27" fmla="*/ 2147483647 h 549"/>
              <a:gd name="T28" fmla="*/ 2147483647 w 211"/>
              <a:gd name="T29" fmla="*/ 2147483647 h 549"/>
              <a:gd name="T30" fmla="*/ 2147483647 w 211"/>
              <a:gd name="T31" fmla="*/ 2147483647 h 549"/>
              <a:gd name="T32" fmla="*/ 2147483647 w 211"/>
              <a:gd name="T33" fmla="*/ 2147483647 h 549"/>
              <a:gd name="T34" fmla="*/ 2147483647 w 211"/>
              <a:gd name="T35" fmla="*/ 2147483647 h 549"/>
              <a:gd name="T36" fmla="*/ 2147483647 w 211"/>
              <a:gd name="T37" fmla="*/ 2147483647 h 549"/>
              <a:gd name="T38" fmla="*/ 2147483647 w 211"/>
              <a:gd name="T39" fmla="*/ 2147483647 h 549"/>
              <a:gd name="T40" fmla="*/ 2147483647 w 211"/>
              <a:gd name="T41" fmla="*/ 2147483647 h 549"/>
              <a:gd name="T42" fmla="*/ 2147483647 w 211"/>
              <a:gd name="T43" fmla="*/ 2147483647 h 549"/>
              <a:gd name="T44" fmla="*/ 2147483647 w 211"/>
              <a:gd name="T45" fmla="*/ 2147483647 h 549"/>
              <a:gd name="T46" fmla="*/ 2147483647 w 211"/>
              <a:gd name="T47" fmla="*/ 2147483647 h 549"/>
              <a:gd name="T48" fmla="*/ 2147483647 w 211"/>
              <a:gd name="T49" fmla="*/ 2147483647 h 549"/>
              <a:gd name="T50" fmla="*/ 2147483647 w 211"/>
              <a:gd name="T51" fmla="*/ 2147483647 h 549"/>
              <a:gd name="T52" fmla="*/ 2147483647 w 211"/>
              <a:gd name="T53" fmla="*/ 2147483647 h 549"/>
              <a:gd name="T54" fmla="*/ 2147483647 w 211"/>
              <a:gd name="T55" fmla="*/ 2147483647 h 549"/>
              <a:gd name="T56" fmla="*/ 2147483647 w 211"/>
              <a:gd name="T57" fmla="*/ 2147483647 h 549"/>
              <a:gd name="T58" fmla="*/ 2147483647 w 211"/>
              <a:gd name="T59" fmla="*/ 2147483647 h 549"/>
              <a:gd name="T60" fmla="*/ 2147483647 w 211"/>
              <a:gd name="T61" fmla="*/ 2147483647 h 549"/>
              <a:gd name="T62" fmla="*/ 2147483647 w 211"/>
              <a:gd name="T63" fmla="*/ 2147483647 h 549"/>
              <a:gd name="T64" fmla="*/ 0 w 211"/>
              <a:gd name="T65" fmla="*/ 0 h 54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11"/>
              <a:gd name="T100" fmla="*/ 0 h 549"/>
              <a:gd name="T101" fmla="*/ 211 w 211"/>
              <a:gd name="T102" fmla="*/ 549 h 54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11" h="549">
                <a:moveTo>
                  <a:pt x="0" y="0"/>
                </a:moveTo>
                <a:lnTo>
                  <a:pt x="28" y="25"/>
                </a:lnTo>
                <a:lnTo>
                  <a:pt x="54" y="49"/>
                </a:lnTo>
                <a:lnTo>
                  <a:pt x="80" y="77"/>
                </a:lnTo>
                <a:lnTo>
                  <a:pt x="106" y="104"/>
                </a:lnTo>
                <a:lnTo>
                  <a:pt x="132" y="132"/>
                </a:lnTo>
                <a:lnTo>
                  <a:pt x="158" y="161"/>
                </a:lnTo>
                <a:lnTo>
                  <a:pt x="184" y="189"/>
                </a:lnTo>
                <a:lnTo>
                  <a:pt x="210" y="217"/>
                </a:lnTo>
                <a:lnTo>
                  <a:pt x="208" y="257"/>
                </a:lnTo>
                <a:lnTo>
                  <a:pt x="207" y="298"/>
                </a:lnTo>
                <a:lnTo>
                  <a:pt x="207" y="340"/>
                </a:lnTo>
                <a:lnTo>
                  <a:pt x="205" y="381"/>
                </a:lnTo>
                <a:lnTo>
                  <a:pt x="203" y="421"/>
                </a:lnTo>
                <a:lnTo>
                  <a:pt x="200" y="464"/>
                </a:lnTo>
                <a:lnTo>
                  <a:pt x="198" y="506"/>
                </a:lnTo>
                <a:lnTo>
                  <a:pt x="197" y="548"/>
                </a:lnTo>
                <a:lnTo>
                  <a:pt x="194" y="504"/>
                </a:lnTo>
                <a:lnTo>
                  <a:pt x="190" y="462"/>
                </a:lnTo>
                <a:lnTo>
                  <a:pt x="187" y="418"/>
                </a:lnTo>
                <a:lnTo>
                  <a:pt x="184" y="376"/>
                </a:lnTo>
                <a:lnTo>
                  <a:pt x="179" y="334"/>
                </a:lnTo>
                <a:lnTo>
                  <a:pt x="174" y="293"/>
                </a:lnTo>
                <a:lnTo>
                  <a:pt x="169" y="254"/>
                </a:lnTo>
                <a:lnTo>
                  <a:pt x="161" y="215"/>
                </a:lnTo>
                <a:lnTo>
                  <a:pt x="142" y="186"/>
                </a:lnTo>
                <a:lnTo>
                  <a:pt x="122" y="158"/>
                </a:lnTo>
                <a:lnTo>
                  <a:pt x="103" y="130"/>
                </a:lnTo>
                <a:lnTo>
                  <a:pt x="83" y="104"/>
                </a:lnTo>
                <a:lnTo>
                  <a:pt x="62" y="78"/>
                </a:lnTo>
                <a:lnTo>
                  <a:pt x="42" y="52"/>
                </a:lnTo>
                <a:lnTo>
                  <a:pt x="21" y="26"/>
                </a:lnTo>
                <a:lnTo>
                  <a:pt x="0" y="0"/>
                </a:lnTo>
              </a:path>
            </a:pathLst>
          </a:custGeom>
          <a:solidFill>
            <a:srgbClr val="E0BC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Freeform 41">
            <a:extLst>
              <a:ext uri="{FF2B5EF4-FFF2-40B4-BE49-F238E27FC236}">
                <a16:creationId xmlns:a16="http://schemas.microsoft.com/office/drawing/2014/main" id="{8E288651-1FF7-FAE7-2BE1-871337189D5A}"/>
              </a:ext>
            </a:extLst>
          </p:cNvPr>
          <p:cNvSpPr>
            <a:spLocks/>
          </p:cNvSpPr>
          <p:nvPr/>
        </p:nvSpPr>
        <p:spPr bwMode="auto">
          <a:xfrm>
            <a:off x="5529258" y="2560722"/>
            <a:ext cx="155437" cy="333077"/>
          </a:xfrm>
          <a:custGeom>
            <a:avLst/>
            <a:gdLst>
              <a:gd name="T0" fmla="*/ 2147483647 w 98"/>
              <a:gd name="T1" fmla="*/ 0 h 210"/>
              <a:gd name="T2" fmla="*/ 2147483647 w 98"/>
              <a:gd name="T3" fmla="*/ 2147483647 h 210"/>
              <a:gd name="T4" fmla="*/ 2147483647 w 98"/>
              <a:gd name="T5" fmla="*/ 2147483647 h 210"/>
              <a:gd name="T6" fmla="*/ 2147483647 w 98"/>
              <a:gd name="T7" fmla="*/ 2147483647 h 210"/>
              <a:gd name="T8" fmla="*/ 2147483647 w 98"/>
              <a:gd name="T9" fmla="*/ 2147483647 h 210"/>
              <a:gd name="T10" fmla="*/ 2147483647 w 98"/>
              <a:gd name="T11" fmla="*/ 2147483647 h 210"/>
              <a:gd name="T12" fmla="*/ 2147483647 w 98"/>
              <a:gd name="T13" fmla="*/ 2147483647 h 210"/>
              <a:gd name="T14" fmla="*/ 2147483647 w 98"/>
              <a:gd name="T15" fmla="*/ 2147483647 h 210"/>
              <a:gd name="T16" fmla="*/ 2147483647 w 98"/>
              <a:gd name="T17" fmla="*/ 2147483647 h 210"/>
              <a:gd name="T18" fmla="*/ 2147483647 w 98"/>
              <a:gd name="T19" fmla="*/ 2147483647 h 210"/>
              <a:gd name="T20" fmla="*/ 2147483647 w 98"/>
              <a:gd name="T21" fmla="*/ 2147483647 h 210"/>
              <a:gd name="T22" fmla="*/ 2147483647 w 98"/>
              <a:gd name="T23" fmla="*/ 2147483647 h 210"/>
              <a:gd name="T24" fmla="*/ 2147483647 w 98"/>
              <a:gd name="T25" fmla="*/ 2147483647 h 210"/>
              <a:gd name="T26" fmla="*/ 2147483647 w 98"/>
              <a:gd name="T27" fmla="*/ 2147483647 h 210"/>
              <a:gd name="T28" fmla="*/ 2147483647 w 98"/>
              <a:gd name="T29" fmla="*/ 2147483647 h 210"/>
              <a:gd name="T30" fmla="*/ 2147483647 w 98"/>
              <a:gd name="T31" fmla="*/ 2147483647 h 210"/>
              <a:gd name="T32" fmla="*/ 2147483647 w 98"/>
              <a:gd name="T33" fmla="*/ 2147483647 h 210"/>
              <a:gd name="T34" fmla="*/ 2147483647 w 98"/>
              <a:gd name="T35" fmla="*/ 2147483647 h 210"/>
              <a:gd name="T36" fmla="*/ 2147483647 w 98"/>
              <a:gd name="T37" fmla="*/ 2147483647 h 210"/>
              <a:gd name="T38" fmla="*/ 2147483647 w 98"/>
              <a:gd name="T39" fmla="*/ 2147483647 h 210"/>
              <a:gd name="T40" fmla="*/ 2147483647 w 98"/>
              <a:gd name="T41" fmla="*/ 2147483647 h 210"/>
              <a:gd name="T42" fmla="*/ 2147483647 w 98"/>
              <a:gd name="T43" fmla="*/ 2147483647 h 210"/>
              <a:gd name="T44" fmla="*/ 2147483647 w 98"/>
              <a:gd name="T45" fmla="*/ 2147483647 h 210"/>
              <a:gd name="T46" fmla="*/ 2147483647 w 98"/>
              <a:gd name="T47" fmla="*/ 2147483647 h 210"/>
              <a:gd name="T48" fmla="*/ 2147483647 w 98"/>
              <a:gd name="T49" fmla="*/ 2147483647 h 210"/>
              <a:gd name="T50" fmla="*/ 2147483647 w 98"/>
              <a:gd name="T51" fmla="*/ 2147483647 h 210"/>
              <a:gd name="T52" fmla="*/ 2147483647 w 98"/>
              <a:gd name="T53" fmla="*/ 2147483647 h 210"/>
              <a:gd name="T54" fmla="*/ 2147483647 w 98"/>
              <a:gd name="T55" fmla="*/ 2147483647 h 210"/>
              <a:gd name="T56" fmla="*/ 2147483647 w 98"/>
              <a:gd name="T57" fmla="*/ 2147483647 h 210"/>
              <a:gd name="T58" fmla="*/ 2147483647 w 98"/>
              <a:gd name="T59" fmla="*/ 2147483647 h 210"/>
              <a:gd name="T60" fmla="*/ 2147483647 w 98"/>
              <a:gd name="T61" fmla="*/ 2147483647 h 210"/>
              <a:gd name="T62" fmla="*/ 2147483647 w 98"/>
              <a:gd name="T63" fmla="*/ 2147483647 h 210"/>
              <a:gd name="T64" fmla="*/ 2147483647 w 98"/>
              <a:gd name="T65" fmla="*/ 2147483647 h 210"/>
              <a:gd name="T66" fmla="*/ 2147483647 w 98"/>
              <a:gd name="T67" fmla="*/ 2147483647 h 210"/>
              <a:gd name="T68" fmla="*/ 2147483647 w 98"/>
              <a:gd name="T69" fmla="*/ 2147483647 h 210"/>
              <a:gd name="T70" fmla="*/ 2147483647 w 98"/>
              <a:gd name="T71" fmla="*/ 2147483647 h 210"/>
              <a:gd name="T72" fmla="*/ 0 w 98"/>
              <a:gd name="T73" fmla="*/ 2147483647 h 210"/>
              <a:gd name="T74" fmla="*/ 0 w 98"/>
              <a:gd name="T75" fmla="*/ 2147483647 h 210"/>
              <a:gd name="T76" fmla="*/ 2147483647 w 98"/>
              <a:gd name="T77" fmla="*/ 2147483647 h 210"/>
              <a:gd name="T78" fmla="*/ 2147483647 w 98"/>
              <a:gd name="T79" fmla="*/ 2147483647 h 210"/>
              <a:gd name="T80" fmla="*/ 2147483647 w 98"/>
              <a:gd name="T81" fmla="*/ 2147483647 h 210"/>
              <a:gd name="T82" fmla="*/ 2147483647 w 98"/>
              <a:gd name="T83" fmla="*/ 2147483647 h 210"/>
              <a:gd name="T84" fmla="*/ 2147483647 w 98"/>
              <a:gd name="T85" fmla="*/ 2147483647 h 210"/>
              <a:gd name="T86" fmla="*/ 2147483647 w 98"/>
              <a:gd name="T87" fmla="*/ 2147483647 h 210"/>
              <a:gd name="T88" fmla="*/ 2147483647 w 98"/>
              <a:gd name="T89" fmla="*/ 2147483647 h 210"/>
              <a:gd name="T90" fmla="*/ 2147483647 w 98"/>
              <a:gd name="T91" fmla="*/ 2147483647 h 210"/>
              <a:gd name="T92" fmla="*/ 2147483647 w 98"/>
              <a:gd name="T93" fmla="*/ 2147483647 h 210"/>
              <a:gd name="T94" fmla="*/ 2147483647 w 98"/>
              <a:gd name="T95" fmla="*/ 2147483647 h 210"/>
              <a:gd name="T96" fmla="*/ 2147483647 w 98"/>
              <a:gd name="T97" fmla="*/ 2147483647 h 210"/>
              <a:gd name="T98" fmla="*/ 2147483647 w 98"/>
              <a:gd name="T99" fmla="*/ 2147483647 h 210"/>
              <a:gd name="T100" fmla="*/ 2147483647 w 98"/>
              <a:gd name="T101" fmla="*/ 2147483647 h 210"/>
              <a:gd name="T102" fmla="*/ 2147483647 w 98"/>
              <a:gd name="T103" fmla="*/ 0 h 210"/>
              <a:gd name="T104" fmla="*/ 2147483647 w 98"/>
              <a:gd name="T105" fmla="*/ 0 h 21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8"/>
              <a:gd name="T160" fmla="*/ 0 h 210"/>
              <a:gd name="T161" fmla="*/ 98 w 98"/>
              <a:gd name="T162" fmla="*/ 210 h 21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8" h="210">
                <a:moveTo>
                  <a:pt x="91" y="0"/>
                </a:moveTo>
                <a:lnTo>
                  <a:pt x="86" y="3"/>
                </a:lnTo>
                <a:lnTo>
                  <a:pt x="81" y="8"/>
                </a:lnTo>
                <a:lnTo>
                  <a:pt x="78" y="13"/>
                </a:lnTo>
                <a:lnTo>
                  <a:pt x="73" y="19"/>
                </a:lnTo>
                <a:lnTo>
                  <a:pt x="68" y="36"/>
                </a:lnTo>
                <a:lnTo>
                  <a:pt x="63" y="52"/>
                </a:lnTo>
                <a:lnTo>
                  <a:pt x="60" y="70"/>
                </a:lnTo>
                <a:lnTo>
                  <a:pt x="58" y="86"/>
                </a:lnTo>
                <a:lnTo>
                  <a:pt x="58" y="99"/>
                </a:lnTo>
                <a:lnTo>
                  <a:pt x="58" y="110"/>
                </a:lnTo>
                <a:lnTo>
                  <a:pt x="58" y="122"/>
                </a:lnTo>
                <a:lnTo>
                  <a:pt x="60" y="136"/>
                </a:lnTo>
                <a:lnTo>
                  <a:pt x="63" y="151"/>
                </a:lnTo>
                <a:lnTo>
                  <a:pt x="66" y="166"/>
                </a:lnTo>
                <a:lnTo>
                  <a:pt x="71" y="179"/>
                </a:lnTo>
                <a:lnTo>
                  <a:pt x="79" y="192"/>
                </a:lnTo>
                <a:lnTo>
                  <a:pt x="83" y="196"/>
                </a:lnTo>
                <a:lnTo>
                  <a:pt x="87" y="201"/>
                </a:lnTo>
                <a:lnTo>
                  <a:pt x="92" y="206"/>
                </a:lnTo>
                <a:lnTo>
                  <a:pt x="97" y="209"/>
                </a:lnTo>
                <a:lnTo>
                  <a:pt x="87" y="209"/>
                </a:lnTo>
                <a:lnTo>
                  <a:pt x="78" y="209"/>
                </a:lnTo>
                <a:lnTo>
                  <a:pt x="68" y="206"/>
                </a:lnTo>
                <a:lnTo>
                  <a:pt x="58" y="203"/>
                </a:lnTo>
                <a:lnTo>
                  <a:pt x="50" y="198"/>
                </a:lnTo>
                <a:lnTo>
                  <a:pt x="42" y="193"/>
                </a:lnTo>
                <a:lnTo>
                  <a:pt x="35" y="187"/>
                </a:lnTo>
                <a:lnTo>
                  <a:pt x="27" y="180"/>
                </a:lnTo>
                <a:lnTo>
                  <a:pt x="22" y="172"/>
                </a:lnTo>
                <a:lnTo>
                  <a:pt x="16" y="164"/>
                </a:lnTo>
                <a:lnTo>
                  <a:pt x="13" y="154"/>
                </a:lnTo>
                <a:lnTo>
                  <a:pt x="8" y="144"/>
                </a:lnTo>
                <a:lnTo>
                  <a:pt x="5" y="135"/>
                </a:lnTo>
                <a:lnTo>
                  <a:pt x="3" y="123"/>
                </a:lnTo>
                <a:lnTo>
                  <a:pt x="1" y="114"/>
                </a:lnTo>
                <a:lnTo>
                  <a:pt x="0" y="102"/>
                </a:lnTo>
                <a:lnTo>
                  <a:pt x="0" y="92"/>
                </a:lnTo>
                <a:lnTo>
                  <a:pt x="1" y="81"/>
                </a:lnTo>
                <a:lnTo>
                  <a:pt x="3" y="71"/>
                </a:lnTo>
                <a:lnTo>
                  <a:pt x="6" y="63"/>
                </a:lnTo>
                <a:lnTo>
                  <a:pt x="9" y="53"/>
                </a:lnTo>
                <a:lnTo>
                  <a:pt x="14" y="45"/>
                </a:lnTo>
                <a:lnTo>
                  <a:pt x="19" y="37"/>
                </a:lnTo>
                <a:lnTo>
                  <a:pt x="26" y="31"/>
                </a:lnTo>
                <a:lnTo>
                  <a:pt x="32" y="24"/>
                </a:lnTo>
                <a:lnTo>
                  <a:pt x="39" y="18"/>
                </a:lnTo>
                <a:lnTo>
                  <a:pt x="47" y="13"/>
                </a:lnTo>
                <a:lnTo>
                  <a:pt x="55" y="8"/>
                </a:lnTo>
                <a:lnTo>
                  <a:pt x="63" y="5"/>
                </a:lnTo>
                <a:lnTo>
                  <a:pt x="71" y="1"/>
                </a:lnTo>
                <a:lnTo>
                  <a:pt x="81" y="0"/>
                </a:lnTo>
                <a:lnTo>
                  <a:pt x="91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Freeform 42">
            <a:extLst>
              <a:ext uri="{FF2B5EF4-FFF2-40B4-BE49-F238E27FC236}">
                <a16:creationId xmlns:a16="http://schemas.microsoft.com/office/drawing/2014/main" id="{6C978582-F901-CFFE-BAFA-70E6582C3D74}"/>
              </a:ext>
            </a:extLst>
          </p:cNvPr>
          <p:cNvSpPr>
            <a:spLocks/>
          </p:cNvSpPr>
          <p:nvPr/>
        </p:nvSpPr>
        <p:spPr bwMode="auto">
          <a:xfrm>
            <a:off x="5529258" y="2560722"/>
            <a:ext cx="155437" cy="333077"/>
          </a:xfrm>
          <a:custGeom>
            <a:avLst/>
            <a:gdLst>
              <a:gd name="T0" fmla="*/ 2147483647 w 98"/>
              <a:gd name="T1" fmla="*/ 0 h 210"/>
              <a:gd name="T2" fmla="*/ 2147483647 w 98"/>
              <a:gd name="T3" fmla="*/ 2147483647 h 210"/>
              <a:gd name="T4" fmla="*/ 2147483647 w 98"/>
              <a:gd name="T5" fmla="*/ 2147483647 h 210"/>
              <a:gd name="T6" fmla="*/ 2147483647 w 98"/>
              <a:gd name="T7" fmla="*/ 2147483647 h 210"/>
              <a:gd name="T8" fmla="*/ 2147483647 w 98"/>
              <a:gd name="T9" fmla="*/ 2147483647 h 210"/>
              <a:gd name="T10" fmla="*/ 2147483647 w 98"/>
              <a:gd name="T11" fmla="*/ 2147483647 h 210"/>
              <a:gd name="T12" fmla="*/ 2147483647 w 98"/>
              <a:gd name="T13" fmla="*/ 2147483647 h 210"/>
              <a:gd name="T14" fmla="*/ 2147483647 w 98"/>
              <a:gd name="T15" fmla="*/ 2147483647 h 210"/>
              <a:gd name="T16" fmla="*/ 2147483647 w 98"/>
              <a:gd name="T17" fmla="*/ 2147483647 h 210"/>
              <a:gd name="T18" fmla="*/ 2147483647 w 98"/>
              <a:gd name="T19" fmla="*/ 2147483647 h 210"/>
              <a:gd name="T20" fmla="*/ 2147483647 w 98"/>
              <a:gd name="T21" fmla="*/ 2147483647 h 210"/>
              <a:gd name="T22" fmla="*/ 2147483647 w 98"/>
              <a:gd name="T23" fmla="*/ 2147483647 h 210"/>
              <a:gd name="T24" fmla="*/ 2147483647 w 98"/>
              <a:gd name="T25" fmla="*/ 2147483647 h 210"/>
              <a:gd name="T26" fmla="*/ 2147483647 w 98"/>
              <a:gd name="T27" fmla="*/ 2147483647 h 210"/>
              <a:gd name="T28" fmla="*/ 2147483647 w 98"/>
              <a:gd name="T29" fmla="*/ 2147483647 h 210"/>
              <a:gd name="T30" fmla="*/ 2147483647 w 98"/>
              <a:gd name="T31" fmla="*/ 2147483647 h 210"/>
              <a:gd name="T32" fmla="*/ 2147483647 w 98"/>
              <a:gd name="T33" fmla="*/ 2147483647 h 210"/>
              <a:gd name="T34" fmla="*/ 2147483647 w 98"/>
              <a:gd name="T35" fmla="*/ 2147483647 h 210"/>
              <a:gd name="T36" fmla="*/ 2147483647 w 98"/>
              <a:gd name="T37" fmla="*/ 2147483647 h 210"/>
              <a:gd name="T38" fmla="*/ 2147483647 w 98"/>
              <a:gd name="T39" fmla="*/ 2147483647 h 210"/>
              <a:gd name="T40" fmla="*/ 2147483647 w 98"/>
              <a:gd name="T41" fmla="*/ 2147483647 h 210"/>
              <a:gd name="T42" fmla="*/ 2147483647 w 98"/>
              <a:gd name="T43" fmla="*/ 2147483647 h 210"/>
              <a:gd name="T44" fmla="*/ 2147483647 w 98"/>
              <a:gd name="T45" fmla="*/ 2147483647 h 210"/>
              <a:gd name="T46" fmla="*/ 2147483647 w 98"/>
              <a:gd name="T47" fmla="*/ 2147483647 h 210"/>
              <a:gd name="T48" fmla="*/ 2147483647 w 98"/>
              <a:gd name="T49" fmla="*/ 2147483647 h 210"/>
              <a:gd name="T50" fmla="*/ 2147483647 w 98"/>
              <a:gd name="T51" fmla="*/ 2147483647 h 210"/>
              <a:gd name="T52" fmla="*/ 2147483647 w 98"/>
              <a:gd name="T53" fmla="*/ 2147483647 h 210"/>
              <a:gd name="T54" fmla="*/ 2147483647 w 98"/>
              <a:gd name="T55" fmla="*/ 2147483647 h 210"/>
              <a:gd name="T56" fmla="*/ 2147483647 w 98"/>
              <a:gd name="T57" fmla="*/ 2147483647 h 210"/>
              <a:gd name="T58" fmla="*/ 2147483647 w 98"/>
              <a:gd name="T59" fmla="*/ 2147483647 h 210"/>
              <a:gd name="T60" fmla="*/ 2147483647 w 98"/>
              <a:gd name="T61" fmla="*/ 2147483647 h 210"/>
              <a:gd name="T62" fmla="*/ 2147483647 w 98"/>
              <a:gd name="T63" fmla="*/ 2147483647 h 210"/>
              <a:gd name="T64" fmla="*/ 2147483647 w 98"/>
              <a:gd name="T65" fmla="*/ 2147483647 h 210"/>
              <a:gd name="T66" fmla="*/ 2147483647 w 98"/>
              <a:gd name="T67" fmla="*/ 2147483647 h 210"/>
              <a:gd name="T68" fmla="*/ 2147483647 w 98"/>
              <a:gd name="T69" fmla="*/ 2147483647 h 210"/>
              <a:gd name="T70" fmla="*/ 2147483647 w 98"/>
              <a:gd name="T71" fmla="*/ 2147483647 h 210"/>
              <a:gd name="T72" fmla="*/ 0 w 98"/>
              <a:gd name="T73" fmla="*/ 2147483647 h 210"/>
              <a:gd name="T74" fmla="*/ 0 w 98"/>
              <a:gd name="T75" fmla="*/ 2147483647 h 210"/>
              <a:gd name="T76" fmla="*/ 2147483647 w 98"/>
              <a:gd name="T77" fmla="*/ 2147483647 h 210"/>
              <a:gd name="T78" fmla="*/ 2147483647 w 98"/>
              <a:gd name="T79" fmla="*/ 2147483647 h 210"/>
              <a:gd name="T80" fmla="*/ 2147483647 w 98"/>
              <a:gd name="T81" fmla="*/ 2147483647 h 210"/>
              <a:gd name="T82" fmla="*/ 2147483647 w 98"/>
              <a:gd name="T83" fmla="*/ 2147483647 h 210"/>
              <a:gd name="T84" fmla="*/ 2147483647 w 98"/>
              <a:gd name="T85" fmla="*/ 2147483647 h 210"/>
              <a:gd name="T86" fmla="*/ 2147483647 w 98"/>
              <a:gd name="T87" fmla="*/ 2147483647 h 210"/>
              <a:gd name="T88" fmla="*/ 2147483647 w 98"/>
              <a:gd name="T89" fmla="*/ 2147483647 h 210"/>
              <a:gd name="T90" fmla="*/ 2147483647 w 98"/>
              <a:gd name="T91" fmla="*/ 2147483647 h 210"/>
              <a:gd name="T92" fmla="*/ 2147483647 w 98"/>
              <a:gd name="T93" fmla="*/ 2147483647 h 210"/>
              <a:gd name="T94" fmla="*/ 2147483647 w 98"/>
              <a:gd name="T95" fmla="*/ 2147483647 h 210"/>
              <a:gd name="T96" fmla="*/ 2147483647 w 98"/>
              <a:gd name="T97" fmla="*/ 2147483647 h 210"/>
              <a:gd name="T98" fmla="*/ 2147483647 w 98"/>
              <a:gd name="T99" fmla="*/ 2147483647 h 210"/>
              <a:gd name="T100" fmla="*/ 2147483647 w 98"/>
              <a:gd name="T101" fmla="*/ 2147483647 h 210"/>
              <a:gd name="T102" fmla="*/ 2147483647 w 98"/>
              <a:gd name="T103" fmla="*/ 0 h 210"/>
              <a:gd name="T104" fmla="*/ 2147483647 w 98"/>
              <a:gd name="T105" fmla="*/ 0 h 21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8"/>
              <a:gd name="T160" fmla="*/ 0 h 210"/>
              <a:gd name="T161" fmla="*/ 98 w 98"/>
              <a:gd name="T162" fmla="*/ 210 h 21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8" h="210">
                <a:moveTo>
                  <a:pt x="91" y="0"/>
                </a:moveTo>
                <a:lnTo>
                  <a:pt x="86" y="3"/>
                </a:lnTo>
                <a:lnTo>
                  <a:pt x="81" y="8"/>
                </a:lnTo>
                <a:lnTo>
                  <a:pt x="78" y="13"/>
                </a:lnTo>
                <a:lnTo>
                  <a:pt x="73" y="19"/>
                </a:lnTo>
                <a:lnTo>
                  <a:pt x="68" y="36"/>
                </a:lnTo>
                <a:lnTo>
                  <a:pt x="63" y="52"/>
                </a:lnTo>
                <a:lnTo>
                  <a:pt x="60" y="70"/>
                </a:lnTo>
                <a:lnTo>
                  <a:pt x="58" y="86"/>
                </a:lnTo>
                <a:lnTo>
                  <a:pt x="58" y="99"/>
                </a:lnTo>
                <a:lnTo>
                  <a:pt x="58" y="110"/>
                </a:lnTo>
                <a:lnTo>
                  <a:pt x="58" y="122"/>
                </a:lnTo>
                <a:lnTo>
                  <a:pt x="60" y="136"/>
                </a:lnTo>
                <a:lnTo>
                  <a:pt x="63" y="151"/>
                </a:lnTo>
                <a:lnTo>
                  <a:pt x="66" y="166"/>
                </a:lnTo>
                <a:lnTo>
                  <a:pt x="71" y="179"/>
                </a:lnTo>
                <a:lnTo>
                  <a:pt x="79" y="192"/>
                </a:lnTo>
                <a:lnTo>
                  <a:pt x="83" y="196"/>
                </a:lnTo>
                <a:lnTo>
                  <a:pt x="87" y="201"/>
                </a:lnTo>
                <a:lnTo>
                  <a:pt x="92" y="206"/>
                </a:lnTo>
                <a:lnTo>
                  <a:pt x="97" y="209"/>
                </a:lnTo>
                <a:lnTo>
                  <a:pt x="87" y="209"/>
                </a:lnTo>
                <a:lnTo>
                  <a:pt x="78" y="209"/>
                </a:lnTo>
                <a:lnTo>
                  <a:pt x="68" y="206"/>
                </a:lnTo>
                <a:lnTo>
                  <a:pt x="58" y="203"/>
                </a:lnTo>
                <a:lnTo>
                  <a:pt x="50" y="198"/>
                </a:lnTo>
                <a:lnTo>
                  <a:pt x="42" y="193"/>
                </a:lnTo>
                <a:lnTo>
                  <a:pt x="35" y="187"/>
                </a:lnTo>
                <a:lnTo>
                  <a:pt x="27" y="180"/>
                </a:lnTo>
                <a:lnTo>
                  <a:pt x="22" y="172"/>
                </a:lnTo>
                <a:lnTo>
                  <a:pt x="16" y="164"/>
                </a:lnTo>
                <a:lnTo>
                  <a:pt x="13" y="154"/>
                </a:lnTo>
                <a:lnTo>
                  <a:pt x="8" y="144"/>
                </a:lnTo>
                <a:lnTo>
                  <a:pt x="5" y="135"/>
                </a:lnTo>
                <a:lnTo>
                  <a:pt x="3" y="123"/>
                </a:lnTo>
                <a:lnTo>
                  <a:pt x="1" y="114"/>
                </a:lnTo>
                <a:lnTo>
                  <a:pt x="0" y="102"/>
                </a:lnTo>
                <a:lnTo>
                  <a:pt x="0" y="92"/>
                </a:lnTo>
                <a:lnTo>
                  <a:pt x="1" y="81"/>
                </a:lnTo>
                <a:lnTo>
                  <a:pt x="3" y="71"/>
                </a:lnTo>
                <a:lnTo>
                  <a:pt x="6" y="63"/>
                </a:lnTo>
                <a:lnTo>
                  <a:pt x="9" y="53"/>
                </a:lnTo>
                <a:lnTo>
                  <a:pt x="14" y="45"/>
                </a:lnTo>
                <a:lnTo>
                  <a:pt x="19" y="37"/>
                </a:lnTo>
                <a:lnTo>
                  <a:pt x="26" y="31"/>
                </a:lnTo>
                <a:lnTo>
                  <a:pt x="32" y="24"/>
                </a:lnTo>
                <a:lnTo>
                  <a:pt x="39" y="18"/>
                </a:lnTo>
                <a:lnTo>
                  <a:pt x="47" y="13"/>
                </a:lnTo>
                <a:lnTo>
                  <a:pt x="55" y="8"/>
                </a:lnTo>
                <a:lnTo>
                  <a:pt x="63" y="5"/>
                </a:lnTo>
                <a:lnTo>
                  <a:pt x="71" y="1"/>
                </a:lnTo>
                <a:lnTo>
                  <a:pt x="81" y="0"/>
                </a:lnTo>
                <a:lnTo>
                  <a:pt x="9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Freeform 43">
            <a:extLst>
              <a:ext uri="{FF2B5EF4-FFF2-40B4-BE49-F238E27FC236}">
                <a16:creationId xmlns:a16="http://schemas.microsoft.com/office/drawing/2014/main" id="{5EFDCA86-1204-A5C1-C505-6BE0C7E04426}"/>
              </a:ext>
            </a:extLst>
          </p:cNvPr>
          <p:cNvSpPr>
            <a:spLocks/>
          </p:cNvSpPr>
          <p:nvPr/>
        </p:nvSpPr>
        <p:spPr bwMode="auto">
          <a:xfrm>
            <a:off x="5261209" y="2449696"/>
            <a:ext cx="118956" cy="237913"/>
          </a:xfrm>
          <a:custGeom>
            <a:avLst/>
            <a:gdLst>
              <a:gd name="T0" fmla="*/ 2147483647 w 75"/>
              <a:gd name="T1" fmla="*/ 0 h 150"/>
              <a:gd name="T2" fmla="*/ 2147483647 w 75"/>
              <a:gd name="T3" fmla="*/ 2147483647 h 150"/>
              <a:gd name="T4" fmla="*/ 2147483647 w 75"/>
              <a:gd name="T5" fmla="*/ 2147483647 h 150"/>
              <a:gd name="T6" fmla="*/ 2147483647 w 75"/>
              <a:gd name="T7" fmla="*/ 2147483647 h 150"/>
              <a:gd name="T8" fmla="*/ 2147483647 w 75"/>
              <a:gd name="T9" fmla="*/ 2147483647 h 150"/>
              <a:gd name="T10" fmla="*/ 2147483647 w 75"/>
              <a:gd name="T11" fmla="*/ 2147483647 h 150"/>
              <a:gd name="T12" fmla="*/ 2147483647 w 75"/>
              <a:gd name="T13" fmla="*/ 2147483647 h 150"/>
              <a:gd name="T14" fmla="*/ 0 w 75"/>
              <a:gd name="T15" fmla="*/ 2147483647 h 150"/>
              <a:gd name="T16" fmla="*/ 0 w 75"/>
              <a:gd name="T17" fmla="*/ 2147483647 h 150"/>
              <a:gd name="T18" fmla="*/ 0 w 75"/>
              <a:gd name="T19" fmla="*/ 2147483647 h 150"/>
              <a:gd name="T20" fmla="*/ 2147483647 w 75"/>
              <a:gd name="T21" fmla="*/ 2147483647 h 150"/>
              <a:gd name="T22" fmla="*/ 2147483647 w 75"/>
              <a:gd name="T23" fmla="*/ 2147483647 h 150"/>
              <a:gd name="T24" fmla="*/ 2147483647 w 75"/>
              <a:gd name="T25" fmla="*/ 2147483647 h 150"/>
              <a:gd name="T26" fmla="*/ 2147483647 w 75"/>
              <a:gd name="T27" fmla="*/ 2147483647 h 150"/>
              <a:gd name="T28" fmla="*/ 2147483647 w 75"/>
              <a:gd name="T29" fmla="*/ 2147483647 h 150"/>
              <a:gd name="T30" fmla="*/ 2147483647 w 75"/>
              <a:gd name="T31" fmla="*/ 2147483647 h 150"/>
              <a:gd name="T32" fmla="*/ 2147483647 w 75"/>
              <a:gd name="T33" fmla="*/ 2147483647 h 150"/>
              <a:gd name="T34" fmla="*/ 2147483647 w 75"/>
              <a:gd name="T35" fmla="*/ 2147483647 h 150"/>
              <a:gd name="T36" fmla="*/ 2147483647 w 75"/>
              <a:gd name="T37" fmla="*/ 2147483647 h 150"/>
              <a:gd name="T38" fmla="*/ 2147483647 w 75"/>
              <a:gd name="T39" fmla="*/ 2147483647 h 150"/>
              <a:gd name="T40" fmla="*/ 2147483647 w 75"/>
              <a:gd name="T41" fmla="*/ 2147483647 h 150"/>
              <a:gd name="T42" fmla="*/ 2147483647 w 75"/>
              <a:gd name="T43" fmla="*/ 2147483647 h 150"/>
              <a:gd name="T44" fmla="*/ 2147483647 w 75"/>
              <a:gd name="T45" fmla="*/ 2147483647 h 150"/>
              <a:gd name="T46" fmla="*/ 2147483647 w 75"/>
              <a:gd name="T47" fmla="*/ 2147483647 h 150"/>
              <a:gd name="T48" fmla="*/ 2147483647 w 75"/>
              <a:gd name="T49" fmla="*/ 2147483647 h 150"/>
              <a:gd name="T50" fmla="*/ 2147483647 w 75"/>
              <a:gd name="T51" fmla="*/ 2147483647 h 150"/>
              <a:gd name="T52" fmla="*/ 2147483647 w 75"/>
              <a:gd name="T53" fmla="*/ 2147483647 h 150"/>
              <a:gd name="T54" fmla="*/ 2147483647 w 75"/>
              <a:gd name="T55" fmla="*/ 2147483647 h 150"/>
              <a:gd name="T56" fmla="*/ 2147483647 w 75"/>
              <a:gd name="T57" fmla="*/ 2147483647 h 150"/>
              <a:gd name="T58" fmla="*/ 2147483647 w 75"/>
              <a:gd name="T59" fmla="*/ 2147483647 h 150"/>
              <a:gd name="T60" fmla="*/ 2147483647 w 75"/>
              <a:gd name="T61" fmla="*/ 2147483647 h 150"/>
              <a:gd name="T62" fmla="*/ 2147483647 w 75"/>
              <a:gd name="T63" fmla="*/ 2147483647 h 150"/>
              <a:gd name="T64" fmla="*/ 2147483647 w 75"/>
              <a:gd name="T65" fmla="*/ 0 h 15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50"/>
              <a:gd name="T101" fmla="*/ 75 w 75"/>
              <a:gd name="T102" fmla="*/ 150 h 15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50">
                <a:moveTo>
                  <a:pt x="37" y="0"/>
                </a:moveTo>
                <a:lnTo>
                  <a:pt x="29" y="2"/>
                </a:lnTo>
                <a:lnTo>
                  <a:pt x="22" y="5"/>
                </a:lnTo>
                <a:lnTo>
                  <a:pt x="16" y="13"/>
                </a:lnTo>
                <a:lnTo>
                  <a:pt x="11" y="21"/>
                </a:lnTo>
                <a:lnTo>
                  <a:pt x="6" y="32"/>
                </a:lnTo>
                <a:lnTo>
                  <a:pt x="3" y="45"/>
                </a:lnTo>
                <a:lnTo>
                  <a:pt x="0" y="60"/>
                </a:lnTo>
                <a:lnTo>
                  <a:pt x="0" y="75"/>
                </a:lnTo>
                <a:lnTo>
                  <a:pt x="0" y="89"/>
                </a:lnTo>
                <a:lnTo>
                  <a:pt x="3" y="104"/>
                </a:lnTo>
                <a:lnTo>
                  <a:pt x="6" y="117"/>
                </a:lnTo>
                <a:lnTo>
                  <a:pt x="11" y="128"/>
                </a:lnTo>
                <a:lnTo>
                  <a:pt x="16" y="136"/>
                </a:lnTo>
                <a:lnTo>
                  <a:pt x="22" y="145"/>
                </a:lnTo>
                <a:lnTo>
                  <a:pt x="29" y="148"/>
                </a:lnTo>
                <a:lnTo>
                  <a:pt x="37" y="149"/>
                </a:lnTo>
                <a:lnTo>
                  <a:pt x="43" y="148"/>
                </a:lnTo>
                <a:lnTo>
                  <a:pt x="52" y="145"/>
                </a:lnTo>
                <a:lnTo>
                  <a:pt x="58" y="136"/>
                </a:lnTo>
                <a:lnTo>
                  <a:pt x="63" y="128"/>
                </a:lnTo>
                <a:lnTo>
                  <a:pt x="68" y="117"/>
                </a:lnTo>
                <a:lnTo>
                  <a:pt x="71" y="104"/>
                </a:lnTo>
                <a:lnTo>
                  <a:pt x="74" y="89"/>
                </a:lnTo>
                <a:lnTo>
                  <a:pt x="74" y="75"/>
                </a:lnTo>
                <a:lnTo>
                  <a:pt x="74" y="60"/>
                </a:lnTo>
                <a:lnTo>
                  <a:pt x="71" y="45"/>
                </a:lnTo>
                <a:lnTo>
                  <a:pt x="68" y="32"/>
                </a:lnTo>
                <a:lnTo>
                  <a:pt x="63" y="21"/>
                </a:lnTo>
                <a:lnTo>
                  <a:pt x="58" y="13"/>
                </a:lnTo>
                <a:lnTo>
                  <a:pt x="52" y="5"/>
                </a:lnTo>
                <a:lnTo>
                  <a:pt x="43" y="2"/>
                </a:lnTo>
                <a:lnTo>
                  <a:pt x="37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Freeform 44">
            <a:extLst>
              <a:ext uri="{FF2B5EF4-FFF2-40B4-BE49-F238E27FC236}">
                <a16:creationId xmlns:a16="http://schemas.microsoft.com/office/drawing/2014/main" id="{DD268094-36F5-36A4-0DE4-D737A8F82532}"/>
              </a:ext>
            </a:extLst>
          </p:cNvPr>
          <p:cNvSpPr>
            <a:spLocks/>
          </p:cNvSpPr>
          <p:nvPr/>
        </p:nvSpPr>
        <p:spPr bwMode="auto">
          <a:xfrm>
            <a:off x="5261209" y="2449696"/>
            <a:ext cx="118956" cy="237913"/>
          </a:xfrm>
          <a:custGeom>
            <a:avLst/>
            <a:gdLst>
              <a:gd name="T0" fmla="*/ 2147483647 w 75"/>
              <a:gd name="T1" fmla="*/ 0 h 150"/>
              <a:gd name="T2" fmla="*/ 2147483647 w 75"/>
              <a:gd name="T3" fmla="*/ 2147483647 h 150"/>
              <a:gd name="T4" fmla="*/ 2147483647 w 75"/>
              <a:gd name="T5" fmla="*/ 2147483647 h 150"/>
              <a:gd name="T6" fmla="*/ 2147483647 w 75"/>
              <a:gd name="T7" fmla="*/ 2147483647 h 150"/>
              <a:gd name="T8" fmla="*/ 2147483647 w 75"/>
              <a:gd name="T9" fmla="*/ 2147483647 h 150"/>
              <a:gd name="T10" fmla="*/ 2147483647 w 75"/>
              <a:gd name="T11" fmla="*/ 2147483647 h 150"/>
              <a:gd name="T12" fmla="*/ 2147483647 w 75"/>
              <a:gd name="T13" fmla="*/ 2147483647 h 150"/>
              <a:gd name="T14" fmla="*/ 0 w 75"/>
              <a:gd name="T15" fmla="*/ 2147483647 h 150"/>
              <a:gd name="T16" fmla="*/ 0 w 75"/>
              <a:gd name="T17" fmla="*/ 2147483647 h 150"/>
              <a:gd name="T18" fmla="*/ 0 w 75"/>
              <a:gd name="T19" fmla="*/ 2147483647 h 150"/>
              <a:gd name="T20" fmla="*/ 2147483647 w 75"/>
              <a:gd name="T21" fmla="*/ 2147483647 h 150"/>
              <a:gd name="T22" fmla="*/ 2147483647 w 75"/>
              <a:gd name="T23" fmla="*/ 2147483647 h 150"/>
              <a:gd name="T24" fmla="*/ 2147483647 w 75"/>
              <a:gd name="T25" fmla="*/ 2147483647 h 150"/>
              <a:gd name="T26" fmla="*/ 2147483647 w 75"/>
              <a:gd name="T27" fmla="*/ 2147483647 h 150"/>
              <a:gd name="T28" fmla="*/ 2147483647 w 75"/>
              <a:gd name="T29" fmla="*/ 2147483647 h 150"/>
              <a:gd name="T30" fmla="*/ 2147483647 w 75"/>
              <a:gd name="T31" fmla="*/ 2147483647 h 150"/>
              <a:gd name="T32" fmla="*/ 2147483647 w 75"/>
              <a:gd name="T33" fmla="*/ 2147483647 h 150"/>
              <a:gd name="T34" fmla="*/ 2147483647 w 75"/>
              <a:gd name="T35" fmla="*/ 2147483647 h 150"/>
              <a:gd name="T36" fmla="*/ 2147483647 w 75"/>
              <a:gd name="T37" fmla="*/ 2147483647 h 150"/>
              <a:gd name="T38" fmla="*/ 2147483647 w 75"/>
              <a:gd name="T39" fmla="*/ 2147483647 h 150"/>
              <a:gd name="T40" fmla="*/ 2147483647 w 75"/>
              <a:gd name="T41" fmla="*/ 2147483647 h 150"/>
              <a:gd name="T42" fmla="*/ 2147483647 w 75"/>
              <a:gd name="T43" fmla="*/ 2147483647 h 150"/>
              <a:gd name="T44" fmla="*/ 2147483647 w 75"/>
              <a:gd name="T45" fmla="*/ 2147483647 h 150"/>
              <a:gd name="T46" fmla="*/ 2147483647 w 75"/>
              <a:gd name="T47" fmla="*/ 2147483647 h 150"/>
              <a:gd name="T48" fmla="*/ 2147483647 w 75"/>
              <a:gd name="T49" fmla="*/ 2147483647 h 150"/>
              <a:gd name="T50" fmla="*/ 2147483647 w 75"/>
              <a:gd name="T51" fmla="*/ 2147483647 h 150"/>
              <a:gd name="T52" fmla="*/ 2147483647 w 75"/>
              <a:gd name="T53" fmla="*/ 2147483647 h 150"/>
              <a:gd name="T54" fmla="*/ 2147483647 w 75"/>
              <a:gd name="T55" fmla="*/ 2147483647 h 150"/>
              <a:gd name="T56" fmla="*/ 2147483647 w 75"/>
              <a:gd name="T57" fmla="*/ 2147483647 h 150"/>
              <a:gd name="T58" fmla="*/ 2147483647 w 75"/>
              <a:gd name="T59" fmla="*/ 2147483647 h 150"/>
              <a:gd name="T60" fmla="*/ 2147483647 w 75"/>
              <a:gd name="T61" fmla="*/ 2147483647 h 150"/>
              <a:gd name="T62" fmla="*/ 2147483647 w 75"/>
              <a:gd name="T63" fmla="*/ 2147483647 h 150"/>
              <a:gd name="T64" fmla="*/ 2147483647 w 75"/>
              <a:gd name="T65" fmla="*/ 0 h 15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50"/>
              <a:gd name="T101" fmla="*/ 75 w 75"/>
              <a:gd name="T102" fmla="*/ 150 h 15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50">
                <a:moveTo>
                  <a:pt x="37" y="0"/>
                </a:moveTo>
                <a:lnTo>
                  <a:pt x="29" y="2"/>
                </a:lnTo>
                <a:lnTo>
                  <a:pt x="22" y="5"/>
                </a:lnTo>
                <a:lnTo>
                  <a:pt x="16" y="13"/>
                </a:lnTo>
                <a:lnTo>
                  <a:pt x="11" y="21"/>
                </a:lnTo>
                <a:lnTo>
                  <a:pt x="6" y="32"/>
                </a:lnTo>
                <a:lnTo>
                  <a:pt x="3" y="45"/>
                </a:lnTo>
                <a:lnTo>
                  <a:pt x="0" y="60"/>
                </a:lnTo>
                <a:lnTo>
                  <a:pt x="0" y="75"/>
                </a:lnTo>
                <a:lnTo>
                  <a:pt x="0" y="89"/>
                </a:lnTo>
                <a:lnTo>
                  <a:pt x="3" y="104"/>
                </a:lnTo>
                <a:lnTo>
                  <a:pt x="6" y="117"/>
                </a:lnTo>
                <a:lnTo>
                  <a:pt x="11" y="128"/>
                </a:lnTo>
                <a:lnTo>
                  <a:pt x="16" y="136"/>
                </a:lnTo>
                <a:lnTo>
                  <a:pt x="22" y="145"/>
                </a:lnTo>
                <a:lnTo>
                  <a:pt x="29" y="148"/>
                </a:lnTo>
                <a:lnTo>
                  <a:pt x="37" y="149"/>
                </a:lnTo>
                <a:lnTo>
                  <a:pt x="43" y="148"/>
                </a:lnTo>
                <a:lnTo>
                  <a:pt x="52" y="145"/>
                </a:lnTo>
                <a:lnTo>
                  <a:pt x="58" y="136"/>
                </a:lnTo>
                <a:lnTo>
                  <a:pt x="63" y="128"/>
                </a:lnTo>
                <a:lnTo>
                  <a:pt x="68" y="117"/>
                </a:lnTo>
                <a:lnTo>
                  <a:pt x="71" y="104"/>
                </a:lnTo>
                <a:lnTo>
                  <a:pt x="74" y="89"/>
                </a:lnTo>
                <a:lnTo>
                  <a:pt x="74" y="75"/>
                </a:lnTo>
                <a:lnTo>
                  <a:pt x="74" y="60"/>
                </a:lnTo>
                <a:lnTo>
                  <a:pt x="71" y="45"/>
                </a:lnTo>
                <a:lnTo>
                  <a:pt x="68" y="32"/>
                </a:lnTo>
                <a:lnTo>
                  <a:pt x="63" y="21"/>
                </a:lnTo>
                <a:lnTo>
                  <a:pt x="58" y="13"/>
                </a:lnTo>
                <a:lnTo>
                  <a:pt x="52" y="5"/>
                </a:lnTo>
                <a:lnTo>
                  <a:pt x="43" y="2"/>
                </a:lnTo>
                <a:lnTo>
                  <a:pt x="37" y="0"/>
                </a:lnTo>
              </a:path>
            </a:pathLst>
          </a:custGeom>
          <a:solidFill>
            <a:srgbClr val="C0504D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Freeform 45">
            <a:extLst>
              <a:ext uri="{FF2B5EF4-FFF2-40B4-BE49-F238E27FC236}">
                <a16:creationId xmlns:a16="http://schemas.microsoft.com/office/drawing/2014/main" id="{81C7DBA1-DC49-C1D0-AF71-EFDADB11F092}"/>
              </a:ext>
            </a:extLst>
          </p:cNvPr>
          <p:cNvSpPr>
            <a:spLocks/>
          </p:cNvSpPr>
          <p:nvPr/>
        </p:nvSpPr>
        <p:spPr bwMode="auto">
          <a:xfrm>
            <a:off x="4915444" y="2825599"/>
            <a:ext cx="84062" cy="166538"/>
          </a:xfrm>
          <a:custGeom>
            <a:avLst/>
            <a:gdLst>
              <a:gd name="T0" fmla="*/ 2147483647 w 53"/>
              <a:gd name="T1" fmla="*/ 0 h 105"/>
              <a:gd name="T2" fmla="*/ 2147483647 w 53"/>
              <a:gd name="T3" fmla="*/ 0 h 105"/>
              <a:gd name="T4" fmla="*/ 2147483647 w 53"/>
              <a:gd name="T5" fmla="*/ 2147483647 h 105"/>
              <a:gd name="T6" fmla="*/ 2147483647 w 53"/>
              <a:gd name="T7" fmla="*/ 2147483647 h 105"/>
              <a:gd name="T8" fmla="*/ 2147483647 w 53"/>
              <a:gd name="T9" fmla="*/ 2147483647 h 105"/>
              <a:gd name="T10" fmla="*/ 2147483647 w 53"/>
              <a:gd name="T11" fmla="*/ 2147483647 h 105"/>
              <a:gd name="T12" fmla="*/ 2147483647 w 53"/>
              <a:gd name="T13" fmla="*/ 2147483647 h 105"/>
              <a:gd name="T14" fmla="*/ 2147483647 w 53"/>
              <a:gd name="T15" fmla="*/ 2147483647 h 105"/>
              <a:gd name="T16" fmla="*/ 0 w 53"/>
              <a:gd name="T17" fmla="*/ 2147483647 h 105"/>
              <a:gd name="T18" fmla="*/ 2147483647 w 53"/>
              <a:gd name="T19" fmla="*/ 2147483647 h 105"/>
              <a:gd name="T20" fmla="*/ 2147483647 w 53"/>
              <a:gd name="T21" fmla="*/ 2147483647 h 105"/>
              <a:gd name="T22" fmla="*/ 2147483647 w 53"/>
              <a:gd name="T23" fmla="*/ 2147483647 h 105"/>
              <a:gd name="T24" fmla="*/ 2147483647 w 53"/>
              <a:gd name="T25" fmla="*/ 2147483647 h 105"/>
              <a:gd name="T26" fmla="*/ 2147483647 w 53"/>
              <a:gd name="T27" fmla="*/ 2147483647 h 105"/>
              <a:gd name="T28" fmla="*/ 2147483647 w 53"/>
              <a:gd name="T29" fmla="*/ 2147483647 h 105"/>
              <a:gd name="T30" fmla="*/ 2147483647 w 53"/>
              <a:gd name="T31" fmla="*/ 2147483647 h 105"/>
              <a:gd name="T32" fmla="*/ 2147483647 w 53"/>
              <a:gd name="T33" fmla="*/ 2147483647 h 105"/>
              <a:gd name="T34" fmla="*/ 2147483647 w 53"/>
              <a:gd name="T35" fmla="*/ 2147483647 h 105"/>
              <a:gd name="T36" fmla="*/ 2147483647 w 53"/>
              <a:gd name="T37" fmla="*/ 2147483647 h 105"/>
              <a:gd name="T38" fmla="*/ 2147483647 w 53"/>
              <a:gd name="T39" fmla="*/ 2147483647 h 105"/>
              <a:gd name="T40" fmla="*/ 2147483647 w 53"/>
              <a:gd name="T41" fmla="*/ 2147483647 h 105"/>
              <a:gd name="T42" fmla="*/ 2147483647 w 53"/>
              <a:gd name="T43" fmla="*/ 2147483647 h 105"/>
              <a:gd name="T44" fmla="*/ 2147483647 w 53"/>
              <a:gd name="T45" fmla="*/ 2147483647 h 105"/>
              <a:gd name="T46" fmla="*/ 2147483647 w 53"/>
              <a:gd name="T47" fmla="*/ 2147483647 h 105"/>
              <a:gd name="T48" fmla="*/ 2147483647 w 53"/>
              <a:gd name="T49" fmla="*/ 2147483647 h 105"/>
              <a:gd name="T50" fmla="*/ 2147483647 w 53"/>
              <a:gd name="T51" fmla="*/ 2147483647 h 105"/>
              <a:gd name="T52" fmla="*/ 2147483647 w 53"/>
              <a:gd name="T53" fmla="*/ 2147483647 h 105"/>
              <a:gd name="T54" fmla="*/ 2147483647 w 53"/>
              <a:gd name="T55" fmla="*/ 2147483647 h 105"/>
              <a:gd name="T56" fmla="*/ 2147483647 w 53"/>
              <a:gd name="T57" fmla="*/ 2147483647 h 105"/>
              <a:gd name="T58" fmla="*/ 2147483647 w 53"/>
              <a:gd name="T59" fmla="*/ 2147483647 h 105"/>
              <a:gd name="T60" fmla="*/ 2147483647 w 53"/>
              <a:gd name="T61" fmla="*/ 2147483647 h 105"/>
              <a:gd name="T62" fmla="*/ 2147483647 w 53"/>
              <a:gd name="T63" fmla="*/ 0 h 105"/>
              <a:gd name="T64" fmla="*/ 2147483647 w 53"/>
              <a:gd name="T65" fmla="*/ 0 h 10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3"/>
              <a:gd name="T100" fmla="*/ 0 h 105"/>
              <a:gd name="T101" fmla="*/ 53 w 53"/>
              <a:gd name="T102" fmla="*/ 105 h 10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3" h="105">
                <a:moveTo>
                  <a:pt x="26" y="0"/>
                </a:moveTo>
                <a:lnTo>
                  <a:pt x="21" y="0"/>
                </a:lnTo>
                <a:lnTo>
                  <a:pt x="16" y="3"/>
                </a:lnTo>
                <a:lnTo>
                  <a:pt x="11" y="8"/>
                </a:lnTo>
                <a:lnTo>
                  <a:pt x="8" y="15"/>
                </a:lnTo>
                <a:lnTo>
                  <a:pt x="5" y="23"/>
                </a:lnTo>
                <a:lnTo>
                  <a:pt x="1" y="31"/>
                </a:lnTo>
                <a:lnTo>
                  <a:pt x="1" y="41"/>
                </a:lnTo>
                <a:lnTo>
                  <a:pt x="0" y="52"/>
                </a:lnTo>
                <a:lnTo>
                  <a:pt x="1" y="62"/>
                </a:lnTo>
                <a:lnTo>
                  <a:pt x="1" y="72"/>
                </a:lnTo>
                <a:lnTo>
                  <a:pt x="5" y="81"/>
                </a:lnTo>
                <a:lnTo>
                  <a:pt x="8" y="88"/>
                </a:lnTo>
                <a:lnTo>
                  <a:pt x="11" y="94"/>
                </a:lnTo>
                <a:lnTo>
                  <a:pt x="16" y="99"/>
                </a:lnTo>
                <a:lnTo>
                  <a:pt x="21" y="103"/>
                </a:lnTo>
                <a:lnTo>
                  <a:pt x="26" y="104"/>
                </a:lnTo>
                <a:lnTo>
                  <a:pt x="31" y="103"/>
                </a:lnTo>
                <a:lnTo>
                  <a:pt x="36" y="99"/>
                </a:lnTo>
                <a:lnTo>
                  <a:pt x="40" y="94"/>
                </a:lnTo>
                <a:lnTo>
                  <a:pt x="45" y="88"/>
                </a:lnTo>
                <a:lnTo>
                  <a:pt x="49" y="81"/>
                </a:lnTo>
                <a:lnTo>
                  <a:pt x="50" y="72"/>
                </a:lnTo>
                <a:lnTo>
                  <a:pt x="52" y="62"/>
                </a:lnTo>
                <a:lnTo>
                  <a:pt x="52" y="52"/>
                </a:lnTo>
                <a:lnTo>
                  <a:pt x="52" y="41"/>
                </a:lnTo>
                <a:lnTo>
                  <a:pt x="50" y="31"/>
                </a:lnTo>
                <a:lnTo>
                  <a:pt x="49" y="23"/>
                </a:lnTo>
                <a:lnTo>
                  <a:pt x="45" y="15"/>
                </a:lnTo>
                <a:lnTo>
                  <a:pt x="40" y="8"/>
                </a:lnTo>
                <a:lnTo>
                  <a:pt x="36" y="3"/>
                </a:lnTo>
                <a:lnTo>
                  <a:pt x="31" y="0"/>
                </a:lnTo>
                <a:lnTo>
                  <a:pt x="26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Freeform 46">
            <a:extLst>
              <a:ext uri="{FF2B5EF4-FFF2-40B4-BE49-F238E27FC236}">
                <a16:creationId xmlns:a16="http://schemas.microsoft.com/office/drawing/2014/main" id="{BB117782-887F-EFED-8617-3FE86B27F115}"/>
              </a:ext>
            </a:extLst>
          </p:cNvPr>
          <p:cNvSpPr>
            <a:spLocks/>
          </p:cNvSpPr>
          <p:nvPr/>
        </p:nvSpPr>
        <p:spPr bwMode="auto">
          <a:xfrm>
            <a:off x="4915444" y="2825599"/>
            <a:ext cx="84062" cy="166538"/>
          </a:xfrm>
          <a:custGeom>
            <a:avLst/>
            <a:gdLst>
              <a:gd name="T0" fmla="*/ 2147483647 w 53"/>
              <a:gd name="T1" fmla="*/ 0 h 105"/>
              <a:gd name="T2" fmla="*/ 2147483647 w 53"/>
              <a:gd name="T3" fmla="*/ 0 h 105"/>
              <a:gd name="T4" fmla="*/ 2147483647 w 53"/>
              <a:gd name="T5" fmla="*/ 2147483647 h 105"/>
              <a:gd name="T6" fmla="*/ 2147483647 w 53"/>
              <a:gd name="T7" fmla="*/ 2147483647 h 105"/>
              <a:gd name="T8" fmla="*/ 2147483647 w 53"/>
              <a:gd name="T9" fmla="*/ 2147483647 h 105"/>
              <a:gd name="T10" fmla="*/ 2147483647 w 53"/>
              <a:gd name="T11" fmla="*/ 2147483647 h 105"/>
              <a:gd name="T12" fmla="*/ 2147483647 w 53"/>
              <a:gd name="T13" fmla="*/ 2147483647 h 105"/>
              <a:gd name="T14" fmla="*/ 2147483647 w 53"/>
              <a:gd name="T15" fmla="*/ 2147483647 h 105"/>
              <a:gd name="T16" fmla="*/ 0 w 53"/>
              <a:gd name="T17" fmla="*/ 2147483647 h 105"/>
              <a:gd name="T18" fmla="*/ 2147483647 w 53"/>
              <a:gd name="T19" fmla="*/ 2147483647 h 105"/>
              <a:gd name="T20" fmla="*/ 2147483647 w 53"/>
              <a:gd name="T21" fmla="*/ 2147483647 h 105"/>
              <a:gd name="T22" fmla="*/ 2147483647 w 53"/>
              <a:gd name="T23" fmla="*/ 2147483647 h 105"/>
              <a:gd name="T24" fmla="*/ 2147483647 w 53"/>
              <a:gd name="T25" fmla="*/ 2147483647 h 105"/>
              <a:gd name="T26" fmla="*/ 2147483647 w 53"/>
              <a:gd name="T27" fmla="*/ 2147483647 h 105"/>
              <a:gd name="T28" fmla="*/ 2147483647 w 53"/>
              <a:gd name="T29" fmla="*/ 2147483647 h 105"/>
              <a:gd name="T30" fmla="*/ 2147483647 w 53"/>
              <a:gd name="T31" fmla="*/ 2147483647 h 105"/>
              <a:gd name="T32" fmla="*/ 2147483647 w 53"/>
              <a:gd name="T33" fmla="*/ 2147483647 h 105"/>
              <a:gd name="T34" fmla="*/ 2147483647 w 53"/>
              <a:gd name="T35" fmla="*/ 2147483647 h 105"/>
              <a:gd name="T36" fmla="*/ 2147483647 w 53"/>
              <a:gd name="T37" fmla="*/ 2147483647 h 105"/>
              <a:gd name="T38" fmla="*/ 2147483647 w 53"/>
              <a:gd name="T39" fmla="*/ 2147483647 h 105"/>
              <a:gd name="T40" fmla="*/ 2147483647 w 53"/>
              <a:gd name="T41" fmla="*/ 2147483647 h 105"/>
              <a:gd name="T42" fmla="*/ 2147483647 w 53"/>
              <a:gd name="T43" fmla="*/ 2147483647 h 105"/>
              <a:gd name="T44" fmla="*/ 2147483647 w 53"/>
              <a:gd name="T45" fmla="*/ 2147483647 h 105"/>
              <a:gd name="T46" fmla="*/ 2147483647 w 53"/>
              <a:gd name="T47" fmla="*/ 2147483647 h 105"/>
              <a:gd name="T48" fmla="*/ 2147483647 w 53"/>
              <a:gd name="T49" fmla="*/ 2147483647 h 105"/>
              <a:gd name="T50" fmla="*/ 2147483647 w 53"/>
              <a:gd name="T51" fmla="*/ 2147483647 h 105"/>
              <a:gd name="T52" fmla="*/ 2147483647 w 53"/>
              <a:gd name="T53" fmla="*/ 2147483647 h 105"/>
              <a:gd name="T54" fmla="*/ 2147483647 w 53"/>
              <a:gd name="T55" fmla="*/ 2147483647 h 105"/>
              <a:gd name="T56" fmla="*/ 2147483647 w 53"/>
              <a:gd name="T57" fmla="*/ 2147483647 h 105"/>
              <a:gd name="T58" fmla="*/ 2147483647 w 53"/>
              <a:gd name="T59" fmla="*/ 2147483647 h 105"/>
              <a:gd name="T60" fmla="*/ 2147483647 w 53"/>
              <a:gd name="T61" fmla="*/ 2147483647 h 105"/>
              <a:gd name="T62" fmla="*/ 2147483647 w 53"/>
              <a:gd name="T63" fmla="*/ 0 h 105"/>
              <a:gd name="T64" fmla="*/ 2147483647 w 53"/>
              <a:gd name="T65" fmla="*/ 0 h 10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53"/>
              <a:gd name="T100" fmla="*/ 0 h 105"/>
              <a:gd name="T101" fmla="*/ 53 w 53"/>
              <a:gd name="T102" fmla="*/ 105 h 10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53" h="105">
                <a:moveTo>
                  <a:pt x="26" y="0"/>
                </a:moveTo>
                <a:lnTo>
                  <a:pt x="21" y="0"/>
                </a:lnTo>
                <a:lnTo>
                  <a:pt x="16" y="3"/>
                </a:lnTo>
                <a:lnTo>
                  <a:pt x="11" y="8"/>
                </a:lnTo>
                <a:lnTo>
                  <a:pt x="8" y="15"/>
                </a:lnTo>
                <a:lnTo>
                  <a:pt x="5" y="23"/>
                </a:lnTo>
                <a:lnTo>
                  <a:pt x="1" y="31"/>
                </a:lnTo>
                <a:lnTo>
                  <a:pt x="1" y="41"/>
                </a:lnTo>
                <a:lnTo>
                  <a:pt x="0" y="52"/>
                </a:lnTo>
                <a:lnTo>
                  <a:pt x="1" y="62"/>
                </a:lnTo>
                <a:lnTo>
                  <a:pt x="1" y="72"/>
                </a:lnTo>
                <a:lnTo>
                  <a:pt x="5" y="81"/>
                </a:lnTo>
                <a:lnTo>
                  <a:pt x="8" y="88"/>
                </a:lnTo>
                <a:lnTo>
                  <a:pt x="11" y="94"/>
                </a:lnTo>
                <a:lnTo>
                  <a:pt x="16" y="99"/>
                </a:lnTo>
                <a:lnTo>
                  <a:pt x="21" y="103"/>
                </a:lnTo>
                <a:lnTo>
                  <a:pt x="26" y="104"/>
                </a:lnTo>
                <a:lnTo>
                  <a:pt x="31" y="103"/>
                </a:lnTo>
                <a:lnTo>
                  <a:pt x="36" y="99"/>
                </a:lnTo>
                <a:lnTo>
                  <a:pt x="40" y="94"/>
                </a:lnTo>
                <a:lnTo>
                  <a:pt x="45" y="88"/>
                </a:lnTo>
                <a:lnTo>
                  <a:pt x="49" y="81"/>
                </a:lnTo>
                <a:lnTo>
                  <a:pt x="50" y="72"/>
                </a:lnTo>
                <a:lnTo>
                  <a:pt x="52" y="62"/>
                </a:lnTo>
                <a:lnTo>
                  <a:pt x="52" y="52"/>
                </a:lnTo>
                <a:lnTo>
                  <a:pt x="52" y="41"/>
                </a:lnTo>
                <a:lnTo>
                  <a:pt x="50" y="31"/>
                </a:lnTo>
                <a:lnTo>
                  <a:pt x="49" y="23"/>
                </a:lnTo>
                <a:lnTo>
                  <a:pt x="45" y="15"/>
                </a:lnTo>
                <a:lnTo>
                  <a:pt x="40" y="8"/>
                </a:lnTo>
                <a:lnTo>
                  <a:pt x="36" y="3"/>
                </a:lnTo>
                <a:lnTo>
                  <a:pt x="31" y="0"/>
                </a:lnTo>
                <a:lnTo>
                  <a:pt x="26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Freeform 47">
            <a:extLst>
              <a:ext uri="{FF2B5EF4-FFF2-40B4-BE49-F238E27FC236}">
                <a16:creationId xmlns:a16="http://schemas.microsoft.com/office/drawing/2014/main" id="{7A2FFDEA-478A-2E09-E9E6-5157BC8B8756}"/>
              </a:ext>
            </a:extLst>
          </p:cNvPr>
          <p:cNvSpPr>
            <a:spLocks/>
          </p:cNvSpPr>
          <p:nvPr/>
        </p:nvSpPr>
        <p:spPr bwMode="auto">
          <a:xfrm>
            <a:off x="5311965" y="3134883"/>
            <a:ext cx="109439" cy="215707"/>
          </a:xfrm>
          <a:custGeom>
            <a:avLst/>
            <a:gdLst>
              <a:gd name="T0" fmla="*/ 2147483647 w 69"/>
              <a:gd name="T1" fmla="*/ 0 h 136"/>
              <a:gd name="T2" fmla="*/ 2147483647 w 69"/>
              <a:gd name="T3" fmla="*/ 2147483647 h 136"/>
              <a:gd name="T4" fmla="*/ 2147483647 w 69"/>
              <a:gd name="T5" fmla="*/ 2147483647 h 136"/>
              <a:gd name="T6" fmla="*/ 2147483647 w 69"/>
              <a:gd name="T7" fmla="*/ 2147483647 h 136"/>
              <a:gd name="T8" fmla="*/ 2147483647 w 69"/>
              <a:gd name="T9" fmla="*/ 2147483647 h 136"/>
              <a:gd name="T10" fmla="*/ 2147483647 w 69"/>
              <a:gd name="T11" fmla="*/ 2147483647 h 136"/>
              <a:gd name="T12" fmla="*/ 2147483647 w 69"/>
              <a:gd name="T13" fmla="*/ 2147483647 h 136"/>
              <a:gd name="T14" fmla="*/ 0 w 69"/>
              <a:gd name="T15" fmla="*/ 2147483647 h 136"/>
              <a:gd name="T16" fmla="*/ 0 w 69"/>
              <a:gd name="T17" fmla="*/ 2147483647 h 136"/>
              <a:gd name="T18" fmla="*/ 0 w 69"/>
              <a:gd name="T19" fmla="*/ 2147483647 h 136"/>
              <a:gd name="T20" fmla="*/ 2147483647 w 69"/>
              <a:gd name="T21" fmla="*/ 2147483647 h 136"/>
              <a:gd name="T22" fmla="*/ 2147483647 w 69"/>
              <a:gd name="T23" fmla="*/ 2147483647 h 136"/>
              <a:gd name="T24" fmla="*/ 2147483647 w 69"/>
              <a:gd name="T25" fmla="*/ 2147483647 h 136"/>
              <a:gd name="T26" fmla="*/ 2147483647 w 69"/>
              <a:gd name="T27" fmla="*/ 2147483647 h 136"/>
              <a:gd name="T28" fmla="*/ 2147483647 w 69"/>
              <a:gd name="T29" fmla="*/ 2147483647 h 136"/>
              <a:gd name="T30" fmla="*/ 2147483647 w 69"/>
              <a:gd name="T31" fmla="*/ 2147483647 h 136"/>
              <a:gd name="T32" fmla="*/ 2147483647 w 69"/>
              <a:gd name="T33" fmla="*/ 2147483647 h 136"/>
              <a:gd name="T34" fmla="*/ 2147483647 w 69"/>
              <a:gd name="T35" fmla="*/ 2147483647 h 136"/>
              <a:gd name="T36" fmla="*/ 2147483647 w 69"/>
              <a:gd name="T37" fmla="*/ 2147483647 h 136"/>
              <a:gd name="T38" fmla="*/ 2147483647 w 69"/>
              <a:gd name="T39" fmla="*/ 2147483647 h 136"/>
              <a:gd name="T40" fmla="*/ 2147483647 w 69"/>
              <a:gd name="T41" fmla="*/ 2147483647 h 136"/>
              <a:gd name="T42" fmla="*/ 2147483647 w 69"/>
              <a:gd name="T43" fmla="*/ 2147483647 h 136"/>
              <a:gd name="T44" fmla="*/ 2147483647 w 69"/>
              <a:gd name="T45" fmla="*/ 2147483647 h 136"/>
              <a:gd name="T46" fmla="*/ 2147483647 w 69"/>
              <a:gd name="T47" fmla="*/ 2147483647 h 136"/>
              <a:gd name="T48" fmla="*/ 2147483647 w 69"/>
              <a:gd name="T49" fmla="*/ 2147483647 h 136"/>
              <a:gd name="T50" fmla="*/ 2147483647 w 69"/>
              <a:gd name="T51" fmla="*/ 2147483647 h 136"/>
              <a:gd name="T52" fmla="*/ 2147483647 w 69"/>
              <a:gd name="T53" fmla="*/ 2147483647 h 136"/>
              <a:gd name="T54" fmla="*/ 2147483647 w 69"/>
              <a:gd name="T55" fmla="*/ 2147483647 h 136"/>
              <a:gd name="T56" fmla="*/ 2147483647 w 69"/>
              <a:gd name="T57" fmla="*/ 2147483647 h 136"/>
              <a:gd name="T58" fmla="*/ 2147483647 w 69"/>
              <a:gd name="T59" fmla="*/ 2147483647 h 136"/>
              <a:gd name="T60" fmla="*/ 2147483647 w 69"/>
              <a:gd name="T61" fmla="*/ 2147483647 h 136"/>
              <a:gd name="T62" fmla="*/ 2147483647 w 69"/>
              <a:gd name="T63" fmla="*/ 2147483647 h 136"/>
              <a:gd name="T64" fmla="*/ 2147483647 w 69"/>
              <a:gd name="T65" fmla="*/ 0 h 1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9"/>
              <a:gd name="T100" fmla="*/ 0 h 136"/>
              <a:gd name="T101" fmla="*/ 69 w 69"/>
              <a:gd name="T102" fmla="*/ 136 h 1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9" h="136">
                <a:moveTo>
                  <a:pt x="34" y="0"/>
                </a:moveTo>
                <a:lnTo>
                  <a:pt x="26" y="2"/>
                </a:lnTo>
                <a:lnTo>
                  <a:pt x="20" y="5"/>
                </a:lnTo>
                <a:lnTo>
                  <a:pt x="15" y="12"/>
                </a:lnTo>
                <a:lnTo>
                  <a:pt x="10" y="20"/>
                </a:lnTo>
                <a:lnTo>
                  <a:pt x="5" y="29"/>
                </a:lnTo>
                <a:lnTo>
                  <a:pt x="2" y="41"/>
                </a:lnTo>
                <a:lnTo>
                  <a:pt x="0" y="54"/>
                </a:lnTo>
                <a:lnTo>
                  <a:pt x="0" y="68"/>
                </a:lnTo>
                <a:lnTo>
                  <a:pt x="0" y="81"/>
                </a:lnTo>
                <a:lnTo>
                  <a:pt x="2" y="94"/>
                </a:lnTo>
                <a:lnTo>
                  <a:pt x="5" y="106"/>
                </a:lnTo>
                <a:lnTo>
                  <a:pt x="10" y="116"/>
                </a:lnTo>
                <a:lnTo>
                  <a:pt x="15" y="124"/>
                </a:lnTo>
                <a:lnTo>
                  <a:pt x="20" y="130"/>
                </a:lnTo>
                <a:lnTo>
                  <a:pt x="26" y="133"/>
                </a:lnTo>
                <a:lnTo>
                  <a:pt x="34" y="135"/>
                </a:lnTo>
                <a:lnTo>
                  <a:pt x="41" y="133"/>
                </a:lnTo>
                <a:lnTo>
                  <a:pt x="47" y="130"/>
                </a:lnTo>
                <a:lnTo>
                  <a:pt x="52" y="124"/>
                </a:lnTo>
                <a:lnTo>
                  <a:pt x="57" y="116"/>
                </a:lnTo>
                <a:lnTo>
                  <a:pt x="62" y="106"/>
                </a:lnTo>
                <a:lnTo>
                  <a:pt x="65" y="94"/>
                </a:lnTo>
                <a:lnTo>
                  <a:pt x="67" y="81"/>
                </a:lnTo>
                <a:lnTo>
                  <a:pt x="68" y="68"/>
                </a:lnTo>
                <a:lnTo>
                  <a:pt x="67" y="54"/>
                </a:lnTo>
                <a:lnTo>
                  <a:pt x="65" y="41"/>
                </a:lnTo>
                <a:lnTo>
                  <a:pt x="62" y="29"/>
                </a:lnTo>
                <a:lnTo>
                  <a:pt x="57" y="20"/>
                </a:lnTo>
                <a:lnTo>
                  <a:pt x="52" y="12"/>
                </a:lnTo>
                <a:lnTo>
                  <a:pt x="47" y="5"/>
                </a:lnTo>
                <a:lnTo>
                  <a:pt x="41" y="2"/>
                </a:lnTo>
                <a:lnTo>
                  <a:pt x="34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Freeform 48">
            <a:extLst>
              <a:ext uri="{FF2B5EF4-FFF2-40B4-BE49-F238E27FC236}">
                <a16:creationId xmlns:a16="http://schemas.microsoft.com/office/drawing/2014/main" id="{5C413048-B339-2BF8-E692-29800917DBC7}"/>
              </a:ext>
            </a:extLst>
          </p:cNvPr>
          <p:cNvSpPr>
            <a:spLocks/>
          </p:cNvSpPr>
          <p:nvPr/>
        </p:nvSpPr>
        <p:spPr bwMode="auto">
          <a:xfrm>
            <a:off x="5311965" y="3134883"/>
            <a:ext cx="109439" cy="215707"/>
          </a:xfrm>
          <a:custGeom>
            <a:avLst/>
            <a:gdLst>
              <a:gd name="T0" fmla="*/ 2147483647 w 69"/>
              <a:gd name="T1" fmla="*/ 0 h 136"/>
              <a:gd name="T2" fmla="*/ 2147483647 w 69"/>
              <a:gd name="T3" fmla="*/ 2147483647 h 136"/>
              <a:gd name="T4" fmla="*/ 2147483647 w 69"/>
              <a:gd name="T5" fmla="*/ 2147483647 h 136"/>
              <a:gd name="T6" fmla="*/ 2147483647 w 69"/>
              <a:gd name="T7" fmla="*/ 2147483647 h 136"/>
              <a:gd name="T8" fmla="*/ 2147483647 w 69"/>
              <a:gd name="T9" fmla="*/ 2147483647 h 136"/>
              <a:gd name="T10" fmla="*/ 2147483647 w 69"/>
              <a:gd name="T11" fmla="*/ 2147483647 h 136"/>
              <a:gd name="T12" fmla="*/ 2147483647 w 69"/>
              <a:gd name="T13" fmla="*/ 2147483647 h 136"/>
              <a:gd name="T14" fmla="*/ 0 w 69"/>
              <a:gd name="T15" fmla="*/ 2147483647 h 136"/>
              <a:gd name="T16" fmla="*/ 0 w 69"/>
              <a:gd name="T17" fmla="*/ 2147483647 h 136"/>
              <a:gd name="T18" fmla="*/ 0 w 69"/>
              <a:gd name="T19" fmla="*/ 2147483647 h 136"/>
              <a:gd name="T20" fmla="*/ 2147483647 w 69"/>
              <a:gd name="T21" fmla="*/ 2147483647 h 136"/>
              <a:gd name="T22" fmla="*/ 2147483647 w 69"/>
              <a:gd name="T23" fmla="*/ 2147483647 h 136"/>
              <a:gd name="T24" fmla="*/ 2147483647 w 69"/>
              <a:gd name="T25" fmla="*/ 2147483647 h 136"/>
              <a:gd name="T26" fmla="*/ 2147483647 w 69"/>
              <a:gd name="T27" fmla="*/ 2147483647 h 136"/>
              <a:gd name="T28" fmla="*/ 2147483647 w 69"/>
              <a:gd name="T29" fmla="*/ 2147483647 h 136"/>
              <a:gd name="T30" fmla="*/ 2147483647 w 69"/>
              <a:gd name="T31" fmla="*/ 2147483647 h 136"/>
              <a:gd name="T32" fmla="*/ 2147483647 w 69"/>
              <a:gd name="T33" fmla="*/ 2147483647 h 136"/>
              <a:gd name="T34" fmla="*/ 2147483647 w 69"/>
              <a:gd name="T35" fmla="*/ 2147483647 h 136"/>
              <a:gd name="T36" fmla="*/ 2147483647 w 69"/>
              <a:gd name="T37" fmla="*/ 2147483647 h 136"/>
              <a:gd name="T38" fmla="*/ 2147483647 w 69"/>
              <a:gd name="T39" fmla="*/ 2147483647 h 136"/>
              <a:gd name="T40" fmla="*/ 2147483647 w 69"/>
              <a:gd name="T41" fmla="*/ 2147483647 h 136"/>
              <a:gd name="T42" fmla="*/ 2147483647 w 69"/>
              <a:gd name="T43" fmla="*/ 2147483647 h 136"/>
              <a:gd name="T44" fmla="*/ 2147483647 w 69"/>
              <a:gd name="T45" fmla="*/ 2147483647 h 136"/>
              <a:gd name="T46" fmla="*/ 2147483647 w 69"/>
              <a:gd name="T47" fmla="*/ 2147483647 h 136"/>
              <a:gd name="T48" fmla="*/ 2147483647 w 69"/>
              <a:gd name="T49" fmla="*/ 2147483647 h 136"/>
              <a:gd name="T50" fmla="*/ 2147483647 w 69"/>
              <a:gd name="T51" fmla="*/ 2147483647 h 136"/>
              <a:gd name="T52" fmla="*/ 2147483647 w 69"/>
              <a:gd name="T53" fmla="*/ 2147483647 h 136"/>
              <a:gd name="T54" fmla="*/ 2147483647 w 69"/>
              <a:gd name="T55" fmla="*/ 2147483647 h 136"/>
              <a:gd name="T56" fmla="*/ 2147483647 w 69"/>
              <a:gd name="T57" fmla="*/ 2147483647 h 136"/>
              <a:gd name="T58" fmla="*/ 2147483647 w 69"/>
              <a:gd name="T59" fmla="*/ 2147483647 h 136"/>
              <a:gd name="T60" fmla="*/ 2147483647 w 69"/>
              <a:gd name="T61" fmla="*/ 2147483647 h 136"/>
              <a:gd name="T62" fmla="*/ 2147483647 w 69"/>
              <a:gd name="T63" fmla="*/ 2147483647 h 136"/>
              <a:gd name="T64" fmla="*/ 2147483647 w 69"/>
              <a:gd name="T65" fmla="*/ 0 h 1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9"/>
              <a:gd name="T100" fmla="*/ 0 h 136"/>
              <a:gd name="T101" fmla="*/ 69 w 69"/>
              <a:gd name="T102" fmla="*/ 136 h 1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9" h="136">
                <a:moveTo>
                  <a:pt x="34" y="0"/>
                </a:moveTo>
                <a:lnTo>
                  <a:pt x="26" y="2"/>
                </a:lnTo>
                <a:lnTo>
                  <a:pt x="20" y="5"/>
                </a:lnTo>
                <a:lnTo>
                  <a:pt x="15" y="12"/>
                </a:lnTo>
                <a:lnTo>
                  <a:pt x="10" y="20"/>
                </a:lnTo>
                <a:lnTo>
                  <a:pt x="5" y="29"/>
                </a:lnTo>
                <a:lnTo>
                  <a:pt x="2" y="41"/>
                </a:lnTo>
                <a:lnTo>
                  <a:pt x="0" y="54"/>
                </a:lnTo>
                <a:lnTo>
                  <a:pt x="0" y="68"/>
                </a:lnTo>
                <a:lnTo>
                  <a:pt x="0" y="81"/>
                </a:lnTo>
                <a:lnTo>
                  <a:pt x="2" y="94"/>
                </a:lnTo>
                <a:lnTo>
                  <a:pt x="5" y="106"/>
                </a:lnTo>
                <a:lnTo>
                  <a:pt x="10" y="116"/>
                </a:lnTo>
                <a:lnTo>
                  <a:pt x="15" y="124"/>
                </a:lnTo>
                <a:lnTo>
                  <a:pt x="20" y="130"/>
                </a:lnTo>
                <a:lnTo>
                  <a:pt x="26" y="133"/>
                </a:lnTo>
                <a:lnTo>
                  <a:pt x="34" y="135"/>
                </a:lnTo>
                <a:lnTo>
                  <a:pt x="41" y="133"/>
                </a:lnTo>
                <a:lnTo>
                  <a:pt x="47" y="130"/>
                </a:lnTo>
                <a:lnTo>
                  <a:pt x="52" y="124"/>
                </a:lnTo>
                <a:lnTo>
                  <a:pt x="57" y="116"/>
                </a:lnTo>
                <a:lnTo>
                  <a:pt x="62" y="106"/>
                </a:lnTo>
                <a:lnTo>
                  <a:pt x="65" y="94"/>
                </a:lnTo>
                <a:lnTo>
                  <a:pt x="67" y="81"/>
                </a:lnTo>
                <a:lnTo>
                  <a:pt x="68" y="68"/>
                </a:lnTo>
                <a:lnTo>
                  <a:pt x="67" y="54"/>
                </a:lnTo>
                <a:lnTo>
                  <a:pt x="65" y="41"/>
                </a:lnTo>
                <a:lnTo>
                  <a:pt x="62" y="29"/>
                </a:lnTo>
                <a:lnTo>
                  <a:pt x="57" y="20"/>
                </a:lnTo>
                <a:lnTo>
                  <a:pt x="52" y="12"/>
                </a:lnTo>
                <a:lnTo>
                  <a:pt x="47" y="5"/>
                </a:lnTo>
                <a:lnTo>
                  <a:pt x="41" y="2"/>
                </a:lnTo>
                <a:lnTo>
                  <a:pt x="34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Freeform 49">
            <a:extLst>
              <a:ext uri="{FF2B5EF4-FFF2-40B4-BE49-F238E27FC236}">
                <a16:creationId xmlns:a16="http://schemas.microsoft.com/office/drawing/2014/main" id="{60879F5F-1A2A-7415-6E52-A887288C658D}"/>
              </a:ext>
            </a:extLst>
          </p:cNvPr>
          <p:cNvSpPr>
            <a:spLocks/>
          </p:cNvSpPr>
          <p:nvPr/>
        </p:nvSpPr>
        <p:spPr bwMode="auto">
          <a:xfrm>
            <a:off x="4937650" y="3467962"/>
            <a:ext cx="103095" cy="199846"/>
          </a:xfrm>
          <a:custGeom>
            <a:avLst/>
            <a:gdLst>
              <a:gd name="T0" fmla="*/ 2147483647 w 65"/>
              <a:gd name="T1" fmla="*/ 0 h 126"/>
              <a:gd name="T2" fmla="*/ 2147483647 w 65"/>
              <a:gd name="T3" fmla="*/ 0 h 126"/>
              <a:gd name="T4" fmla="*/ 2147483647 w 65"/>
              <a:gd name="T5" fmla="*/ 2147483647 h 126"/>
              <a:gd name="T6" fmla="*/ 2147483647 w 65"/>
              <a:gd name="T7" fmla="*/ 2147483647 h 126"/>
              <a:gd name="T8" fmla="*/ 2147483647 w 65"/>
              <a:gd name="T9" fmla="*/ 2147483647 h 126"/>
              <a:gd name="T10" fmla="*/ 2147483647 w 65"/>
              <a:gd name="T11" fmla="*/ 2147483647 h 126"/>
              <a:gd name="T12" fmla="*/ 2147483647 w 65"/>
              <a:gd name="T13" fmla="*/ 2147483647 h 126"/>
              <a:gd name="T14" fmla="*/ 0 w 65"/>
              <a:gd name="T15" fmla="*/ 2147483647 h 126"/>
              <a:gd name="T16" fmla="*/ 0 w 65"/>
              <a:gd name="T17" fmla="*/ 2147483647 h 126"/>
              <a:gd name="T18" fmla="*/ 0 w 65"/>
              <a:gd name="T19" fmla="*/ 2147483647 h 126"/>
              <a:gd name="T20" fmla="*/ 2147483647 w 65"/>
              <a:gd name="T21" fmla="*/ 2147483647 h 126"/>
              <a:gd name="T22" fmla="*/ 2147483647 w 65"/>
              <a:gd name="T23" fmla="*/ 2147483647 h 126"/>
              <a:gd name="T24" fmla="*/ 2147483647 w 65"/>
              <a:gd name="T25" fmla="*/ 2147483647 h 126"/>
              <a:gd name="T26" fmla="*/ 2147483647 w 65"/>
              <a:gd name="T27" fmla="*/ 2147483647 h 126"/>
              <a:gd name="T28" fmla="*/ 2147483647 w 65"/>
              <a:gd name="T29" fmla="*/ 2147483647 h 126"/>
              <a:gd name="T30" fmla="*/ 2147483647 w 65"/>
              <a:gd name="T31" fmla="*/ 2147483647 h 126"/>
              <a:gd name="T32" fmla="*/ 2147483647 w 65"/>
              <a:gd name="T33" fmla="*/ 2147483647 h 126"/>
              <a:gd name="T34" fmla="*/ 2147483647 w 65"/>
              <a:gd name="T35" fmla="*/ 2147483647 h 126"/>
              <a:gd name="T36" fmla="*/ 2147483647 w 65"/>
              <a:gd name="T37" fmla="*/ 2147483647 h 126"/>
              <a:gd name="T38" fmla="*/ 2147483647 w 65"/>
              <a:gd name="T39" fmla="*/ 2147483647 h 126"/>
              <a:gd name="T40" fmla="*/ 2147483647 w 65"/>
              <a:gd name="T41" fmla="*/ 2147483647 h 126"/>
              <a:gd name="T42" fmla="*/ 2147483647 w 65"/>
              <a:gd name="T43" fmla="*/ 2147483647 h 126"/>
              <a:gd name="T44" fmla="*/ 2147483647 w 65"/>
              <a:gd name="T45" fmla="*/ 2147483647 h 126"/>
              <a:gd name="T46" fmla="*/ 2147483647 w 65"/>
              <a:gd name="T47" fmla="*/ 2147483647 h 126"/>
              <a:gd name="T48" fmla="*/ 2147483647 w 65"/>
              <a:gd name="T49" fmla="*/ 2147483647 h 126"/>
              <a:gd name="T50" fmla="*/ 2147483647 w 65"/>
              <a:gd name="T51" fmla="*/ 2147483647 h 126"/>
              <a:gd name="T52" fmla="*/ 2147483647 w 65"/>
              <a:gd name="T53" fmla="*/ 2147483647 h 126"/>
              <a:gd name="T54" fmla="*/ 2147483647 w 65"/>
              <a:gd name="T55" fmla="*/ 2147483647 h 126"/>
              <a:gd name="T56" fmla="*/ 2147483647 w 65"/>
              <a:gd name="T57" fmla="*/ 2147483647 h 126"/>
              <a:gd name="T58" fmla="*/ 2147483647 w 65"/>
              <a:gd name="T59" fmla="*/ 2147483647 h 126"/>
              <a:gd name="T60" fmla="*/ 2147483647 w 65"/>
              <a:gd name="T61" fmla="*/ 2147483647 h 126"/>
              <a:gd name="T62" fmla="*/ 2147483647 w 65"/>
              <a:gd name="T63" fmla="*/ 0 h 126"/>
              <a:gd name="T64" fmla="*/ 2147483647 w 65"/>
              <a:gd name="T65" fmla="*/ 0 h 12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"/>
              <a:gd name="T100" fmla="*/ 0 h 126"/>
              <a:gd name="T101" fmla="*/ 65 w 65"/>
              <a:gd name="T102" fmla="*/ 126 h 12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" h="126">
                <a:moveTo>
                  <a:pt x="31" y="0"/>
                </a:moveTo>
                <a:lnTo>
                  <a:pt x="25" y="0"/>
                </a:lnTo>
                <a:lnTo>
                  <a:pt x="18" y="5"/>
                </a:lnTo>
                <a:lnTo>
                  <a:pt x="13" y="10"/>
                </a:lnTo>
                <a:lnTo>
                  <a:pt x="9" y="18"/>
                </a:lnTo>
                <a:lnTo>
                  <a:pt x="5" y="27"/>
                </a:lnTo>
                <a:lnTo>
                  <a:pt x="2" y="37"/>
                </a:lnTo>
                <a:lnTo>
                  <a:pt x="0" y="50"/>
                </a:lnTo>
                <a:lnTo>
                  <a:pt x="0" y="63"/>
                </a:lnTo>
                <a:lnTo>
                  <a:pt x="0" y="75"/>
                </a:lnTo>
                <a:lnTo>
                  <a:pt x="2" y="88"/>
                </a:lnTo>
                <a:lnTo>
                  <a:pt x="5" y="97"/>
                </a:lnTo>
                <a:lnTo>
                  <a:pt x="9" y="107"/>
                </a:lnTo>
                <a:lnTo>
                  <a:pt x="13" y="115"/>
                </a:lnTo>
                <a:lnTo>
                  <a:pt x="18" y="120"/>
                </a:lnTo>
                <a:lnTo>
                  <a:pt x="25" y="125"/>
                </a:lnTo>
                <a:lnTo>
                  <a:pt x="31" y="125"/>
                </a:lnTo>
                <a:lnTo>
                  <a:pt x="38" y="125"/>
                </a:lnTo>
                <a:lnTo>
                  <a:pt x="44" y="120"/>
                </a:lnTo>
                <a:lnTo>
                  <a:pt x="49" y="115"/>
                </a:lnTo>
                <a:lnTo>
                  <a:pt x="54" y="107"/>
                </a:lnTo>
                <a:lnTo>
                  <a:pt x="57" y="97"/>
                </a:lnTo>
                <a:lnTo>
                  <a:pt x="61" y="88"/>
                </a:lnTo>
                <a:lnTo>
                  <a:pt x="62" y="75"/>
                </a:lnTo>
                <a:lnTo>
                  <a:pt x="64" y="63"/>
                </a:lnTo>
                <a:lnTo>
                  <a:pt x="62" y="50"/>
                </a:lnTo>
                <a:lnTo>
                  <a:pt x="61" y="37"/>
                </a:lnTo>
                <a:lnTo>
                  <a:pt x="57" y="27"/>
                </a:lnTo>
                <a:lnTo>
                  <a:pt x="54" y="18"/>
                </a:lnTo>
                <a:lnTo>
                  <a:pt x="49" y="10"/>
                </a:lnTo>
                <a:lnTo>
                  <a:pt x="44" y="5"/>
                </a:lnTo>
                <a:lnTo>
                  <a:pt x="38" y="0"/>
                </a:lnTo>
                <a:lnTo>
                  <a:pt x="31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Freeform 50">
            <a:extLst>
              <a:ext uri="{FF2B5EF4-FFF2-40B4-BE49-F238E27FC236}">
                <a16:creationId xmlns:a16="http://schemas.microsoft.com/office/drawing/2014/main" id="{16D40729-1A71-D0F2-63CC-986E427E2E61}"/>
              </a:ext>
            </a:extLst>
          </p:cNvPr>
          <p:cNvSpPr>
            <a:spLocks/>
          </p:cNvSpPr>
          <p:nvPr/>
        </p:nvSpPr>
        <p:spPr bwMode="auto">
          <a:xfrm>
            <a:off x="4937650" y="3467962"/>
            <a:ext cx="103095" cy="199846"/>
          </a:xfrm>
          <a:custGeom>
            <a:avLst/>
            <a:gdLst>
              <a:gd name="T0" fmla="*/ 2147483647 w 65"/>
              <a:gd name="T1" fmla="*/ 0 h 126"/>
              <a:gd name="T2" fmla="*/ 2147483647 w 65"/>
              <a:gd name="T3" fmla="*/ 0 h 126"/>
              <a:gd name="T4" fmla="*/ 2147483647 w 65"/>
              <a:gd name="T5" fmla="*/ 2147483647 h 126"/>
              <a:gd name="T6" fmla="*/ 2147483647 w 65"/>
              <a:gd name="T7" fmla="*/ 2147483647 h 126"/>
              <a:gd name="T8" fmla="*/ 2147483647 w 65"/>
              <a:gd name="T9" fmla="*/ 2147483647 h 126"/>
              <a:gd name="T10" fmla="*/ 2147483647 w 65"/>
              <a:gd name="T11" fmla="*/ 2147483647 h 126"/>
              <a:gd name="T12" fmla="*/ 2147483647 w 65"/>
              <a:gd name="T13" fmla="*/ 2147483647 h 126"/>
              <a:gd name="T14" fmla="*/ 0 w 65"/>
              <a:gd name="T15" fmla="*/ 2147483647 h 126"/>
              <a:gd name="T16" fmla="*/ 0 w 65"/>
              <a:gd name="T17" fmla="*/ 2147483647 h 126"/>
              <a:gd name="T18" fmla="*/ 0 w 65"/>
              <a:gd name="T19" fmla="*/ 2147483647 h 126"/>
              <a:gd name="T20" fmla="*/ 2147483647 w 65"/>
              <a:gd name="T21" fmla="*/ 2147483647 h 126"/>
              <a:gd name="T22" fmla="*/ 2147483647 w 65"/>
              <a:gd name="T23" fmla="*/ 2147483647 h 126"/>
              <a:gd name="T24" fmla="*/ 2147483647 w 65"/>
              <a:gd name="T25" fmla="*/ 2147483647 h 126"/>
              <a:gd name="T26" fmla="*/ 2147483647 w 65"/>
              <a:gd name="T27" fmla="*/ 2147483647 h 126"/>
              <a:gd name="T28" fmla="*/ 2147483647 w 65"/>
              <a:gd name="T29" fmla="*/ 2147483647 h 126"/>
              <a:gd name="T30" fmla="*/ 2147483647 w 65"/>
              <a:gd name="T31" fmla="*/ 2147483647 h 126"/>
              <a:gd name="T32" fmla="*/ 2147483647 w 65"/>
              <a:gd name="T33" fmla="*/ 2147483647 h 126"/>
              <a:gd name="T34" fmla="*/ 2147483647 w 65"/>
              <a:gd name="T35" fmla="*/ 2147483647 h 126"/>
              <a:gd name="T36" fmla="*/ 2147483647 w 65"/>
              <a:gd name="T37" fmla="*/ 2147483647 h 126"/>
              <a:gd name="T38" fmla="*/ 2147483647 w 65"/>
              <a:gd name="T39" fmla="*/ 2147483647 h 126"/>
              <a:gd name="T40" fmla="*/ 2147483647 w 65"/>
              <a:gd name="T41" fmla="*/ 2147483647 h 126"/>
              <a:gd name="T42" fmla="*/ 2147483647 w 65"/>
              <a:gd name="T43" fmla="*/ 2147483647 h 126"/>
              <a:gd name="T44" fmla="*/ 2147483647 w 65"/>
              <a:gd name="T45" fmla="*/ 2147483647 h 126"/>
              <a:gd name="T46" fmla="*/ 2147483647 w 65"/>
              <a:gd name="T47" fmla="*/ 2147483647 h 126"/>
              <a:gd name="T48" fmla="*/ 2147483647 w 65"/>
              <a:gd name="T49" fmla="*/ 2147483647 h 126"/>
              <a:gd name="T50" fmla="*/ 2147483647 w 65"/>
              <a:gd name="T51" fmla="*/ 2147483647 h 126"/>
              <a:gd name="T52" fmla="*/ 2147483647 w 65"/>
              <a:gd name="T53" fmla="*/ 2147483647 h 126"/>
              <a:gd name="T54" fmla="*/ 2147483647 w 65"/>
              <a:gd name="T55" fmla="*/ 2147483647 h 126"/>
              <a:gd name="T56" fmla="*/ 2147483647 w 65"/>
              <a:gd name="T57" fmla="*/ 2147483647 h 126"/>
              <a:gd name="T58" fmla="*/ 2147483647 w 65"/>
              <a:gd name="T59" fmla="*/ 2147483647 h 126"/>
              <a:gd name="T60" fmla="*/ 2147483647 w 65"/>
              <a:gd name="T61" fmla="*/ 2147483647 h 126"/>
              <a:gd name="T62" fmla="*/ 2147483647 w 65"/>
              <a:gd name="T63" fmla="*/ 0 h 126"/>
              <a:gd name="T64" fmla="*/ 2147483647 w 65"/>
              <a:gd name="T65" fmla="*/ 0 h 12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5"/>
              <a:gd name="T100" fmla="*/ 0 h 126"/>
              <a:gd name="T101" fmla="*/ 65 w 65"/>
              <a:gd name="T102" fmla="*/ 126 h 12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5" h="126">
                <a:moveTo>
                  <a:pt x="31" y="0"/>
                </a:moveTo>
                <a:lnTo>
                  <a:pt x="25" y="0"/>
                </a:lnTo>
                <a:lnTo>
                  <a:pt x="18" y="5"/>
                </a:lnTo>
                <a:lnTo>
                  <a:pt x="13" y="10"/>
                </a:lnTo>
                <a:lnTo>
                  <a:pt x="9" y="18"/>
                </a:lnTo>
                <a:lnTo>
                  <a:pt x="5" y="27"/>
                </a:lnTo>
                <a:lnTo>
                  <a:pt x="2" y="37"/>
                </a:lnTo>
                <a:lnTo>
                  <a:pt x="0" y="50"/>
                </a:lnTo>
                <a:lnTo>
                  <a:pt x="0" y="63"/>
                </a:lnTo>
                <a:lnTo>
                  <a:pt x="0" y="75"/>
                </a:lnTo>
                <a:lnTo>
                  <a:pt x="2" y="88"/>
                </a:lnTo>
                <a:lnTo>
                  <a:pt x="5" y="97"/>
                </a:lnTo>
                <a:lnTo>
                  <a:pt x="9" y="107"/>
                </a:lnTo>
                <a:lnTo>
                  <a:pt x="13" y="115"/>
                </a:lnTo>
                <a:lnTo>
                  <a:pt x="18" y="120"/>
                </a:lnTo>
                <a:lnTo>
                  <a:pt x="25" y="125"/>
                </a:lnTo>
                <a:lnTo>
                  <a:pt x="31" y="125"/>
                </a:lnTo>
                <a:lnTo>
                  <a:pt x="38" y="125"/>
                </a:lnTo>
                <a:lnTo>
                  <a:pt x="44" y="120"/>
                </a:lnTo>
                <a:lnTo>
                  <a:pt x="49" y="115"/>
                </a:lnTo>
                <a:lnTo>
                  <a:pt x="54" y="107"/>
                </a:lnTo>
                <a:lnTo>
                  <a:pt x="57" y="97"/>
                </a:lnTo>
                <a:lnTo>
                  <a:pt x="61" y="88"/>
                </a:lnTo>
                <a:lnTo>
                  <a:pt x="62" y="75"/>
                </a:lnTo>
                <a:lnTo>
                  <a:pt x="64" y="63"/>
                </a:lnTo>
                <a:lnTo>
                  <a:pt x="62" y="50"/>
                </a:lnTo>
                <a:lnTo>
                  <a:pt x="61" y="37"/>
                </a:lnTo>
                <a:lnTo>
                  <a:pt x="57" y="27"/>
                </a:lnTo>
                <a:lnTo>
                  <a:pt x="54" y="18"/>
                </a:lnTo>
                <a:lnTo>
                  <a:pt x="49" y="10"/>
                </a:lnTo>
                <a:lnTo>
                  <a:pt x="44" y="5"/>
                </a:lnTo>
                <a:lnTo>
                  <a:pt x="38" y="0"/>
                </a:lnTo>
                <a:lnTo>
                  <a:pt x="3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Freeform 51">
            <a:extLst>
              <a:ext uri="{FF2B5EF4-FFF2-40B4-BE49-F238E27FC236}">
                <a16:creationId xmlns:a16="http://schemas.microsoft.com/office/drawing/2014/main" id="{14543ABD-F668-E579-871D-4E438904DEA5}"/>
              </a:ext>
            </a:extLst>
          </p:cNvPr>
          <p:cNvSpPr>
            <a:spLocks/>
          </p:cNvSpPr>
          <p:nvPr/>
        </p:nvSpPr>
        <p:spPr bwMode="auto">
          <a:xfrm>
            <a:off x="4160469" y="3191982"/>
            <a:ext cx="1254591" cy="471068"/>
          </a:xfrm>
          <a:custGeom>
            <a:avLst/>
            <a:gdLst>
              <a:gd name="T0" fmla="*/ 2147483647 w 791"/>
              <a:gd name="T1" fmla="*/ 2147483647 h 297"/>
              <a:gd name="T2" fmla="*/ 2147483647 w 791"/>
              <a:gd name="T3" fmla="*/ 2147483647 h 297"/>
              <a:gd name="T4" fmla="*/ 2147483647 w 791"/>
              <a:gd name="T5" fmla="*/ 2147483647 h 297"/>
              <a:gd name="T6" fmla="*/ 2147483647 w 791"/>
              <a:gd name="T7" fmla="*/ 2147483647 h 297"/>
              <a:gd name="T8" fmla="*/ 2147483647 w 791"/>
              <a:gd name="T9" fmla="*/ 2147483647 h 297"/>
              <a:gd name="T10" fmla="*/ 2147483647 w 791"/>
              <a:gd name="T11" fmla="*/ 2147483647 h 297"/>
              <a:gd name="T12" fmla="*/ 2147483647 w 791"/>
              <a:gd name="T13" fmla="*/ 2147483647 h 297"/>
              <a:gd name="T14" fmla="*/ 2147483647 w 791"/>
              <a:gd name="T15" fmla="*/ 2147483647 h 297"/>
              <a:gd name="T16" fmla="*/ 2147483647 w 791"/>
              <a:gd name="T17" fmla="*/ 2147483647 h 297"/>
              <a:gd name="T18" fmla="*/ 2147483647 w 791"/>
              <a:gd name="T19" fmla="*/ 0 h 297"/>
              <a:gd name="T20" fmla="*/ 0 w 791"/>
              <a:gd name="T21" fmla="*/ 2147483647 h 297"/>
              <a:gd name="T22" fmla="*/ 2147483647 w 791"/>
              <a:gd name="T23" fmla="*/ 2147483647 h 29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91"/>
              <a:gd name="T37" fmla="*/ 0 h 297"/>
              <a:gd name="T38" fmla="*/ 791 w 791"/>
              <a:gd name="T39" fmla="*/ 297 h 29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91" h="297">
                <a:moveTo>
                  <a:pt x="21" y="296"/>
                </a:moveTo>
                <a:lnTo>
                  <a:pt x="790" y="24"/>
                </a:lnTo>
                <a:lnTo>
                  <a:pt x="790" y="18"/>
                </a:lnTo>
                <a:lnTo>
                  <a:pt x="790" y="13"/>
                </a:lnTo>
                <a:lnTo>
                  <a:pt x="790" y="10"/>
                </a:lnTo>
                <a:lnTo>
                  <a:pt x="788" y="8"/>
                </a:lnTo>
                <a:lnTo>
                  <a:pt x="786" y="6"/>
                </a:lnTo>
                <a:lnTo>
                  <a:pt x="786" y="5"/>
                </a:lnTo>
                <a:lnTo>
                  <a:pt x="785" y="2"/>
                </a:lnTo>
                <a:lnTo>
                  <a:pt x="783" y="0"/>
                </a:lnTo>
                <a:lnTo>
                  <a:pt x="0" y="249"/>
                </a:lnTo>
                <a:lnTo>
                  <a:pt x="21" y="296"/>
                </a:lnTo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Freeform 52">
            <a:extLst>
              <a:ext uri="{FF2B5EF4-FFF2-40B4-BE49-F238E27FC236}">
                <a16:creationId xmlns:a16="http://schemas.microsoft.com/office/drawing/2014/main" id="{CE0DA2F8-494A-2EA1-DBD4-39481630443B}"/>
              </a:ext>
            </a:extLst>
          </p:cNvPr>
          <p:cNvSpPr>
            <a:spLocks/>
          </p:cNvSpPr>
          <p:nvPr/>
        </p:nvSpPr>
        <p:spPr bwMode="auto">
          <a:xfrm>
            <a:off x="4160469" y="3191982"/>
            <a:ext cx="1254591" cy="471068"/>
          </a:xfrm>
          <a:custGeom>
            <a:avLst/>
            <a:gdLst>
              <a:gd name="T0" fmla="*/ 2147483647 w 791"/>
              <a:gd name="T1" fmla="*/ 2147483647 h 297"/>
              <a:gd name="T2" fmla="*/ 2147483647 w 791"/>
              <a:gd name="T3" fmla="*/ 2147483647 h 297"/>
              <a:gd name="T4" fmla="*/ 2147483647 w 791"/>
              <a:gd name="T5" fmla="*/ 2147483647 h 297"/>
              <a:gd name="T6" fmla="*/ 2147483647 w 791"/>
              <a:gd name="T7" fmla="*/ 2147483647 h 297"/>
              <a:gd name="T8" fmla="*/ 2147483647 w 791"/>
              <a:gd name="T9" fmla="*/ 2147483647 h 297"/>
              <a:gd name="T10" fmla="*/ 2147483647 w 791"/>
              <a:gd name="T11" fmla="*/ 2147483647 h 297"/>
              <a:gd name="T12" fmla="*/ 2147483647 w 791"/>
              <a:gd name="T13" fmla="*/ 2147483647 h 297"/>
              <a:gd name="T14" fmla="*/ 2147483647 w 791"/>
              <a:gd name="T15" fmla="*/ 2147483647 h 297"/>
              <a:gd name="T16" fmla="*/ 2147483647 w 791"/>
              <a:gd name="T17" fmla="*/ 2147483647 h 297"/>
              <a:gd name="T18" fmla="*/ 2147483647 w 791"/>
              <a:gd name="T19" fmla="*/ 0 h 297"/>
              <a:gd name="T20" fmla="*/ 0 w 791"/>
              <a:gd name="T21" fmla="*/ 2147483647 h 297"/>
              <a:gd name="T22" fmla="*/ 2147483647 w 791"/>
              <a:gd name="T23" fmla="*/ 2147483647 h 29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91"/>
              <a:gd name="T37" fmla="*/ 0 h 297"/>
              <a:gd name="T38" fmla="*/ 791 w 791"/>
              <a:gd name="T39" fmla="*/ 297 h 29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91" h="297">
                <a:moveTo>
                  <a:pt x="21" y="296"/>
                </a:moveTo>
                <a:lnTo>
                  <a:pt x="790" y="24"/>
                </a:lnTo>
                <a:lnTo>
                  <a:pt x="790" y="18"/>
                </a:lnTo>
                <a:lnTo>
                  <a:pt x="790" y="13"/>
                </a:lnTo>
                <a:lnTo>
                  <a:pt x="790" y="10"/>
                </a:lnTo>
                <a:lnTo>
                  <a:pt x="788" y="8"/>
                </a:lnTo>
                <a:lnTo>
                  <a:pt x="786" y="6"/>
                </a:lnTo>
                <a:lnTo>
                  <a:pt x="786" y="5"/>
                </a:lnTo>
                <a:lnTo>
                  <a:pt x="785" y="2"/>
                </a:lnTo>
                <a:lnTo>
                  <a:pt x="783" y="0"/>
                </a:lnTo>
                <a:lnTo>
                  <a:pt x="0" y="249"/>
                </a:lnTo>
                <a:lnTo>
                  <a:pt x="21" y="296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Freeform 53">
            <a:extLst>
              <a:ext uri="{FF2B5EF4-FFF2-40B4-BE49-F238E27FC236}">
                <a16:creationId xmlns:a16="http://schemas.microsoft.com/office/drawing/2014/main" id="{27AB1F47-CE4D-74A0-61CA-31510B5C67A8}"/>
              </a:ext>
            </a:extLst>
          </p:cNvPr>
          <p:cNvSpPr>
            <a:spLocks/>
          </p:cNvSpPr>
          <p:nvPr/>
        </p:nvSpPr>
        <p:spPr bwMode="auto">
          <a:xfrm>
            <a:off x="4206464" y="3233221"/>
            <a:ext cx="1213354" cy="488514"/>
          </a:xfrm>
          <a:custGeom>
            <a:avLst/>
            <a:gdLst>
              <a:gd name="T0" fmla="*/ 0 w 765"/>
              <a:gd name="T1" fmla="*/ 2147483647 h 308"/>
              <a:gd name="T2" fmla="*/ 2147483647 w 765"/>
              <a:gd name="T3" fmla="*/ 2147483647 h 308"/>
              <a:gd name="T4" fmla="*/ 2147483647 w 765"/>
              <a:gd name="T5" fmla="*/ 2147483647 h 308"/>
              <a:gd name="T6" fmla="*/ 2147483647 w 765"/>
              <a:gd name="T7" fmla="*/ 2147483647 h 308"/>
              <a:gd name="T8" fmla="*/ 2147483647 w 765"/>
              <a:gd name="T9" fmla="*/ 2147483647 h 308"/>
              <a:gd name="T10" fmla="*/ 2147483647 w 765"/>
              <a:gd name="T11" fmla="*/ 2147483647 h 308"/>
              <a:gd name="T12" fmla="*/ 2147483647 w 765"/>
              <a:gd name="T13" fmla="*/ 2147483647 h 308"/>
              <a:gd name="T14" fmla="*/ 2147483647 w 765"/>
              <a:gd name="T15" fmla="*/ 2147483647 h 308"/>
              <a:gd name="T16" fmla="*/ 2147483647 w 765"/>
              <a:gd name="T17" fmla="*/ 2147483647 h 308"/>
              <a:gd name="T18" fmla="*/ 2147483647 w 765"/>
              <a:gd name="T19" fmla="*/ 2147483647 h 308"/>
              <a:gd name="T20" fmla="*/ 2147483647 w 765"/>
              <a:gd name="T21" fmla="*/ 0 h 308"/>
              <a:gd name="T22" fmla="*/ 0 w 765"/>
              <a:gd name="T23" fmla="*/ 2147483647 h 30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5"/>
              <a:gd name="T37" fmla="*/ 0 h 308"/>
              <a:gd name="T38" fmla="*/ 765 w 765"/>
              <a:gd name="T39" fmla="*/ 308 h 30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5" h="308">
                <a:moveTo>
                  <a:pt x="0" y="265"/>
                </a:moveTo>
                <a:lnTo>
                  <a:pt x="27" y="307"/>
                </a:lnTo>
                <a:lnTo>
                  <a:pt x="756" y="39"/>
                </a:lnTo>
                <a:lnTo>
                  <a:pt x="757" y="34"/>
                </a:lnTo>
                <a:lnTo>
                  <a:pt x="759" y="29"/>
                </a:lnTo>
                <a:lnTo>
                  <a:pt x="761" y="26"/>
                </a:lnTo>
                <a:lnTo>
                  <a:pt x="761" y="23"/>
                </a:lnTo>
                <a:lnTo>
                  <a:pt x="762" y="18"/>
                </a:lnTo>
                <a:lnTo>
                  <a:pt x="762" y="13"/>
                </a:lnTo>
                <a:lnTo>
                  <a:pt x="762" y="8"/>
                </a:lnTo>
                <a:lnTo>
                  <a:pt x="764" y="0"/>
                </a:lnTo>
                <a:lnTo>
                  <a:pt x="0" y="265"/>
                </a:lnTo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Freeform 54">
            <a:extLst>
              <a:ext uri="{FF2B5EF4-FFF2-40B4-BE49-F238E27FC236}">
                <a16:creationId xmlns:a16="http://schemas.microsoft.com/office/drawing/2014/main" id="{7BD2BB39-A1D5-7A7A-BEDD-518F06D1F17F}"/>
              </a:ext>
            </a:extLst>
          </p:cNvPr>
          <p:cNvSpPr>
            <a:spLocks/>
          </p:cNvSpPr>
          <p:nvPr/>
        </p:nvSpPr>
        <p:spPr bwMode="auto">
          <a:xfrm>
            <a:off x="4206464" y="3233221"/>
            <a:ext cx="1213354" cy="488514"/>
          </a:xfrm>
          <a:custGeom>
            <a:avLst/>
            <a:gdLst>
              <a:gd name="T0" fmla="*/ 0 w 765"/>
              <a:gd name="T1" fmla="*/ 2147483647 h 308"/>
              <a:gd name="T2" fmla="*/ 2147483647 w 765"/>
              <a:gd name="T3" fmla="*/ 2147483647 h 308"/>
              <a:gd name="T4" fmla="*/ 2147483647 w 765"/>
              <a:gd name="T5" fmla="*/ 2147483647 h 308"/>
              <a:gd name="T6" fmla="*/ 2147483647 w 765"/>
              <a:gd name="T7" fmla="*/ 2147483647 h 308"/>
              <a:gd name="T8" fmla="*/ 2147483647 w 765"/>
              <a:gd name="T9" fmla="*/ 2147483647 h 308"/>
              <a:gd name="T10" fmla="*/ 2147483647 w 765"/>
              <a:gd name="T11" fmla="*/ 2147483647 h 308"/>
              <a:gd name="T12" fmla="*/ 2147483647 w 765"/>
              <a:gd name="T13" fmla="*/ 2147483647 h 308"/>
              <a:gd name="T14" fmla="*/ 2147483647 w 765"/>
              <a:gd name="T15" fmla="*/ 2147483647 h 308"/>
              <a:gd name="T16" fmla="*/ 2147483647 w 765"/>
              <a:gd name="T17" fmla="*/ 2147483647 h 308"/>
              <a:gd name="T18" fmla="*/ 2147483647 w 765"/>
              <a:gd name="T19" fmla="*/ 2147483647 h 308"/>
              <a:gd name="T20" fmla="*/ 2147483647 w 765"/>
              <a:gd name="T21" fmla="*/ 0 h 308"/>
              <a:gd name="T22" fmla="*/ 0 w 765"/>
              <a:gd name="T23" fmla="*/ 2147483647 h 30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5"/>
              <a:gd name="T37" fmla="*/ 0 h 308"/>
              <a:gd name="T38" fmla="*/ 765 w 765"/>
              <a:gd name="T39" fmla="*/ 308 h 30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5" h="308">
                <a:moveTo>
                  <a:pt x="0" y="265"/>
                </a:moveTo>
                <a:lnTo>
                  <a:pt x="27" y="307"/>
                </a:lnTo>
                <a:lnTo>
                  <a:pt x="756" y="39"/>
                </a:lnTo>
                <a:lnTo>
                  <a:pt x="757" y="34"/>
                </a:lnTo>
                <a:lnTo>
                  <a:pt x="759" y="29"/>
                </a:lnTo>
                <a:lnTo>
                  <a:pt x="761" y="26"/>
                </a:lnTo>
                <a:lnTo>
                  <a:pt x="761" y="23"/>
                </a:lnTo>
                <a:lnTo>
                  <a:pt x="762" y="18"/>
                </a:lnTo>
                <a:lnTo>
                  <a:pt x="762" y="13"/>
                </a:lnTo>
                <a:lnTo>
                  <a:pt x="762" y="8"/>
                </a:lnTo>
                <a:lnTo>
                  <a:pt x="764" y="0"/>
                </a:lnTo>
                <a:lnTo>
                  <a:pt x="0" y="265"/>
                </a:lnTo>
              </a:path>
            </a:pathLst>
          </a:custGeom>
          <a:noFill/>
          <a:ln w="12700" cap="rnd">
            <a:solidFill>
              <a:srgbClr val="99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Freeform 55">
            <a:extLst>
              <a:ext uri="{FF2B5EF4-FFF2-40B4-BE49-F238E27FC236}">
                <a16:creationId xmlns:a16="http://schemas.microsoft.com/office/drawing/2014/main" id="{7E154CA8-15D5-3D31-5E6F-FD36F3696F2D}"/>
              </a:ext>
            </a:extLst>
          </p:cNvPr>
          <p:cNvSpPr>
            <a:spLocks/>
          </p:cNvSpPr>
          <p:nvPr/>
        </p:nvSpPr>
        <p:spPr bwMode="auto">
          <a:xfrm>
            <a:off x="3361082" y="2259365"/>
            <a:ext cx="1330723" cy="2266513"/>
          </a:xfrm>
          <a:custGeom>
            <a:avLst/>
            <a:gdLst>
              <a:gd name="T0" fmla="*/ 2147483647 w 839"/>
              <a:gd name="T1" fmla="*/ 2147483647 h 1429"/>
              <a:gd name="T2" fmla="*/ 2147483647 w 839"/>
              <a:gd name="T3" fmla="*/ 2147483647 h 1429"/>
              <a:gd name="T4" fmla="*/ 2147483647 w 839"/>
              <a:gd name="T5" fmla="*/ 2147483647 h 1429"/>
              <a:gd name="T6" fmla="*/ 2147483647 w 839"/>
              <a:gd name="T7" fmla="*/ 2147483647 h 1429"/>
              <a:gd name="T8" fmla="*/ 2147483647 w 839"/>
              <a:gd name="T9" fmla="*/ 2147483647 h 1429"/>
              <a:gd name="T10" fmla="*/ 2147483647 w 839"/>
              <a:gd name="T11" fmla="*/ 2147483647 h 1429"/>
              <a:gd name="T12" fmla="*/ 2147483647 w 839"/>
              <a:gd name="T13" fmla="*/ 2147483647 h 1429"/>
              <a:gd name="T14" fmla="*/ 2147483647 w 839"/>
              <a:gd name="T15" fmla="*/ 2147483647 h 1429"/>
              <a:gd name="T16" fmla="*/ 2147483647 w 839"/>
              <a:gd name="T17" fmla="*/ 2147483647 h 1429"/>
              <a:gd name="T18" fmla="*/ 2147483647 w 839"/>
              <a:gd name="T19" fmla="*/ 2147483647 h 1429"/>
              <a:gd name="T20" fmla="*/ 2147483647 w 839"/>
              <a:gd name="T21" fmla="*/ 2147483647 h 1429"/>
              <a:gd name="T22" fmla="*/ 2147483647 w 839"/>
              <a:gd name="T23" fmla="*/ 2147483647 h 1429"/>
              <a:gd name="T24" fmla="*/ 2147483647 w 839"/>
              <a:gd name="T25" fmla="*/ 2147483647 h 1429"/>
              <a:gd name="T26" fmla="*/ 2147483647 w 839"/>
              <a:gd name="T27" fmla="*/ 2147483647 h 1429"/>
              <a:gd name="T28" fmla="*/ 2147483647 w 839"/>
              <a:gd name="T29" fmla="*/ 2147483647 h 1429"/>
              <a:gd name="T30" fmla="*/ 2147483647 w 839"/>
              <a:gd name="T31" fmla="*/ 2147483647 h 1429"/>
              <a:gd name="T32" fmla="*/ 2147483647 w 839"/>
              <a:gd name="T33" fmla="*/ 2147483647 h 1429"/>
              <a:gd name="T34" fmla="*/ 2147483647 w 839"/>
              <a:gd name="T35" fmla="*/ 2147483647 h 1429"/>
              <a:gd name="T36" fmla="*/ 2147483647 w 839"/>
              <a:gd name="T37" fmla="*/ 2147483647 h 1429"/>
              <a:gd name="T38" fmla="*/ 2147483647 w 839"/>
              <a:gd name="T39" fmla="*/ 2147483647 h 1429"/>
              <a:gd name="T40" fmla="*/ 2147483647 w 839"/>
              <a:gd name="T41" fmla="*/ 2147483647 h 1429"/>
              <a:gd name="T42" fmla="*/ 2147483647 w 839"/>
              <a:gd name="T43" fmla="*/ 2147483647 h 1429"/>
              <a:gd name="T44" fmla="*/ 2147483647 w 839"/>
              <a:gd name="T45" fmla="*/ 2147483647 h 1429"/>
              <a:gd name="T46" fmla="*/ 2147483647 w 839"/>
              <a:gd name="T47" fmla="*/ 2147483647 h 1429"/>
              <a:gd name="T48" fmla="*/ 2147483647 w 839"/>
              <a:gd name="T49" fmla="*/ 2147483647 h 1429"/>
              <a:gd name="T50" fmla="*/ 2147483647 w 839"/>
              <a:gd name="T51" fmla="*/ 2147483647 h 1429"/>
              <a:gd name="T52" fmla="*/ 2147483647 w 839"/>
              <a:gd name="T53" fmla="*/ 2147483647 h 1429"/>
              <a:gd name="T54" fmla="*/ 2147483647 w 839"/>
              <a:gd name="T55" fmla="*/ 2147483647 h 1429"/>
              <a:gd name="T56" fmla="*/ 2147483647 w 839"/>
              <a:gd name="T57" fmla="*/ 2147483647 h 1429"/>
              <a:gd name="T58" fmla="*/ 2147483647 w 839"/>
              <a:gd name="T59" fmla="*/ 2147483647 h 1429"/>
              <a:gd name="T60" fmla="*/ 2147483647 w 839"/>
              <a:gd name="T61" fmla="*/ 2147483647 h 1429"/>
              <a:gd name="T62" fmla="*/ 2147483647 w 839"/>
              <a:gd name="T63" fmla="*/ 2147483647 h 1429"/>
              <a:gd name="T64" fmla="*/ 2147483647 w 839"/>
              <a:gd name="T65" fmla="*/ 2147483647 h 1429"/>
              <a:gd name="T66" fmla="*/ 2147483647 w 839"/>
              <a:gd name="T67" fmla="*/ 2147483647 h 1429"/>
              <a:gd name="T68" fmla="*/ 2147483647 w 839"/>
              <a:gd name="T69" fmla="*/ 2147483647 h 1429"/>
              <a:gd name="T70" fmla="*/ 2147483647 w 839"/>
              <a:gd name="T71" fmla="*/ 2147483647 h 1429"/>
              <a:gd name="T72" fmla="*/ 2147483647 w 839"/>
              <a:gd name="T73" fmla="*/ 2147483647 h 1429"/>
              <a:gd name="T74" fmla="*/ 2147483647 w 839"/>
              <a:gd name="T75" fmla="*/ 2147483647 h 1429"/>
              <a:gd name="T76" fmla="*/ 2147483647 w 839"/>
              <a:gd name="T77" fmla="*/ 2147483647 h 1429"/>
              <a:gd name="T78" fmla="*/ 2147483647 w 839"/>
              <a:gd name="T79" fmla="*/ 2147483647 h 1429"/>
              <a:gd name="T80" fmla="*/ 2147483647 w 839"/>
              <a:gd name="T81" fmla="*/ 2147483647 h 1429"/>
              <a:gd name="T82" fmla="*/ 2147483647 w 839"/>
              <a:gd name="T83" fmla="*/ 2147483647 h 1429"/>
              <a:gd name="T84" fmla="*/ 2147483647 w 839"/>
              <a:gd name="T85" fmla="*/ 2147483647 h 1429"/>
              <a:gd name="T86" fmla="*/ 2147483647 w 839"/>
              <a:gd name="T87" fmla="*/ 2147483647 h 1429"/>
              <a:gd name="T88" fmla="*/ 2147483647 w 839"/>
              <a:gd name="T89" fmla="*/ 2147483647 h 1429"/>
              <a:gd name="T90" fmla="*/ 2147483647 w 839"/>
              <a:gd name="T91" fmla="*/ 2147483647 h 1429"/>
              <a:gd name="T92" fmla="*/ 2147483647 w 839"/>
              <a:gd name="T93" fmla="*/ 2147483647 h 1429"/>
              <a:gd name="T94" fmla="*/ 2147483647 w 839"/>
              <a:gd name="T95" fmla="*/ 2147483647 h 1429"/>
              <a:gd name="T96" fmla="*/ 2147483647 w 839"/>
              <a:gd name="T97" fmla="*/ 2147483647 h 1429"/>
              <a:gd name="T98" fmla="*/ 2147483647 w 839"/>
              <a:gd name="T99" fmla="*/ 2147483647 h 1429"/>
              <a:gd name="T100" fmla="*/ 2147483647 w 839"/>
              <a:gd name="T101" fmla="*/ 2147483647 h 1429"/>
              <a:gd name="T102" fmla="*/ 2147483647 w 839"/>
              <a:gd name="T103" fmla="*/ 2147483647 h 1429"/>
              <a:gd name="T104" fmla="*/ 2147483647 w 839"/>
              <a:gd name="T105" fmla="*/ 2147483647 h 1429"/>
              <a:gd name="T106" fmla="*/ 2147483647 w 839"/>
              <a:gd name="T107" fmla="*/ 2147483647 h 1429"/>
              <a:gd name="T108" fmla="*/ 2147483647 w 839"/>
              <a:gd name="T109" fmla="*/ 2147483647 h 1429"/>
              <a:gd name="T110" fmla="*/ 2147483647 w 839"/>
              <a:gd name="T111" fmla="*/ 2147483647 h 1429"/>
              <a:gd name="T112" fmla="*/ 2147483647 w 839"/>
              <a:gd name="T113" fmla="*/ 2147483647 h 1429"/>
              <a:gd name="T114" fmla="*/ 2147483647 w 839"/>
              <a:gd name="T115" fmla="*/ 2147483647 h 1429"/>
              <a:gd name="T116" fmla="*/ 2147483647 w 839"/>
              <a:gd name="T117" fmla="*/ 2147483647 h 1429"/>
              <a:gd name="T118" fmla="*/ 2147483647 w 839"/>
              <a:gd name="T119" fmla="*/ 2147483647 h 1429"/>
              <a:gd name="T120" fmla="*/ 2147483647 w 839"/>
              <a:gd name="T121" fmla="*/ 2147483647 h 1429"/>
              <a:gd name="T122" fmla="*/ 2147483647 w 839"/>
              <a:gd name="T123" fmla="*/ 2147483647 h 142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839"/>
              <a:gd name="T187" fmla="*/ 0 h 1429"/>
              <a:gd name="T188" fmla="*/ 839 w 839"/>
              <a:gd name="T189" fmla="*/ 1429 h 1429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839" h="1429">
                <a:moveTo>
                  <a:pt x="777" y="0"/>
                </a:moveTo>
                <a:lnTo>
                  <a:pt x="720" y="13"/>
                </a:lnTo>
                <a:lnTo>
                  <a:pt x="658" y="31"/>
                </a:lnTo>
                <a:lnTo>
                  <a:pt x="593" y="52"/>
                </a:lnTo>
                <a:lnTo>
                  <a:pt x="526" y="76"/>
                </a:lnTo>
                <a:lnTo>
                  <a:pt x="461" y="102"/>
                </a:lnTo>
                <a:lnTo>
                  <a:pt x="396" y="128"/>
                </a:lnTo>
                <a:lnTo>
                  <a:pt x="336" y="156"/>
                </a:lnTo>
                <a:lnTo>
                  <a:pt x="281" y="182"/>
                </a:lnTo>
                <a:lnTo>
                  <a:pt x="284" y="196"/>
                </a:lnTo>
                <a:lnTo>
                  <a:pt x="284" y="211"/>
                </a:lnTo>
                <a:lnTo>
                  <a:pt x="283" y="224"/>
                </a:lnTo>
                <a:lnTo>
                  <a:pt x="278" y="235"/>
                </a:lnTo>
                <a:lnTo>
                  <a:pt x="271" y="247"/>
                </a:lnTo>
                <a:lnTo>
                  <a:pt x="261" y="256"/>
                </a:lnTo>
                <a:lnTo>
                  <a:pt x="252" y="265"/>
                </a:lnTo>
                <a:lnTo>
                  <a:pt x="242" y="271"/>
                </a:lnTo>
                <a:lnTo>
                  <a:pt x="229" y="276"/>
                </a:lnTo>
                <a:lnTo>
                  <a:pt x="218" y="279"/>
                </a:lnTo>
                <a:lnTo>
                  <a:pt x="205" y="281"/>
                </a:lnTo>
                <a:lnTo>
                  <a:pt x="193" y="281"/>
                </a:lnTo>
                <a:lnTo>
                  <a:pt x="182" y="279"/>
                </a:lnTo>
                <a:lnTo>
                  <a:pt x="170" y="276"/>
                </a:lnTo>
                <a:lnTo>
                  <a:pt x="161" y="269"/>
                </a:lnTo>
                <a:lnTo>
                  <a:pt x="153" y="263"/>
                </a:lnTo>
                <a:lnTo>
                  <a:pt x="131" y="276"/>
                </a:lnTo>
                <a:lnTo>
                  <a:pt x="110" y="291"/>
                </a:lnTo>
                <a:lnTo>
                  <a:pt x="89" y="305"/>
                </a:lnTo>
                <a:lnTo>
                  <a:pt x="70" y="320"/>
                </a:lnTo>
                <a:lnTo>
                  <a:pt x="52" y="334"/>
                </a:lnTo>
                <a:lnTo>
                  <a:pt x="34" y="347"/>
                </a:lnTo>
                <a:lnTo>
                  <a:pt x="16" y="362"/>
                </a:lnTo>
                <a:lnTo>
                  <a:pt x="0" y="377"/>
                </a:lnTo>
                <a:lnTo>
                  <a:pt x="13" y="429"/>
                </a:lnTo>
                <a:lnTo>
                  <a:pt x="24" y="482"/>
                </a:lnTo>
                <a:lnTo>
                  <a:pt x="32" y="534"/>
                </a:lnTo>
                <a:lnTo>
                  <a:pt x="42" y="586"/>
                </a:lnTo>
                <a:lnTo>
                  <a:pt x="50" y="638"/>
                </a:lnTo>
                <a:lnTo>
                  <a:pt x="57" y="689"/>
                </a:lnTo>
                <a:lnTo>
                  <a:pt x="65" y="739"/>
                </a:lnTo>
                <a:lnTo>
                  <a:pt x="73" y="789"/>
                </a:lnTo>
                <a:lnTo>
                  <a:pt x="83" y="791"/>
                </a:lnTo>
                <a:lnTo>
                  <a:pt x="92" y="794"/>
                </a:lnTo>
                <a:lnTo>
                  <a:pt x="101" y="798"/>
                </a:lnTo>
                <a:lnTo>
                  <a:pt x="109" y="802"/>
                </a:lnTo>
                <a:lnTo>
                  <a:pt x="123" y="812"/>
                </a:lnTo>
                <a:lnTo>
                  <a:pt x="135" y="824"/>
                </a:lnTo>
                <a:lnTo>
                  <a:pt x="143" y="837"/>
                </a:lnTo>
                <a:lnTo>
                  <a:pt x="149" y="851"/>
                </a:lnTo>
                <a:lnTo>
                  <a:pt x="154" y="866"/>
                </a:lnTo>
                <a:lnTo>
                  <a:pt x="156" y="882"/>
                </a:lnTo>
                <a:lnTo>
                  <a:pt x="154" y="898"/>
                </a:lnTo>
                <a:lnTo>
                  <a:pt x="151" y="913"/>
                </a:lnTo>
                <a:lnTo>
                  <a:pt x="146" y="929"/>
                </a:lnTo>
                <a:lnTo>
                  <a:pt x="138" y="942"/>
                </a:lnTo>
                <a:lnTo>
                  <a:pt x="128" y="955"/>
                </a:lnTo>
                <a:lnTo>
                  <a:pt x="115" y="967"/>
                </a:lnTo>
                <a:lnTo>
                  <a:pt x="102" y="976"/>
                </a:lnTo>
                <a:lnTo>
                  <a:pt x="84" y="983"/>
                </a:lnTo>
                <a:lnTo>
                  <a:pt x="86" y="1014"/>
                </a:lnTo>
                <a:lnTo>
                  <a:pt x="88" y="1048"/>
                </a:lnTo>
                <a:lnTo>
                  <a:pt x="88" y="1082"/>
                </a:lnTo>
                <a:lnTo>
                  <a:pt x="89" y="1119"/>
                </a:lnTo>
                <a:lnTo>
                  <a:pt x="91" y="1155"/>
                </a:lnTo>
                <a:lnTo>
                  <a:pt x="91" y="1193"/>
                </a:lnTo>
                <a:lnTo>
                  <a:pt x="91" y="1230"/>
                </a:lnTo>
                <a:lnTo>
                  <a:pt x="91" y="1264"/>
                </a:lnTo>
                <a:lnTo>
                  <a:pt x="157" y="1279"/>
                </a:lnTo>
                <a:lnTo>
                  <a:pt x="226" y="1295"/>
                </a:lnTo>
                <a:lnTo>
                  <a:pt x="297" y="1311"/>
                </a:lnTo>
                <a:lnTo>
                  <a:pt x="375" y="1331"/>
                </a:lnTo>
                <a:lnTo>
                  <a:pt x="458" y="1350"/>
                </a:lnTo>
                <a:lnTo>
                  <a:pt x="549" y="1373"/>
                </a:lnTo>
                <a:lnTo>
                  <a:pt x="650" y="1399"/>
                </a:lnTo>
                <a:lnTo>
                  <a:pt x="762" y="1428"/>
                </a:lnTo>
                <a:lnTo>
                  <a:pt x="777" y="1360"/>
                </a:lnTo>
                <a:lnTo>
                  <a:pt x="791" y="1284"/>
                </a:lnTo>
                <a:lnTo>
                  <a:pt x="803" y="1204"/>
                </a:lnTo>
                <a:lnTo>
                  <a:pt x="812" y="1119"/>
                </a:lnTo>
                <a:lnTo>
                  <a:pt x="822" y="1032"/>
                </a:lnTo>
                <a:lnTo>
                  <a:pt x="829" y="939"/>
                </a:lnTo>
                <a:lnTo>
                  <a:pt x="834" y="846"/>
                </a:lnTo>
                <a:lnTo>
                  <a:pt x="837" y="750"/>
                </a:lnTo>
                <a:lnTo>
                  <a:pt x="837" y="728"/>
                </a:lnTo>
                <a:lnTo>
                  <a:pt x="838" y="708"/>
                </a:lnTo>
                <a:lnTo>
                  <a:pt x="838" y="690"/>
                </a:lnTo>
                <a:lnTo>
                  <a:pt x="838" y="674"/>
                </a:lnTo>
                <a:lnTo>
                  <a:pt x="838" y="656"/>
                </a:lnTo>
                <a:lnTo>
                  <a:pt x="838" y="640"/>
                </a:lnTo>
                <a:lnTo>
                  <a:pt x="838" y="619"/>
                </a:lnTo>
                <a:lnTo>
                  <a:pt x="838" y="598"/>
                </a:lnTo>
                <a:lnTo>
                  <a:pt x="827" y="596"/>
                </a:lnTo>
                <a:lnTo>
                  <a:pt x="816" y="593"/>
                </a:lnTo>
                <a:lnTo>
                  <a:pt x="806" y="588"/>
                </a:lnTo>
                <a:lnTo>
                  <a:pt x="796" y="583"/>
                </a:lnTo>
                <a:lnTo>
                  <a:pt x="788" y="578"/>
                </a:lnTo>
                <a:lnTo>
                  <a:pt x="780" y="570"/>
                </a:lnTo>
                <a:lnTo>
                  <a:pt x="773" y="564"/>
                </a:lnTo>
                <a:lnTo>
                  <a:pt x="769" y="555"/>
                </a:lnTo>
                <a:lnTo>
                  <a:pt x="762" y="546"/>
                </a:lnTo>
                <a:lnTo>
                  <a:pt x="759" y="536"/>
                </a:lnTo>
                <a:lnTo>
                  <a:pt x="756" y="526"/>
                </a:lnTo>
                <a:lnTo>
                  <a:pt x="752" y="516"/>
                </a:lnTo>
                <a:lnTo>
                  <a:pt x="749" y="494"/>
                </a:lnTo>
                <a:lnTo>
                  <a:pt x="747" y="473"/>
                </a:lnTo>
                <a:lnTo>
                  <a:pt x="749" y="450"/>
                </a:lnTo>
                <a:lnTo>
                  <a:pt x="754" y="429"/>
                </a:lnTo>
                <a:lnTo>
                  <a:pt x="760" y="409"/>
                </a:lnTo>
                <a:lnTo>
                  <a:pt x="770" y="391"/>
                </a:lnTo>
                <a:lnTo>
                  <a:pt x="775" y="383"/>
                </a:lnTo>
                <a:lnTo>
                  <a:pt x="780" y="375"/>
                </a:lnTo>
                <a:lnTo>
                  <a:pt x="786" y="369"/>
                </a:lnTo>
                <a:lnTo>
                  <a:pt x="795" y="364"/>
                </a:lnTo>
                <a:lnTo>
                  <a:pt x="801" y="359"/>
                </a:lnTo>
                <a:lnTo>
                  <a:pt x="809" y="356"/>
                </a:lnTo>
                <a:lnTo>
                  <a:pt x="817" y="352"/>
                </a:lnTo>
                <a:lnTo>
                  <a:pt x="827" y="351"/>
                </a:lnTo>
                <a:lnTo>
                  <a:pt x="822" y="304"/>
                </a:lnTo>
                <a:lnTo>
                  <a:pt x="819" y="258"/>
                </a:lnTo>
                <a:lnTo>
                  <a:pt x="812" y="214"/>
                </a:lnTo>
                <a:lnTo>
                  <a:pt x="808" y="170"/>
                </a:lnTo>
                <a:lnTo>
                  <a:pt x="801" y="126"/>
                </a:lnTo>
                <a:lnTo>
                  <a:pt x="793" y="84"/>
                </a:lnTo>
                <a:lnTo>
                  <a:pt x="785" y="42"/>
                </a:lnTo>
                <a:lnTo>
                  <a:pt x="777" y="0"/>
                </a:lnTo>
              </a:path>
            </a:pathLst>
          </a:custGeom>
          <a:solidFill>
            <a:srgbClr val="FAF0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Freeform 56">
            <a:extLst>
              <a:ext uri="{FF2B5EF4-FFF2-40B4-BE49-F238E27FC236}">
                <a16:creationId xmlns:a16="http://schemas.microsoft.com/office/drawing/2014/main" id="{55A0DBBA-2098-E0F7-9719-82F0B9FD820B}"/>
              </a:ext>
            </a:extLst>
          </p:cNvPr>
          <p:cNvSpPr>
            <a:spLocks/>
          </p:cNvSpPr>
          <p:nvPr/>
        </p:nvSpPr>
        <p:spPr bwMode="auto">
          <a:xfrm>
            <a:off x="3361082" y="2259365"/>
            <a:ext cx="1330723" cy="2266513"/>
          </a:xfrm>
          <a:custGeom>
            <a:avLst/>
            <a:gdLst>
              <a:gd name="T0" fmla="*/ 2147483647 w 839"/>
              <a:gd name="T1" fmla="*/ 2147483647 h 1429"/>
              <a:gd name="T2" fmla="*/ 2147483647 w 839"/>
              <a:gd name="T3" fmla="*/ 2147483647 h 1429"/>
              <a:gd name="T4" fmla="*/ 2147483647 w 839"/>
              <a:gd name="T5" fmla="*/ 2147483647 h 1429"/>
              <a:gd name="T6" fmla="*/ 2147483647 w 839"/>
              <a:gd name="T7" fmla="*/ 2147483647 h 1429"/>
              <a:gd name="T8" fmla="*/ 2147483647 w 839"/>
              <a:gd name="T9" fmla="*/ 2147483647 h 1429"/>
              <a:gd name="T10" fmla="*/ 2147483647 w 839"/>
              <a:gd name="T11" fmla="*/ 2147483647 h 1429"/>
              <a:gd name="T12" fmla="*/ 2147483647 w 839"/>
              <a:gd name="T13" fmla="*/ 2147483647 h 1429"/>
              <a:gd name="T14" fmla="*/ 2147483647 w 839"/>
              <a:gd name="T15" fmla="*/ 2147483647 h 1429"/>
              <a:gd name="T16" fmla="*/ 2147483647 w 839"/>
              <a:gd name="T17" fmla="*/ 2147483647 h 1429"/>
              <a:gd name="T18" fmla="*/ 2147483647 w 839"/>
              <a:gd name="T19" fmla="*/ 2147483647 h 1429"/>
              <a:gd name="T20" fmla="*/ 2147483647 w 839"/>
              <a:gd name="T21" fmla="*/ 2147483647 h 1429"/>
              <a:gd name="T22" fmla="*/ 2147483647 w 839"/>
              <a:gd name="T23" fmla="*/ 2147483647 h 1429"/>
              <a:gd name="T24" fmla="*/ 2147483647 w 839"/>
              <a:gd name="T25" fmla="*/ 2147483647 h 1429"/>
              <a:gd name="T26" fmla="*/ 2147483647 w 839"/>
              <a:gd name="T27" fmla="*/ 2147483647 h 1429"/>
              <a:gd name="T28" fmla="*/ 2147483647 w 839"/>
              <a:gd name="T29" fmla="*/ 2147483647 h 1429"/>
              <a:gd name="T30" fmla="*/ 2147483647 w 839"/>
              <a:gd name="T31" fmla="*/ 2147483647 h 1429"/>
              <a:gd name="T32" fmla="*/ 2147483647 w 839"/>
              <a:gd name="T33" fmla="*/ 2147483647 h 1429"/>
              <a:gd name="T34" fmla="*/ 2147483647 w 839"/>
              <a:gd name="T35" fmla="*/ 2147483647 h 1429"/>
              <a:gd name="T36" fmla="*/ 2147483647 w 839"/>
              <a:gd name="T37" fmla="*/ 2147483647 h 1429"/>
              <a:gd name="T38" fmla="*/ 2147483647 w 839"/>
              <a:gd name="T39" fmla="*/ 2147483647 h 1429"/>
              <a:gd name="T40" fmla="*/ 2147483647 w 839"/>
              <a:gd name="T41" fmla="*/ 2147483647 h 1429"/>
              <a:gd name="T42" fmla="*/ 2147483647 w 839"/>
              <a:gd name="T43" fmla="*/ 2147483647 h 1429"/>
              <a:gd name="T44" fmla="*/ 2147483647 w 839"/>
              <a:gd name="T45" fmla="*/ 2147483647 h 1429"/>
              <a:gd name="T46" fmla="*/ 2147483647 w 839"/>
              <a:gd name="T47" fmla="*/ 2147483647 h 1429"/>
              <a:gd name="T48" fmla="*/ 2147483647 w 839"/>
              <a:gd name="T49" fmla="*/ 2147483647 h 1429"/>
              <a:gd name="T50" fmla="*/ 2147483647 w 839"/>
              <a:gd name="T51" fmla="*/ 2147483647 h 1429"/>
              <a:gd name="T52" fmla="*/ 2147483647 w 839"/>
              <a:gd name="T53" fmla="*/ 2147483647 h 1429"/>
              <a:gd name="T54" fmla="*/ 2147483647 w 839"/>
              <a:gd name="T55" fmla="*/ 2147483647 h 1429"/>
              <a:gd name="T56" fmla="*/ 2147483647 w 839"/>
              <a:gd name="T57" fmla="*/ 2147483647 h 1429"/>
              <a:gd name="T58" fmla="*/ 2147483647 w 839"/>
              <a:gd name="T59" fmla="*/ 2147483647 h 1429"/>
              <a:gd name="T60" fmla="*/ 2147483647 w 839"/>
              <a:gd name="T61" fmla="*/ 2147483647 h 1429"/>
              <a:gd name="T62" fmla="*/ 2147483647 w 839"/>
              <a:gd name="T63" fmla="*/ 2147483647 h 1429"/>
              <a:gd name="T64" fmla="*/ 2147483647 w 839"/>
              <a:gd name="T65" fmla="*/ 2147483647 h 1429"/>
              <a:gd name="T66" fmla="*/ 2147483647 w 839"/>
              <a:gd name="T67" fmla="*/ 2147483647 h 1429"/>
              <a:gd name="T68" fmla="*/ 2147483647 w 839"/>
              <a:gd name="T69" fmla="*/ 2147483647 h 1429"/>
              <a:gd name="T70" fmla="*/ 2147483647 w 839"/>
              <a:gd name="T71" fmla="*/ 2147483647 h 1429"/>
              <a:gd name="T72" fmla="*/ 2147483647 w 839"/>
              <a:gd name="T73" fmla="*/ 2147483647 h 1429"/>
              <a:gd name="T74" fmla="*/ 2147483647 w 839"/>
              <a:gd name="T75" fmla="*/ 2147483647 h 1429"/>
              <a:gd name="T76" fmla="*/ 2147483647 w 839"/>
              <a:gd name="T77" fmla="*/ 2147483647 h 1429"/>
              <a:gd name="T78" fmla="*/ 2147483647 w 839"/>
              <a:gd name="T79" fmla="*/ 2147483647 h 1429"/>
              <a:gd name="T80" fmla="*/ 2147483647 w 839"/>
              <a:gd name="T81" fmla="*/ 2147483647 h 1429"/>
              <a:gd name="T82" fmla="*/ 2147483647 w 839"/>
              <a:gd name="T83" fmla="*/ 2147483647 h 1429"/>
              <a:gd name="T84" fmla="*/ 2147483647 w 839"/>
              <a:gd name="T85" fmla="*/ 2147483647 h 1429"/>
              <a:gd name="T86" fmla="*/ 2147483647 w 839"/>
              <a:gd name="T87" fmla="*/ 2147483647 h 1429"/>
              <a:gd name="T88" fmla="*/ 2147483647 w 839"/>
              <a:gd name="T89" fmla="*/ 2147483647 h 1429"/>
              <a:gd name="T90" fmla="*/ 2147483647 w 839"/>
              <a:gd name="T91" fmla="*/ 2147483647 h 1429"/>
              <a:gd name="T92" fmla="*/ 2147483647 w 839"/>
              <a:gd name="T93" fmla="*/ 2147483647 h 1429"/>
              <a:gd name="T94" fmla="*/ 2147483647 w 839"/>
              <a:gd name="T95" fmla="*/ 2147483647 h 1429"/>
              <a:gd name="T96" fmla="*/ 2147483647 w 839"/>
              <a:gd name="T97" fmla="*/ 2147483647 h 1429"/>
              <a:gd name="T98" fmla="*/ 2147483647 w 839"/>
              <a:gd name="T99" fmla="*/ 2147483647 h 1429"/>
              <a:gd name="T100" fmla="*/ 2147483647 w 839"/>
              <a:gd name="T101" fmla="*/ 2147483647 h 1429"/>
              <a:gd name="T102" fmla="*/ 2147483647 w 839"/>
              <a:gd name="T103" fmla="*/ 2147483647 h 1429"/>
              <a:gd name="T104" fmla="*/ 2147483647 w 839"/>
              <a:gd name="T105" fmla="*/ 2147483647 h 1429"/>
              <a:gd name="T106" fmla="*/ 2147483647 w 839"/>
              <a:gd name="T107" fmla="*/ 2147483647 h 1429"/>
              <a:gd name="T108" fmla="*/ 2147483647 w 839"/>
              <a:gd name="T109" fmla="*/ 2147483647 h 1429"/>
              <a:gd name="T110" fmla="*/ 2147483647 w 839"/>
              <a:gd name="T111" fmla="*/ 2147483647 h 1429"/>
              <a:gd name="T112" fmla="*/ 2147483647 w 839"/>
              <a:gd name="T113" fmla="*/ 2147483647 h 1429"/>
              <a:gd name="T114" fmla="*/ 2147483647 w 839"/>
              <a:gd name="T115" fmla="*/ 2147483647 h 1429"/>
              <a:gd name="T116" fmla="*/ 2147483647 w 839"/>
              <a:gd name="T117" fmla="*/ 2147483647 h 1429"/>
              <a:gd name="T118" fmla="*/ 2147483647 w 839"/>
              <a:gd name="T119" fmla="*/ 2147483647 h 1429"/>
              <a:gd name="T120" fmla="*/ 2147483647 w 839"/>
              <a:gd name="T121" fmla="*/ 2147483647 h 1429"/>
              <a:gd name="T122" fmla="*/ 2147483647 w 839"/>
              <a:gd name="T123" fmla="*/ 2147483647 h 142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839"/>
              <a:gd name="T187" fmla="*/ 0 h 1429"/>
              <a:gd name="T188" fmla="*/ 839 w 839"/>
              <a:gd name="T189" fmla="*/ 1429 h 1429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839" h="1429">
                <a:moveTo>
                  <a:pt x="777" y="0"/>
                </a:moveTo>
                <a:lnTo>
                  <a:pt x="720" y="13"/>
                </a:lnTo>
                <a:lnTo>
                  <a:pt x="658" y="31"/>
                </a:lnTo>
                <a:lnTo>
                  <a:pt x="593" y="52"/>
                </a:lnTo>
                <a:lnTo>
                  <a:pt x="526" y="76"/>
                </a:lnTo>
                <a:lnTo>
                  <a:pt x="461" y="102"/>
                </a:lnTo>
                <a:lnTo>
                  <a:pt x="396" y="128"/>
                </a:lnTo>
                <a:lnTo>
                  <a:pt x="336" y="156"/>
                </a:lnTo>
                <a:lnTo>
                  <a:pt x="281" y="182"/>
                </a:lnTo>
                <a:lnTo>
                  <a:pt x="284" y="196"/>
                </a:lnTo>
                <a:lnTo>
                  <a:pt x="284" y="211"/>
                </a:lnTo>
                <a:lnTo>
                  <a:pt x="283" y="224"/>
                </a:lnTo>
                <a:lnTo>
                  <a:pt x="278" y="235"/>
                </a:lnTo>
                <a:lnTo>
                  <a:pt x="271" y="247"/>
                </a:lnTo>
                <a:lnTo>
                  <a:pt x="261" y="256"/>
                </a:lnTo>
                <a:lnTo>
                  <a:pt x="252" y="265"/>
                </a:lnTo>
                <a:lnTo>
                  <a:pt x="242" y="271"/>
                </a:lnTo>
                <a:lnTo>
                  <a:pt x="229" y="276"/>
                </a:lnTo>
                <a:lnTo>
                  <a:pt x="218" y="279"/>
                </a:lnTo>
                <a:lnTo>
                  <a:pt x="205" y="281"/>
                </a:lnTo>
                <a:lnTo>
                  <a:pt x="193" y="281"/>
                </a:lnTo>
                <a:lnTo>
                  <a:pt x="182" y="279"/>
                </a:lnTo>
                <a:lnTo>
                  <a:pt x="170" y="276"/>
                </a:lnTo>
                <a:lnTo>
                  <a:pt x="161" y="269"/>
                </a:lnTo>
                <a:lnTo>
                  <a:pt x="153" y="263"/>
                </a:lnTo>
                <a:lnTo>
                  <a:pt x="131" y="276"/>
                </a:lnTo>
                <a:lnTo>
                  <a:pt x="110" y="291"/>
                </a:lnTo>
                <a:lnTo>
                  <a:pt x="89" y="305"/>
                </a:lnTo>
                <a:lnTo>
                  <a:pt x="70" y="320"/>
                </a:lnTo>
                <a:lnTo>
                  <a:pt x="52" y="334"/>
                </a:lnTo>
                <a:lnTo>
                  <a:pt x="34" y="347"/>
                </a:lnTo>
                <a:lnTo>
                  <a:pt x="16" y="362"/>
                </a:lnTo>
                <a:lnTo>
                  <a:pt x="0" y="377"/>
                </a:lnTo>
                <a:lnTo>
                  <a:pt x="13" y="429"/>
                </a:lnTo>
                <a:lnTo>
                  <a:pt x="24" y="482"/>
                </a:lnTo>
                <a:lnTo>
                  <a:pt x="32" y="534"/>
                </a:lnTo>
                <a:lnTo>
                  <a:pt x="42" y="586"/>
                </a:lnTo>
                <a:lnTo>
                  <a:pt x="50" y="638"/>
                </a:lnTo>
                <a:lnTo>
                  <a:pt x="57" y="689"/>
                </a:lnTo>
                <a:lnTo>
                  <a:pt x="65" y="739"/>
                </a:lnTo>
                <a:lnTo>
                  <a:pt x="73" y="789"/>
                </a:lnTo>
                <a:lnTo>
                  <a:pt x="83" y="791"/>
                </a:lnTo>
                <a:lnTo>
                  <a:pt x="92" y="794"/>
                </a:lnTo>
                <a:lnTo>
                  <a:pt x="101" y="798"/>
                </a:lnTo>
                <a:lnTo>
                  <a:pt x="109" y="802"/>
                </a:lnTo>
                <a:lnTo>
                  <a:pt x="123" y="812"/>
                </a:lnTo>
                <a:lnTo>
                  <a:pt x="135" y="824"/>
                </a:lnTo>
                <a:lnTo>
                  <a:pt x="143" y="837"/>
                </a:lnTo>
                <a:lnTo>
                  <a:pt x="149" y="851"/>
                </a:lnTo>
                <a:lnTo>
                  <a:pt x="154" y="866"/>
                </a:lnTo>
                <a:lnTo>
                  <a:pt x="156" y="882"/>
                </a:lnTo>
                <a:lnTo>
                  <a:pt x="154" y="898"/>
                </a:lnTo>
                <a:lnTo>
                  <a:pt x="151" y="913"/>
                </a:lnTo>
                <a:lnTo>
                  <a:pt x="146" y="929"/>
                </a:lnTo>
                <a:lnTo>
                  <a:pt x="138" y="942"/>
                </a:lnTo>
                <a:lnTo>
                  <a:pt x="128" y="955"/>
                </a:lnTo>
                <a:lnTo>
                  <a:pt x="115" y="967"/>
                </a:lnTo>
                <a:lnTo>
                  <a:pt x="102" y="976"/>
                </a:lnTo>
                <a:lnTo>
                  <a:pt x="84" y="983"/>
                </a:lnTo>
                <a:lnTo>
                  <a:pt x="86" y="1014"/>
                </a:lnTo>
                <a:lnTo>
                  <a:pt x="88" y="1048"/>
                </a:lnTo>
                <a:lnTo>
                  <a:pt x="88" y="1082"/>
                </a:lnTo>
                <a:lnTo>
                  <a:pt x="89" y="1119"/>
                </a:lnTo>
                <a:lnTo>
                  <a:pt x="91" y="1155"/>
                </a:lnTo>
                <a:lnTo>
                  <a:pt x="91" y="1193"/>
                </a:lnTo>
                <a:lnTo>
                  <a:pt x="91" y="1230"/>
                </a:lnTo>
                <a:lnTo>
                  <a:pt x="91" y="1264"/>
                </a:lnTo>
                <a:lnTo>
                  <a:pt x="157" y="1279"/>
                </a:lnTo>
                <a:lnTo>
                  <a:pt x="226" y="1295"/>
                </a:lnTo>
                <a:lnTo>
                  <a:pt x="297" y="1311"/>
                </a:lnTo>
                <a:lnTo>
                  <a:pt x="375" y="1331"/>
                </a:lnTo>
                <a:lnTo>
                  <a:pt x="458" y="1350"/>
                </a:lnTo>
                <a:lnTo>
                  <a:pt x="549" y="1373"/>
                </a:lnTo>
                <a:lnTo>
                  <a:pt x="650" y="1399"/>
                </a:lnTo>
                <a:lnTo>
                  <a:pt x="762" y="1428"/>
                </a:lnTo>
                <a:lnTo>
                  <a:pt x="777" y="1360"/>
                </a:lnTo>
                <a:lnTo>
                  <a:pt x="791" y="1284"/>
                </a:lnTo>
                <a:lnTo>
                  <a:pt x="803" y="1204"/>
                </a:lnTo>
                <a:lnTo>
                  <a:pt x="812" y="1119"/>
                </a:lnTo>
                <a:lnTo>
                  <a:pt x="822" y="1032"/>
                </a:lnTo>
                <a:lnTo>
                  <a:pt x="829" y="939"/>
                </a:lnTo>
                <a:lnTo>
                  <a:pt x="834" y="846"/>
                </a:lnTo>
                <a:lnTo>
                  <a:pt x="837" y="750"/>
                </a:lnTo>
                <a:lnTo>
                  <a:pt x="837" y="728"/>
                </a:lnTo>
                <a:lnTo>
                  <a:pt x="838" y="708"/>
                </a:lnTo>
                <a:lnTo>
                  <a:pt x="838" y="690"/>
                </a:lnTo>
                <a:lnTo>
                  <a:pt x="838" y="674"/>
                </a:lnTo>
                <a:lnTo>
                  <a:pt x="838" y="656"/>
                </a:lnTo>
                <a:lnTo>
                  <a:pt x="838" y="640"/>
                </a:lnTo>
                <a:lnTo>
                  <a:pt x="838" y="619"/>
                </a:lnTo>
                <a:lnTo>
                  <a:pt x="838" y="598"/>
                </a:lnTo>
                <a:lnTo>
                  <a:pt x="827" y="596"/>
                </a:lnTo>
                <a:lnTo>
                  <a:pt x="816" y="593"/>
                </a:lnTo>
                <a:lnTo>
                  <a:pt x="806" y="588"/>
                </a:lnTo>
                <a:lnTo>
                  <a:pt x="796" y="583"/>
                </a:lnTo>
                <a:lnTo>
                  <a:pt x="788" y="578"/>
                </a:lnTo>
                <a:lnTo>
                  <a:pt x="780" y="570"/>
                </a:lnTo>
                <a:lnTo>
                  <a:pt x="773" y="564"/>
                </a:lnTo>
                <a:lnTo>
                  <a:pt x="769" y="555"/>
                </a:lnTo>
                <a:lnTo>
                  <a:pt x="762" y="546"/>
                </a:lnTo>
                <a:lnTo>
                  <a:pt x="759" y="536"/>
                </a:lnTo>
                <a:lnTo>
                  <a:pt x="756" y="526"/>
                </a:lnTo>
                <a:lnTo>
                  <a:pt x="752" y="516"/>
                </a:lnTo>
                <a:lnTo>
                  <a:pt x="749" y="494"/>
                </a:lnTo>
                <a:lnTo>
                  <a:pt x="747" y="473"/>
                </a:lnTo>
                <a:lnTo>
                  <a:pt x="749" y="450"/>
                </a:lnTo>
                <a:lnTo>
                  <a:pt x="754" y="429"/>
                </a:lnTo>
                <a:lnTo>
                  <a:pt x="760" y="409"/>
                </a:lnTo>
                <a:lnTo>
                  <a:pt x="770" y="391"/>
                </a:lnTo>
                <a:lnTo>
                  <a:pt x="775" y="383"/>
                </a:lnTo>
                <a:lnTo>
                  <a:pt x="780" y="375"/>
                </a:lnTo>
                <a:lnTo>
                  <a:pt x="786" y="369"/>
                </a:lnTo>
                <a:lnTo>
                  <a:pt x="795" y="364"/>
                </a:lnTo>
                <a:lnTo>
                  <a:pt x="801" y="359"/>
                </a:lnTo>
                <a:lnTo>
                  <a:pt x="809" y="356"/>
                </a:lnTo>
                <a:lnTo>
                  <a:pt x="817" y="352"/>
                </a:lnTo>
                <a:lnTo>
                  <a:pt x="827" y="351"/>
                </a:lnTo>
                <a:lnTo>
                  <a:pt x="822" y="304"/>
                </a:lnTo>
                <a:lnTo>
                  <a:pt x="819" y="258"/>
                </a:lnTo>
                <a:lnTo>
                  <a:pt x="812" y="214"/>
                </a:lnTo>
                <a:lnTo>
                  <a:pt x="808" y="170"/>
                </a:lnTo>
                <a:lnTo>
                  <a:pt x="801" y="126"/>
                </a:lnTo>
                <a:lnTo>
                  <a:pt x="793" y="84"/>
                </a:lnTo>
                <a:lnTo>
                  <a:pt x="785" y="42"/>
                </a:lnTo>
                <a:lnTo>
                  <a:pt x="777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Freeform 57">
            <a:extLst>
              <a:ext uri="{FF2B5EF4-FFF2-40B4-BE49-F238E27FC236}">
                <a16:creationId xmlns:a16="http://schemas.microsoft.com/office/drawing/2014/main" id="{22E70657-1E46-021D-F3ED-D03EBE4D43F3}"/>
              </a:ext>
            </a:extLst>
          </p:cNvPr>
          <p:cNvSpPr>
            <a:spLocks/>
          </p:cNvSpPr>
          <p:nvPr/>
        </p:nvSpPr>
        <p:spPr bwMode="auto">
          <a:xfrm>
            <a:off x="4545887" y="2259365"/>
            <a:ext cx="499617" cy="2266513"/>
          </a:xfrm>
          <a:custGeom>
            <a:avLst/>
            <a:gdLst>
              <a:gd name="T0" fmla="*/ 2147483647 w 315"/>
              <a:gd name="T1" fmla="*/ 2147483647 h 1429"/>
              <a:gd name="T2" fmla="*/ 2147483647 w 315"/>
              <a:gd name="T3" fmla="*/ 2147483647 h 1429"/>
              <a:gd name="T4" fmla="*/ 2147483647 w 315"/>
              <a:gd name="T5" fmla="*/ 2147483647 h 1429"/>
              <a:gd name="T6" fmla="*/ 2147483647 w 315"/>
              <a:gd name="T7" fmla="*/ 2147483647 h 1429"/>
              <a:gd name="T8" fmla="*/ 2147483647 w 315"/>
              <a:gd name="T9" fmla="*/ 2147483647 h 1429"/>
              <a:gd name="T10" fmla="*/ 2147483647 w 315"/>
              <a:gd name="T11" fmla="*/ 2147483647 h 1429"/>
              <a:gd name="T12" fmla="*/ 2147483647 w 315"/>
              <a:gd name="T13" fmla="*/ 2147483647 h 1429"/>
              <a:gd name="T14" fmla="*/ 2147483647 w 315"/>
              <a:gd name="T15" fmla="*/ 2147483647 h 1429"/>
              <a:gd name="T16" fmla="*/ 2147483647 w 315"/>
              <a:gd name="T17" fmla="*/ 2147483647 h 1429"/>
              <a:gd name="T18" fmla="*/ 2147483647 w 315"/>
              <a:gd name="T19" fmla="*/ 2147483647 h 1429"/>
              <a:gd name="T20" fmla="*/ 2147483647 w 315"/>
              <a:gd name="T21" fmla="*/ 2147483647 h 1429"/>
              <a:gd name="T22" fmla="*/ 2147483647 w 315"/>
              <a:gd name="T23" fmla="*/ 2147483647 h 1429"/>
              <a:gd name="T24" fmla="*/ 2147483647 w 315"/>
              <a:gd name="T25" fmla="*/ 2147483647 h 1429"/>
              <a:gd name="T26" fmla="*/ 2147483647 w 315"/>
              <a:gd name="T27" fmla="*/ 2147483647 h 1429"/>
              <a:gd name="T28" fmla="*/ 2147483647 w 315"/>
              <a:gd name="T29" fmla="*/ 2147483647 h 1429"/>
              <a:gd name="T30" fmla="*/ 2147483647 w 315"/>
              <a:gd name="T31" fmla="*/ 2147483647 h 1429"/>
              <a:gd name="T32" fmla="*/ 2147483647 w 315"/>
              <a:gd name="T33" fmla="*/ 2147483647 h 1429"/>
              <a:gd name="T34" fmla="*/ 2147483647 w 315"/>
              <a:gd name="T35" fmla="*/ 2147483647 h 1429"/>
              <a:gd name="T36" fmla="*/ 2147483647 w 315"/>
              <a:gd name="T37" fmla="*/ 2147483647 h 1429"/>
              <a:gd name="T38" fmla="*/ 2147483647 w 315"/>
              <a:gd name="T39" fmla="*/ 2147483647 h 1429"/>
              <a:gd name="T40" fmla="*/ 2147483647 w 315"/>
              <a:gd name="T41" fmla="*/ 2147483647 h 1429"/>
              <a:gd name="T42" fmla="*/ 2147483647 w 315"/>
              <a:gd name="T43" fmla="*/ 2147483647 h 1429"/>
              <a:gd name="T44" fmla="*/ 2147483647 w 315"/>
              <a:gd name="T45" fmla="*/ 2147483647 h 1429"/>
              <a:gd name="T46" fmla="*/ 2147483647 w 315"/>
              <a:gd name="T47" fmla="*/ 2147483647 h 1429"/>
              <a:gd name="T48" fmla="*/ 2147483647 w 315"/>
              <a:gd name="T49" fmla="*/ 2147483647 h 1429"/>
              <a:gd name="T50" fmla="*/ 2147483647 w 315"/>
              <a:gd name="T51" fmla="*/ 2147483647 h 1429"/>
              <a:gd name="T52" fmla="*/ 2147483647 w 315"/>
              <a:gd name="T53" fmla="*/ 2147483647 h 1429"/>
              <a:gd name="T54" fmla="*/ 2147483647 w 315"/>
              <a:gd name="T55" fmla="*/ 2147483647 h 1429"/>
              <a:gd name="T56" fmla="*/ 2147483647 w 315"/>
              <a:gd name="T57" fmla="*/ 2147483647 h 1429"/>
              <a:gd name="T58" fmla="*/ 2147483647 w 315"/>
              <a:gd name="T59" fmla="*/ 2147483647 h 1429"/>
              <a:gd name="T60" fmla="*/ 2147483647 w 315"/>
              <a:gd name="T61" fmla="*/ 2147483647 h 1429"/>
              <a:gd name="T62" fmla="*/ 2147483647 w 315"/>
              <a:gd name="T63" fmla="*/ 2147483647 h 1429"/>
              <a:gd name="T64" fmla="*/ 2147483647 w 315"/>
              <a:gd name="T65" fmla="*/ 2147483647 h 1429"/>
              <a:gd name="T66" fmla="*/ 2147483647 w 315"/>
              <a:gd name="T67" fmla="*/ 2147483647 h 1429"/>
              <a:gd name="T68" fmla="*/ 2147483647 w 315"/>
              <a:gd name="T69" fmla="*/ 2147483647 h 1429"/>
              <a:gd name="T70" fmla="*/ 2147483647 w 315"/>
              <a:gd name="T71" fmla="*/ 2147483647 h 1429"/>
              <a:gd name="T72" fmla="*/ 2147483647 w 315"/>
              <a:gd name="T73" fmla="*/ 2147483647 h 1429"/>
              <a:gd name="T74" fmla="*/ 2147483647 w 315"/>
              <a:gd name="T75" fmla="*/ 2147483647 h 1429"/>
              <a:gd name="T76" fmla="*/ 2147483647 w 315"/>
              <a:gd name="T77" fmla="*/ 2147483647 h 1429"/>
              <a:gd name="T78" fmla="*/ 2147483647 w 315"/>
              <a:gd name="T79" fmla="*/ 2147483647 h 1429"/>
              <a:gd name="T80" fmla="*/ 2147483647 w 315"/>
              <a:gd name="T81" fmla="*/ 2147483647 h 1429"/>
              <a:gd name="T82" fmla="*/ 2147483647 w 315"/>
              <a:gd name="T83" fmla="*/ 2147483647 h 1429"/>
              <a:gd name="T84" fmla="*/ 2147483647 w 315"/>
              <a:gd name="T85" fmla="*/ 2147483647 h 1429"/>
              <a:gd name="T86" fmla="*/ 2147483647 w 315"/>
              <a:gd name="T87" fmla="*/ 2147483647 h 1429"/>
              <a:gd name="T88" fmla="*/ 2147483647 w 315"/>
              <a:gd name="T89" fmla="*/ 2147483647 h 1429"/>
              <a:gd name="T90" fmla="*/ 2147483647 w 315"/>
              <a:gd name="T91" fmla="*/ 2147483647 h 1429"/>
              <a:gd name="T92" fmla="*/ 2147483647 w 315"/>
              <a:gd name="T93" fmla="*/ 2147483647 h 1429"/>
              <a:gd name="T94" fmla="*/ 2147483647 w 315"/>
              <a:gd name="T95" fmla="*/ 2147483647 h 1429"/>
              <a:gd name="T96" fmla="*/ 2147483647 w 315"/>
              <a:gd name="T97" fmla="*/ 2147483647 h 142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5"/>
              <a:gd name="T148" fmla="*/ 0 h 1429"/>
              <a:gd name="T149" fmla="*/ 315 w 315"/>
              <a:gd name="T150" fmla="*/ 1429 h 142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5" h="1429">
                <a:moveTo>
                  <a:pt x="30" y="0"/>
                </a:moveTo>
                <a:lnTo>
                  <a:pt x="74" y="32"/>
                </a:lnTo>
                <a:lnTo>
                  <a:pt x="106" y="60"/>
                </a:lnTo>
                <a:lnTo>
                  <a:pt x="135" y="86"/>
                </a:lnTo>
                <a:lnTo>
                  <a:pt x="161" y="112"/>
                </a:lnTo>
                <a:lnTo>
                  <a:pt x="187" y="141"/>
                </a:lnTo>
                <a:lnTo>
                  <a:pt x="220" y="177"/>
                </a:lnTo>
                <a:lnTo>
                  <a:pt x="260" y="224"/>
                </a:lnTo>
                <a:lnTo>
                  <a:pt x="314" y="281"/>
                </a:lnTo>
                <a:lnTo>
                  <a:pt x="312" y="349"/>
                </a:lnTo>
                <a:lnTo>
                  <a:pt x="311" y="419"/>
                </a:lnTo>
                <a:lnTo>
                  <a:pt x="309" y="489"/>
                </a:lnTo>
                <a:lnTo>
                  <a:pt x="306" y="559"/>
                </a:lnTo>
                <a:lnTo>
                  <a:pt x="301" y="629"/>
                </a:lnTo>
                <a:lnTo>
                  <a:pt x="296" y="695"/>
                </a:lnTo>
                <a:lnTo>
                  <a:pt x="290" y="760"/>
                </a:lnTo>
                <a:lnTo>
                  <a:pt x="282" y="824"/>
                </a:lnTo>
                <a:lnTo>
                  <a:pt x="272" y="828"/>
                </a:lnTo>
                <a:lnTo>
                  <a:pt x="264" y="835"/>
                </a:lnTo>
                <a:lnTo>
                  <a:pt x="256" y="843"/>
                </a:lnTo>
                <a:lnTo>
                  <a:pt x="249" y="851"/>
                </a:lnTo>
                <a:lnTo>
                  <a:pt x="244" y="859"/>
                </a:lnTo>
                <a:lnTo>
                  <a:pt x="239" y="869"/>
                </a:lnTo>
                <a:lnTo>
                  <a:pt x="236" y="879"/>
                </a:lnTo>
                <a:lnTo>
                  <a:pt x="234" y="889"/>
                </a:lnTo>
                <a:lnTo>
                  <a:pt x="234" y="900"/>
                </a:lnTo>
                <a:lnTo>
                  <a:pt x="236" y="910"/>
                </a:lnTo>
                <a:lnTo>
                  <a:pt x="238" y="921"/>
                </a:lnTo>
                <a:lnTo>
                  <a:pt x="243" y="931"/>
                </a:lnTo>
                <a:lnTo>
                  <a:pt x="247" y="941"/>
                </a:lnTo>
                <a:lnTo>
                  <a:pt x="254" y="950"/>
                </a:lnTo>
                <a:lnTo>
                  <a:pt x="262" y="960"/>
                </a:lnTo>
                <a:lnTo>
                  <a:pt x="272" y="968"/>
                </a:lnTo>
                <a:lnTo>
                  <a:pt x="270" y="1007"/>
                </a:lnTo>
                <a:lnTo>
                  <a:pt x="269" y="1051"/>
                </a:lnTo>
                <a:lnTo>
                  <a:pt x="265" y="1097"/>
                </a:lnTo>
                <a:lnTo>
                  <a:pt x="264" y="1142"/>
                </a:lnTo>
                <a:lnTo>
                  <a:pt x="260" y="1189"/>
                </a:lnTo>
                <a:lnTo>
                  <a:pt x="257" y="1236"/>
                </a:lnTo>
                <a:lnTo>
                  <a:pt x="256" y="1280"/>
                </a:lnTo>
                <a:lnTo>
                  <a:pt x="256" y="1321"/>
                </a:lnTo>
                <a:lnTo>
                  <a:pt x="228" y="1337"/>
                </a:lnTo>
                <a:lnTo>
                  <a:pt x="199" y="1352"/>
                </a:lnTo>
                <a:lnTo>
                  <a:pt x="169" y="1366"/>
                </a:lnTo>
                <a:lnTo>
                  <a:pt x="140" y="1381"/>
                </a:lnTo>
                <a:lnTo>
                  <a:pt x="109" y="1394"/>
                </a:lnTo>
                <a:lnTo>
                  <a:pt x="78" y="1405"/>
                </a:lnTo>
                <a:lnTo>
                  <a:pt x="48" y="1418"/>
                </a:lnTo>
                <a:lnTo>
                  <a:pt x="15" y="1428"/>
                </a:lnTo>
                <a:lnTo>
                  <a:pt x="33" y="1344"/>
                </a:lnTo>
                <a:lnTo>
                  <a:pt x="48" y="1254"/>
                </a:lnTo>
                <a:lnTo>
                  <a:pt x="61" y="1165"/>
                </a:lnTo>
                <a:lnTo>
                  <a:pt x="70" y="1072"/>
                </a:lnTo>
                <a:lnTo>
                  <a:pt x="78" y="978"/>
                </a:lnTo>
                <a:lnTo>
                  <a:pt x="85" y="885"/>
                </a:lnTo>
                <a:lnTo>
                  <a:pt x="90" y="789"/>
                </a:lnTo>
                <a:lnTo>
                  <a:pt x="91" y="695"/>
                </a:lnTo>
                <a:lnTo>
                  <a:pt x="91" y="676"/>
                </a:lnTo>
                <a:lnTo>
                  <a:pt x="91" y="663"/>
                </a:lnTo>
                <a:lnTo>
                  <a:pt x="93" y="653"/>
                </a:lnTo>
                <a:lnTo>
                  <a:pt x="93" y="646"/>
                </a:lnTo>
                <a:lnTo>
                  <a:pt x="93" y="638"/>
                </a:lnTo>
                <a:lnTo>
                  <a:pt x="93" y="630"/>
                </a:lnTo>
                <a:lnTo>
                  <a:pt x="93" y="616"/>
                </a:lnTo>
                <a:lnTo>
                  <a:pt x="91" y="598"/>
                </a:lnTo>
                <a:lnTo>
                  <a:pt x="80" y="596"/>
                </a:lnTo>
                <a:lnTo>
                  <a:pt x="70" y="593"/>
                </a:lnTo>
                <a:lnTo>
                  <a:pt x="61" y="590"/>
                </a:lnTo>
                <a:lnTo>
                  <a:pt x="51" y="585"/>
                </a:lnTo>
                <a:lnTo>
                  <a:pt x="43" y="580"/>
                </a:lnTo>
                <a:lnTo>
                  <a:pt x="36" y="573"/>
                </a:lnTo>
                <a:lnTo>
                  <a:pt x="30" y="567"/>
                </a:lnTo>
                <a:lnTo>
                  <a:pt x="23" y="559"/>
                </a:lnTo>
                <a:lnTo>
                  <a:pt x="18" y="549"/>
                </a:lnTo>
                <a:lnTo>
                  <a:pt x="13" y="541"/>
                </a:lnTo>
                <a:lnTo>
                  <a:pt x="10" y="531"/>
                </a:lnTo>
                <a:lnTo>
                  <a:pt x="7" y="520"/>
                </a:lnTo>
                <a:lnTo>
                  <a:pt x="2" y="499"/>
                </a:lnTo>
                <a:lnTo>
                  <a:pt x="0" y="476"/>
                </a:lnTo>
                <a:lnTo>
                  <a:pt x="2" y="455"/>
                </a:lnTo>
                <a:lnTo>
                  <a:pt x="5" y="434"/>
                </a:lnTo>
                <a:lnTo>
                  <a:pt x="12" y="412"/>
                </a:lnTo>
                <a:lnTo>
                  <a:pt x="20" y="395"/>
                </a:lnTo>
                <a:lnTo>
                  <a:pt x="26" y="385"/>
                </a:lnTo>
                <a:lnTo>
                  <a:pt x="31" y="378"/>
                </a:lnTo>
                <a:lnTo>
                  <a:pt x="39" y="370"/>
                </a:lnTo>
                <a:lnTo>
                  <a:pt x="46" y="365"/>
                </a:lnTo>
                <a:lnTo>
                  <a:pt x="54" y="360"/>
                </a:lnTo>
                <a:lnTo>
                  <a:pt x="62" y="356"/>
                </a:lnTo>
                <a:lnTo>
                  <a:pt x="70" y="352"/>
                </a:lnTo>
                <a:lnTo>
                  <a:pt x="80" y="351"/>
                </a:lnTo>
                <a:lnTo>
                  <a:pt x="77" y="307"/>
                </a:lnTo>
                <a:lnTo>
                  <a:pt x="72" y="261"/>
                </a:lnTo>
                <a:lnTo>
                  <a:pt x="65" y="214"/>
                </a:lnTo>
                <a:lnTo>
                  <a:pt x="59" y="169"/>
                </a:lnTo>
                <a:lnTo>
                  <a:pt x="52" y="123"/>
                </a:lnTo>
                <a:lnTo>
                  <a:pt x="46" y="81"/>
                </a:lnTo>
                <a:lnTo>
                  <a:pt x="38" y="39"/>
                </a:lnTo>
                <a:lnTo>
                  <a:pt x="30" y="0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Freeform 58">
            <a:extLst>
              <a:ext uri="{FF2B5EF4-FFF2-40B4-BE49-F238E27FC236}">
                <a16:creationId xmlns:a16="http://schemas.microsoft.com/office/drawing/2014/main" id="{CB06517E-3FAA-0B8E-BE5F-3AA1802D3BFB}"/>
              </a:ext>
            </a:extLst>
          </p:cNvPr>
          <p:cNvSpPr>
            <a:spLocks/>
          </p:cNvSpPr>
          <p:nvPr/>
        </p:nvSpPr>
        <p:spPr bwMode="auto">
          <a:xfrm>
            <a:off x="4545887" y="2259365"/>
            <a:ext cx="499617" cy="2266513"/>
          </a:xfrm>
          <a:custGeom>
            <a:avLst/>
            <a:gdLst>
              <a:gd name="T0" fmla="*/ 2147483647 w 315"/>
              <a:gd name="T1" fmla="*/ 2147483647 h 1429"/>
              <a:gd name="T2" fmla="*/ 2147483647 w 315"/>
              <a:gd name="T3" fmla="*/ 2147483647 h 1429"/>
              <a:gd name="T4" fmla="*/ 2147483647 w 315"/>
              <a:gd name="T5" fmla="*/ 2147483647 h 1429"/>
              <a:gd name="T6" fmla="*/ 2147483647 w 315"/>
              <a:gd name="T7" fmla="*/ 2147483647 h 1429"/>
              <a:gd name="T8" fmla="*/ 2147483647 w 315"/>
              <a:gd name="T9" fmla="*/ 2147483647 h 1429"/>
              <a:gd name="T10" fmla="*/ 2147483647 w 315"/>
              <a:gd name="T11" fmla="*/ 2147483647 h 1429"/>
              <a:gd name="T12" fmla="*/ 2147483647 w 315"/>
              <a:gd name="T13" fmla="*/ 2147483647 h 1429"/>
              <a:gd name="T14" fmla="*/ 2147483647 w 315"/>
              <a:gd name="T15" fmla="*/ 2147483647 h 1429"/>
              <a:gd name="T16" fmla="*/ 2147483647 w 315"/>
              <a:gd name="T17" fmla="*/ 2147483647 h 1429"/>
              <a:gd name="T18" fmla="*/ 2147483647 w 315"/>
              <a:gd name="T19" fmla="*/ 2147483647 h 1429"/>
              <a:gd name="T20" fmla="*/ 2147483647 w 315"/>
              <a:gd name="T21" fmla="*/ 2147483647 h 1429"/>
              <a:gd name="T22" fmla="*/ 2147483647 w 315"/>
              <a:gd name="T23" fmla="*/ 2147483647 h 1429"/>
              <a:gd name="T24" fmla="*/ 2147483647 w 315"/>
              <a:gd name="T25" fmla="*/ 2147483647 h 1429"/>
              <a:gd name="T26" fmla="*/ 2147483647 w 315"/>
              <a:gd name="T27" fmla="*/ 2147483647 h 1429"/>
              <a:gd name="T28" fmla="*/ 2147483647 w 315"/>
              <a:gd name="T29" fmla="*/ 2147483647 h 1429"/>
              <a:gd name="T30" fmla="*/ 2147483647 w 315"/>
              <a:gd name="T31" fmla="*/ 2147483647 h 1429"/>
              <a:gd name="T32" fmla="*/ 2147483647 w 315"/>
              <a:gd name="T33" fmla="*/ 2147483647 h 1429"/>
              <a:gd name="T34" fmla="*/ 2147483647 w 315"/>
              <a:gd name="T35" fmla="*/ 2147483647 h 1429"/>
              <a:gd name="T36" fmla="*/ 2147483647 w 315"/>
              <a:gd name="T37" fmla="*/ 2147483647 h 1429"/>
              <a:gd name="T38" fmla="*/ 2147483647 w 315"/>
              <a:gd name="T39" fmla="*/ 2147483647 h 1429"/>
              <a:gd name="T40" fmla="*/ 2147483647 w 315"/>
              <a:gd name="T41" fmla="*/ 2147483647 h 1429"/>
              <a:gd name="T42" fmla="*/ 2147483647 w 315"/>
              <a:gd name="T43" fmla="*/ 2147483647 h 1429"/>
              <a:gd name="T44" fmla="*/ 2147483647 w 315"/>
              <a:gd name="T45" fmla="*/ 2147483647 h 1429"/>
              <a:gd name="T46" fmla="*/ 2147483647 w 315"/>
              <a:gd name="T47" fmla="*/ 2147483647 h 1429"/>
              <a:gd name="T48" fmla="*/ 2147483647 w 315"/>
              <a:gd name="T49" fmla="*/ 2147483647 h 1429"/>
              <a:gd name="T50" fmla="*/ 2147483647 w 315"/>
              <a:gd name="T51" fmla="*/ 2147483647 h 1429"/>
              <a:gd name="T52" fmla="*/ 2147483647 w 315"/>
              <a:gd name="T53" fmla="*/ 2147483647 h 1429"/>
              <a:gd name="T54" fmla="*/ 2147483647 w 315"/>
              <a:gd name="T55" fmla="*/ 2147483647 h 1429"/>
              <a:gd name="T56" fmla="*/ 2147483647 w 315"/>
              <a:gd name="T57" fmla="*/ 2147483647 h 1429"/>
              <a:gd name="T58" fmla="*/ 2147483647 w 315"/>
              <a:gd name="T59" fmla="*/ 2147483647 h 1429"/>
              <a:gd name="T60" fmla="*/ 2147483647 w 315"/>
              <a:gd name="T61" fmla="*/ 2147483647 h 1429"/>
              <a:gd name="T62" fmla="*/ 2147483647 w 315"/>
              <a:gd name="T63" fmla="*/ 2147483647 h 1429"/>
              <a:gd name="T64" fmla="*/ 2147483647 w 315"/>
              <a:gd name="T65" fmla="*/ 2147483647 h 1429"/>
              <a:gd name="T66" fmla="*/ 2147483647 w 315"/>
              <a:gd name="T67" fmla="*/ 2147483647 h 1429"/>
              <a:gd name="T68" fmla="*/ 2147483647 w 315"/>
              <a:gd name="T69" fmla="*/ 2147483647 h 1429"/>
              <a:gd name="T70" fmla="*/ 2147483647 w 315"/>
              <a:gd name="T71" fmla="*/ 2147483647 h 1429"/>
              <a:gd name="T72" fmla="*/ 2147483647 w 315"/>
              <a:gd name="T73" fmla="*/ 2147483647 h 1429"/>
              <a:gd name="T74" fmla="*/ 2147483647 w 315"/>
              <a:gd name="T75" fmla="*/ 2147483647 h 1429"/>
              <a:gd name="T76" fmla="*/ 2147483647 w 315"/>
              <a:gd name="T77" fmla="*/ 2147483647 h 1429"/>
              <a:gd name="T78" fmla="*/ 2147483647 w 315"/>
              <a:gd name="T79" fmla="*/ 2147483647 h 1429"/>
              <a:gd name="T80" fmla="*/ 2147483647 w 315"/>
              <a:gd name="T81" fmla="*/ 2147483647 h 1429"/>
              <a:gd name="T82" fmla="*/ 2147483647 w 315"/>
              <a:gd name="T83" fmla="*/ 2147483647 h 1429"/>
              <a:gd name="T84" fmla="*/ 2147483647 w 315"/>
              <a:gd name="T85" fmla="*/ 2147483647 h 1429"/>
              <a:gd name="T86" fmla="*/ 2147483647 w 315"/>
              <a:gd name="T87" fmla="*/ 2147483647 h 1429"/>
              <a:gd name="T88" fmla="*/ 2147483647 w 315"/>
              <a:gd name="T89" fmla="*/ 2147483647 h 1429"/>
              <a:gd name="T90" fmla="*/ 2147483647 w 315"/>
              <a:gd name="T91" fmla="*/ 2147483647 h 1429"/>
              <a:gd name="T92" fmla="*/ 2147483647 w 315"/>
              <a:gd name="T93" fmla="*/ 2147483647 h 1429"/>
              <a:gd name="T94" fmla="*/ 2147483647 w 315"/>
              <a:gd name="T95" fmla="*/ 2147483647 h 1429"/>
              <a:gd name="T96" fmla="*/ 2147483647 w 315"/>
              <a:gd name="T97" fmla="*/ 2147483647 h 142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5"/>
              <a:gd name="T148" fmla="*/ 0 h 1429"/>
              <a:gd name="T149" fmla="*/ 315 w 315"/>
              <a:gd name="T150" fmla="*/ 1429 h 142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5" h="1429">
                <a:moveTo>
                  <a:pt x="30" y="0"/>
                </a:moveTo>
                <a:lnTo>
                  <a:pt x="74" y="32"/>
                </a:lnTo>
                <a:lnTo>
                  <a:pt x="106" y="60"/>
                </a:lnTo>
                <a:lnTo>
                  <a:pt x="135" y="86"/>
                </a:lnTo>
                <a:lnTo>
                  <a:pt x="161" y="112"/>
                </a:lnTo>
                <a:lnTo>
                  <a:pt x="187" y="141"/>
                </a:lnTo>
                <a:lnTo>
                  <a:pt x="220" y="177"/>
                </a:lnTo>
                <a:lnTo>
                  <a:pt x="260" y="224"/>
                </a:lnTo>
                <a:lnTo>
                  <a:pt x="314" y="281"/>
                </a:lnTo>
                <a:lnTo>
                  <a:pt x="312" y="349"/>
                </a:lnTo>
                <a:lnTo>
                  <a:pt x="311" y="419"/>
                </a:lnTo>
                <a:lnTo>
                  <a:pt x="309" y="489"/>
                </a:lnTo>
                <a:lnTo>
                  <a:pt x="306" y="559"/>
                </a:lnTo>
                <a:lnTo>
                  <a:pt x="301" y="629"/>
                </a:lnTo>
                <a:lnTo>
                  <a:pt x="296" y="695"/>
                </a:lnTo>
                <a:lnTo>
                  <a:pt x="290" y="760"/>
                </a:lnTo>
                <a:lnTo>
                  <a:pt x="282" y="824"/>
                </a:lnTo>
                <a:lnTo>
                  <a:pt x="272" y="828"/>
                </a:lnTo>
                <a:lnTo>
                  <a:pt x="264" y="835"/>
                </a:lnTo>
                <a:lnTo>
                  <a:pt x="256" y="843"/>
                </a:lnTo>
                <a:lnTo>
                  <a:pt x="249" y="851"/>
                </a:lnTo>
                <a:lnTo>
                  <a:pt x="244" y="859"/>
                </a:lnTo>
                <a:lnTo>
                  <a:pt x="239" y="869"/>
                </a:lnTo>
                <a:lnTo>
                  <a:pt x="236" y="879"/>
                </a:lnTo>
                <a:lnTo>
                  <a:pt x="234" y="889"/>
                </a:lnTo>
                <a:lnTo>
                  <a:pt x="234" y="900"/>
                </a:lnTo>
                <a:lnTo>
                  <a:pt x="236" y="910"/>
                </a:lnTo>
                <a:lnTo>
                  <a:pt x="238" y="921"/>
                </a:lnTo>
                <a:lnTo>
                  <a:pt x="243" y="931"/>
                </a:lnTo>
                <a:lnTo>
                  <a:pt x="247" y="941"/>
                </a:lnTo>
                <a:lnTo>
                  <a:pt x="254" y="950"/>
                </a:lnTo>
                <a:lnTo>
                  <a:pt x="262" y="960"/>
                </a:lnTo>
                <a:lnTo>
                  <a:pt x="272" y="968"/>
                </a:lnTo>
                <a:lnTo>
                  <a:pt x="270" y="1007"/>
                </a:lnTo>
                <a:lnTo>
                  <a:pt x="269" y="1051"/>
                </a:lnTo>
                <a:lnTo>
                  <a:pt x="265" y="1097"/>
                </a:lnTo>
                <a:lnTo>
                  <a:pt x="264" y="1142"/>
                </a:lnTo>
                <a:lnTo>
                  <a:pt x="260" y="1189"/>
                </a:lnTo>
                <a:lnTo>
                  <a:pt x="257" y="1236"/>
                </a:lnTo>
                <a:lnTo>
                  <a:pt x="256" y="1280"/>
                </a:lnTo>
                <a:lnTo>
                  <a:pt x="256" y="1321"/>
                </a:lnTo>
                <a:lnTo>
                  <a:pt x="228" y="1337"/>
                </a:lnTo>
                <a:lnTo>
                  <a:pt x="199" y="1352"/>
                </a:lnTo>
                <a:lnTo>
                  <a:pt x="169" y="1366"/>
                </a:lnTo>
                <a:lnTo>
                  <a:pt x="140" y="1381"/>
                </a:lnTo>
                <a:lnTo>
                  <a:pt x="109" y="1394"/>
                </a:lnTo>
                <a:lnTo>
                  <a:pt x="78" y="1405"/>
                </a:lnTo>
                <a:lnTo>
                  <a:pt x="48" y="1418"/>
                </a:lnTo>
                <a:lnTo>
                  <a:pt x="15" y="1428"/>
                </a:lnTo>
                <a:lnTo>
                  <a:pt x="33" y="1344"/>
                </a:lnTo>
                <a:lnTo>
                  <a:pt x="48" y="1254"/>
                </a:lnTo>
                <a:lnTo>
                  <a:pt x="61" y="1165"/>
                </a:lnTo>
                <a:lnTo>
                  <a:pt x="70" y="1072"/>
                </a:lnTo>
                <a:lnTo>
                  <a:pt x="78" y="978"/>
                </a:lnTo>
                <a:lnTo>
                  <a:pt x="85" y="885"/>
                </a:lnTo>
                <a:lnTo>
                  <a:pt x="90" y="789"/>
                </a:lnTo>
                <a:lnTo>
                  <a:pt x="91" y="695"/>
                </a:lnTo>
                <a:lnTo>
                  <a:pt x="91" y="676"/>
                </a:lnTo>
                <a:lnTo>
                  <a:pt x="91" y="663"/>
                </a:lnTo>
                <a:lnTo>
                  <a:pt x="93" y="653"/>
                </a:lnTo>
                <a:lnTo>
                  <a:pt x="93" y="646"/>
                </a:lnTo>
                <a:lnTo>
                  <a:pt x="93" y="638"/>
                </a:lnTo>
                <a:lnTo>
                  <a:pt x="93" y="630"/>
                </a:lnTo>
                <a:lnTo>
                  <a:pt x="93" y="616"/>
                </a:lnTo>
                <a:lnTo>
                  <a:pt x="91" y="598"/>
                </a:lnTo>
                <a:lnTo>
                  <a:pt x="80" y="596"/>
                </a:lnTo>
                <a:lnTo>
                  <a:pt x="70" y="593"/>
                </a:lnTo>
                <a:lnTo>
                  <a:pt x="61" y="590"/>
                </a:lnTo>
                <a:lnTo>
                  <a:pt x="51" y="585"/>
                </a:lnTo>
                <a:lnTo>
                  <a:pt x="43" y="580"/>
                </a:lnTo>
                <a:lnTo>
                  <a:pt x="36" y="573"/>
                </a:lnTo>
                <a:lnTo>
                  <a:pt x="30" y="567"/>
                </a:lnTo>
                <a:lnTo>
                  <a:pt x="23" y="559"/>
                </a:lnTo>
                <a:lnTo>
                  <a:pt x="18" y="549"/>
                </a:lnTo>
                <a:lnTo>
                  <a:pt x="13" y="541"/>
                </a:lnTo>
                <a:lnTo>
                  <a:pt x="10" y="531"/>
                </a:lnTo>
                <a:lnTo>
                  <a:pt x="7" y="520"/>
                </a:lnTo>
                <a:lnTo>
                  <a:pt x="2" y="499"/>
                </a:lnTo>
                <a:lnTo>
                  <a:pt x="0" y="476"/>
                </a:lnTo>
                <a:lnTo>
                  <a:pt x="2" y="455"/>
                </a:lnTo>
                <a:lnTo>
                  <a:pt x="5" y="434"/>
                </a:lnTo>
                <a:lnTo>
                  <a:pt x="12" y="412"/>
                </a:lnTo>
                <a:lnTo>
                  <a:pt x="20" y="395"/>
                </a:lnTo>
                <a:lnTo>
                  <a:pt x="26" y="385"/>
                </a:lnTo>
                <a:lnTo>
                  <a:pt x="31" y="378"/>
                </a:lnTo>
                <a:lnTo>
                  <a:pt x="39" y="370"/>
                </a:lnTo>
                <a:lnTo>
                  <a:pt x="46" y="365"/>
                </a:lnTo>
                <a:lnTo>
                  <a:pt x="54" y="360"/>
                </a:lnTo>
                <a:lnTo>
                  <a:pt x="62" y="356"/>
                </a:lnTo>
                <a:lnTo>
                  <a:pt x="70" y="352"/>
                </a:lnTo>
                <a:lnTo>
                  <a:pt x="80" y="351"/>
                </a:lnTo>
                <a:lnTo>
                  <a:pt x="77" y="307"/>
                </a:lnTo>
                <a:lnTo>
                  <a:pt x="72" y="261"/>
                </a:lnTo>
                <a:lnTo>
                  <a:pt x="65" y="214"/>
                </a:lnTo>
                <a:lnTo>
                  <a:pt x="59" y="169"/>
                </a:lnTo>
                <a:lnTo>
                  <a:pt x="52" y="123"/>
                </a:lnTo>
                <a:lnTo>
                  <a:pt x="46" y="81"/>
                </a:lnTo>
                <a:lnTo>
                  <a:pt x="38" y="39"/>
                </a:lnTo>
                <a:lnTo>
                  <a:pt x="3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Freeform 59">
            <a:extLst>
              <a:ext uri="{FF2B5EF4-FFF2-40B4-BE49-F238E27FC236}">
                <a16:creationId xmlns:a16="http://schemas.microsoft.com/office/drawing/2014/main" id="{F7C733DF-B621-B056-FC26-0A45D0EC10BA}"/>
              </a:ext>
            </a:extLst>
          </p:cNvPr>
          <p:cNvSpPr>
            <a:spLocks/>
          </p:cNvSpPr>
          <p:nvPr/>
        </p:nvSpPr>
        <p:spPr bwMode="auto">
          <a:xfrm>
            <a:off x="4131920" y="3439412"/>
            <a:ext cx="249014" cy="344181"/>
          </a:xfrm>
          <a:custGeom>
            <a:avLst/>
            <a:gdLst>
              <a:gd name="T0" fmla="*/ 2147483647 w 157"/>
              <a:gd name="T1" fmla="*/ 0 h 217"/>
              <a:gd name="T2" fmla="*/ 2147483647 w 157"/>
              <a:gd name="T3" fmla="*/ 0 h 217"/>
              <a:gd name="T4" fmla="*/ 2147483647 w 157"/>
              <a:gd name="T5" fmla="*/ 2147483647 h 217"/>
              <a:gd name="T6" fmla="*/ 2147483647 w 157"/>
              <a:gd name="T7" fmla="*/ 2147483647 h 217"/>
              <a:gd name="T8" fmla="*/ 2147483647 w 157"/>
              <a:gd name="T9" fmla="*/ 2147483647 h 217"/>
              <a:gd name="T10" fmla="*/ 2147483647 w 157"/>
              <a:gd name="T11" fmla="*/ 2147483647 h 217"/>
              <a:gd name="T12" fmla="*/ 2147483647 w 157"/>
              <a:gd name="T13" fmla="*/ 2147483647 h 217"/>
              <a:gd name="T14" fmla="*/ 2147483647 w 157"/>
              <a:gd name="T15" fmla="*/ 2147483647 h 217"/>
              <a:gd name="T16" fmla="*/ 2147483647 w 157"/>
              <a:gd name="T17" fmla="*/ 2147483647 h 217"/>
              <a:gd name="T18" fmla="*/ 2147483647 w 157"/>
              <a:gd name="T19" fmla="*/ 2147483647 h 217"/>
              <a:gd name="T20" fmla="*/ 2147483647 w 157"/>
              <a:gd name="T21" fmla="*/ 2147483647 h 217"/>
              <a:gd name="T22" fmla="*/ 2147483647 w 157"/>
              <a:gd name="T23" fmla="*/ 2147483647 h 217"/>
              <a:gd name="T24" fmla="*/ 0 w 157"/>
              <a:gd name="T25" fmla="*/ 2147483647 h 217"/>
              <a:gd name="T26" fmla="*/ 2147483647 w 157"/>
              <a:gd name="T27" fmla="*/ 2147483647 h 217"/>
              <a:gd name="T28" fmla="*/ 2147483647 w 157"/>
              <a:gd name="T29" fmla="*/ 2147483647 h 217"/>
              <a:gd name="T30" fmla="*/ 2147483647 w 157"/>
              <a:gd name="T31" fmla="*/ 2147483647 h 217"/>
              <a:gd name="T32" fmla="*/ 2147483647 w 157"/>
              <a:gd name="T33" fmla="*/ 2147483647 h 217"/>
              <a:gd name="T34" fmla="*/ 2147483647 w 157"/>
              <a:gd name="T35" fmla="*/ 2147483647 h 217"/>
              <a:gd name="T36" fmla="*/ 2147483647 w 157"/>
              <a:gd name="T37" fmla="*/ 2147483647 h 217"/>
              <a:gd name="T38" fmla="*/ 2147483647 w 157"/>
              <a:gd name="T39" fmla="*/ 2147483647 h 217"/>
              <a:gd name="T40" fmla="*/ 2147483647 w 157"/>
              <a:gd name="T41" fmla="*/ 2147483647 h 217"/>
              <a:gd name="T42" fmla="*/ 2147483647 w 157"/>
              <a:gd name="T43" fmla="*/ 2147483647 h 217"/>
              <a:gd name="T44" fmla="*/ 2147483647 w 157"/>
              <a:gd name="T45" fmla="*/ 2147483647 h 217"/>
              <a:gd name="T46" fmla="*/ 2147483647 w 157"/>
              <a:gd name="T47" fmla="*/ 2147483647 h 217"/>
              <a:gd name="T48" fmla="*/ 2147483647 w 157"/>
              <a:gd name="T49" fmla="*/ 2147483647 h 217"/>
              <a:gd name="T50" fmla="*/ 2147483647 w 157"/>
              <a:gd name="T51" fmla="*/ 2147483647 h 217"/>
              <a:gd name="T52" fmla="*/ 2147483647 w 157"/>
              <a:gd name="T53" fmla="*/ 2147483647 h 217"/>
              <a:gd name="T54" fmla="*/ 2147483647 w 157"/>
              <a:gd name="T55" fmla="*/ 2147483647 h 217"/>
              <a:gd name="T56" fmla="*/ 2147483647 w 157"/>
              <a:gd name="T57" fmla="*/ 2147483647 h 217"/>
              <a:gd name="T58" fmla="*/ 2147483647 w 157"/>
              <a:gd name="T59" fmla="*/ 2147483647 h 217"/>
              <a:gd name="T60" fmla="*/ 2147483647 w 157"/>
              <a:gd name="T61" fmla="*/ 2147483647 h 217"/>
              <a:gd name="T62" fmla="*/ 2147483647 w 157"/>
              <a:gd name="T63" fmla="*/ 2147483647 h 217"/>
              <a:gd name="T64" fmla="*/ 2147483647 w 157"/>
              <a:gd name="T65" fmla="*/ 2147483647 h 217"/>
              <a:gd name="T66" fmla="*/ 2147483647 w 157"/>
              <a:gd name="T67" fmla="*/ 2147483647 h 217"/>
              <a:gd name="T68" fmla="*/ 2147483647 w 157"/>
              <a:gd name="T69" fmla="*/ 2147483647 h 217"/>
              <a:gd name="T70" fmla="*/ 2147483647 w 157"/>
              <a:gd name="T71" fmla="*/ 2147483647 h 217"/>
              <a:gd name="T72" fmla="*/ 2147483647 w 157"/>
              <a:gd name="T73" fmla="*/ 2147483647 h 217"/>
              <a:gd name="T74" fmla="*/ 2147483647 w 157"/>
              <a:gd name="T75" fmla="*/ 2147483647 h 217"/>
              <a:gd name="T76" fmla="*/ 2147483647 w 157"/>
              <a:gd name="T77" fmla="*/ 2147483647 h 217"/>
              <a:gd name="T78" fmla="*/ 2147483647 w 157"/>
              <a:gd name="T79" fmla="*/ 2147483647 h 217"/>
              <a:gd name="T80" fmla="*/ 2147483647 w 157"/>
              <a:gd name="T81" fmla="*/ 2147483647 h 217"/>
              <a:gd name="T82" fmla="*/ 2147483647 w 157"/>
              <a:gd name="T83" fmla="*/ 2147483647 h 217"/>
              <a:gd name="T84" fmla="*/ 2147483647 w 157"/>
              <a:gd name="T85" fmla="*/ 2147483647 h 217"/>
              <a:gd name="T86" fmla="*/ 2147483647 w 157"/>
              <a:gd name="T87" fmla="*/ 2147483647 h 217"/>
              <a:gd name="T88" fmla="*/ 2147483647 w 157"/>
              <a:gd name="T89" fmla="*/ 2147483647 h 217"/>
              <a:gd name="T90" fmla="*/ 2147483647 w 157"/>
              <a:gd name="T91" fmla="*/ 2147483647 h 217"/>
              <a:gd name="T92" fmla="*/ 2147483647 w 157"/>
              <a:gd name="T93" fmla="*/ 2147483647 h 217"/>
              <a:gd name="T94" fmla="*/ 2147483647 w 157"/>
              <a:gd name="T95" fmla="*/ 0 h 217"/>
              <a:gd name="T96" fmla="*/ 2147483647 w 157"/>
              <a:gd name="T97" fmla="*/ 0 h 217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57"/>
              <a:gd name="T148" fmla="*/ 0 h 217"/>
              <a:gd name="T149" fmla="*/ 157 w 157"/>
              <a:gd name="T150" fmla="*/ 217 h 217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57" h="217">
                <a:moveTo>
                  <a:pt x="78" y="0"/>
                </a:moveTo>
                <a:lnTo>
                  <a:pt x="70" y="0"/>
                </a:lnTo>
                <a:lnTo>
                  <a:pt x="61" y="2"/>
                </a:lnTo>
                <a:lnTo>
                  <a:pt x="55" y="5"/>
                </a:lnTo>
                <a:lnTo>
                  <a:pt x="47" y="8"/>
                </a:lnTo>
                <a:lnTo>
                  <a:pt x="40" y="13"/>
                </a:lnTo>
                <a:lnTo>
                  <a:pt x="34" y="18"/>
                </a:lnTo>
                <a:lnTo>
                  <a:pt x="29" y="24"/>
                </a:lnTo>
                <a:lnTo>
                  <a:pt x="22" y="31"/>
                </a:lnTo>
                <a:lnTo>
                  <a:pt x="13" y="47"/>
                </a:lnTo>
                <a:lnTo>
                  <a:pt x="6" y="67"/>
                </a:lnTo>
                <a:lnTo>
                  <a:pt x="1" y="86"/>
                </a:lnTo>
                <a:lnTo>
                  <a:pt x="0" y="109"/>
                </a:lnTo>
                <a:lnTo>
                  <a:pt x="1" y="130"/>
                </a:lnTo>
                <a:lnTo>
                  <a:pt x="6" y="149"/>
                </a:lnTo>
                <a:lnTo>
                  <a:pt x="13" y="169"/>
                </a:lnTo>
                <a:lnTo>
                  <a:pt x="22" y="184"/>
                </a:lnTo>
                <a:lnTo>
                  <a:pt x="29" y="192"/>
                </a:lnTo>
                <a:lnTo>
                  <a:pt x="34" y="198"/>
                </a:lnTo>
                <a:lnTo>
                  <a:pt x="40" y="203"/>
                </a:lnTo>
                <a:lnTo>
                  <a:pt x="47" y="208"/>
                </a:lnTo>
                <a:lnTo>
                  <a:pt x="55" y="211"/>
                </a:lnTo>
                <a:lnTo>
                  <a:pt x="61" y="214"/>
                </a:lnTo>
                <a:lnTo>
                  <a:pt x="70" y="216"/>
                </a:lnTo>
                <a:lnTo>
                  <a:pt x="78" y="216"/>
                </a:lnTo>
                <a:lnTo>
                  <a:pt x="86" y="216"/>
                </a:lnTo>
                <a:lnTo>
                  <a:pt x="94" y="214"/>
                </a:lnTo>
                <a:lnTo>
                  <a:pt x="101" y="211"/>
                </a:lnTo>
                <a:lnTo>
                  <a:pt x="107" y="208"/>
                </a:lnTo>
                <a:lnTo>
                  <a:pt x="115" y="203"/>
                </a:lnTo>
                <a:lnTo>
                  <a:pt x="122" y="198"/>
                </a:lnTo>
                <a:lnTo>
                  <a:pt x="127" y="192"/>
                </a:lnTo>
                <a:lnTo>
                  <a:pt x="133" y="184"/>
                </a:lnTo>
                <a:lnTo>
                  <a:pt x="143" y="169"/>
                </a:lnTo>
                <a:lnTo>
                  <a:pt x="149" y="149"/>
                </a:lnTo>
                <a:lnTo>
                  <a:pt x="154" y="130"/>
                </a:lnTo>
                <a:lnTo>
                  <a:pt x="156" y="109"/>
                </a:lnTo>
                <a:lnTo>
                  <a:pt x="154" y="86"/>
                </a:lnTo>
                <a:lnTo>
                  <a:pt x="149" y="67"/>
                </a:lnTo>
                <a:lnTo>
                  <a:pt x="143" y="47"/>
                </a:lnTo>
                <a:lnTo>
                  <a:pt x="133" y="31"/>
                </a:lnTo>
                <a:lnTo>
                  <a:pt x="127" y="24"/>
                </a:lnTo>
                <a:lnTo>
                  <a:pt x="122" y="18"/>
                </a:lnTo>
                <a:lnTo>
                  <a:pt x="115" y="13"/>
                </a:lnTo>
                <a:lnTo>
                  <a:pt x="107" y="8"/>
                </a:lnTo>
                <a:lnTo>
                  <a:pt x="101" y="5"/>
                </a:lnTo>
                <a:lnTo>
                  <a:pt x="94" y="2"/>
                </a:lnTo>
                <a:lnTo>
                  <a:pt x="86" y="0"/>
                </a:lnTo>
                <a:lnTo>
                  <a:pt x="78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Freeform 60">
            <a:extLst>
              <a:ext uri="{FF2B5EF4-FFF2-40B4-BE49-F238E27FC236}">
                <a16:creationId xmlns:a16="http://schemas.microsoft.com/office/drawing/2014/main" id="{B0F76446-3027-EC39-33D2-B79C3A73837B}"/>
              </a:ext>
            </a:extLst>
          </p:cNvPr>
          <p:cNvSpPr>
            <a:spLocks/>
          </p:cNvSpPr>
          <p:nvPr/>
        </p:nvSpPr>
        <p:spPr bwMode="auto">
          <a:xfrm>
            <a:off x="3703677" y="3828004"/>
            <a:ext cx="231569" cy="325146"/>
          </a:xfrm>
          <a:custGeom>
            <a:avLst/>
            <a:gdLst>
              <a:gd name="T0" fmla="*/ 2147483647 w 146"/>
              <a:gd name="T1" fmla="*/ 0 h 205"/>
              <a:gd name="T2" fmla="*/ 2147483647 w 146"/>
              <a:gd name="T3" fmla="*/ 0 h 205"/>
              <a:gd name="T4" fmla="*/ 2147483647 w 146"/>
              <a:gd name="T5" fmla="*/ 2147483647 h 205"/>
              <a:gd name="T6" fmla="*/ 2147483647 w 146"/>
              <a:gd name="T7" fmla="*/ 2147483647 h 205"/>
              <a:gd name="T8" fmla="*/ 2147483647 w 146"/>
              <a:gd name="T9" fmla="*/ 2147483647 h 205"/>
              <a:gd name="T10" fmla="*/ 2147483647 w 146"/>
              <a:gd name="T11" fmla="*/ 2147483647 h 205"/>
              <a:gd name="T12" fmla="*/ 2147483647 w 146"/>
              <a:gd name="T13" fmla="*/ 2147483647 h 205"/>
              <a:gd name="T14" fmla="*/ 2147483647 w 146"/>
              <a:gd name="T15" fmla="*/ 2147483647 h 205"/>
              <a:gd name="T16" fmla="*/ 2147483647 w 146"/>
              <a:gd name="T17" fmla="*/ 2147483647 h 205"/>
              <a:gd name="T18" fmla="*/ 2147483647 w 146"/>
              <a:gd name="T19" fmla="*/ 2147483647 h 205"/>
              <a:gd name="T20" fmla="*/ 2147483647 w 146"/>
              <a:gd name="T21" fmla="*/ 2147483647 h 205"/>
              <a:gd name="T22" fmla="*/ 2147483647 w 146"/>
              <a:gd name="T23" fmla="*/ 2147483647 h 205"/>
              <a:gd name="T24" fmla="*/ 0 w 146"/>
              <a:gd name="T25" fmla="*/ 2147483647 h 205"/>
              <a:gd name="T26" fmla="*/ 2147483647 w 146"/>
              <a:gd name="T27" fmla="*/ 2147483647 h 205"/>
              <a:gd name="T28" fmla="*/ 2147483647 w 146"/>
              <a:gd name="T29" fmla="*/ 2147483647 h 205"/>
              <a:gd name="T30" fmla="*/ 2147483647 w 146"/>
              <a:gd name="T31" fmla="*/ 2147483647 h 205"/>
              <a:gd name="T32" fmla="*/ 2147483647 w 146"/>
              <a:gd name="T33" fmla="*/ 2147483647 h 205"/>
              <a:gd name="T34" fmla="*/ 2147483647 w 146"/>
              <a:gd name="T35" fmla="*/ 2147483647 h 205"/>
              <a:gd name="T36" fmla="*/ 2147483647 w 146"/>
              <a:gd name="T37" fmla="*/ 2147483647 h 205"/>
              <a:gd name="T38" fmla="*/ 2147483647 w 146"/>
              <a:gd name="T39" fmla="*/ 2147483647 h 205"/>
              <a:gd name="T40" fmla="*/ 2147483647 w 146"/>
              <a:gd name="T41" fmla="*/ 2147483647 h 205"/>
              <a:gd name="T42" fmla="*/ 2147483647 w 146"/>
              <a:gd name="T43" fmla="*/ 2147483647 h 205"/>
              <a:gd name="T44" fmla="*/ 2147483647 w 146"/>
              <a:gd name="T45" fmla="*/ 2147483647 h 205"/>
              <a:gd name="T46" fmla="*/ 2147483647 w 146"/>
              <a:gd name="T47" fmla="*/ 2147483647 h 205"/>
              <a:gd name="T48" fmla="*/ 2147483647 w 146"/>
              <a:gd name="T49" fmla="*/ 2147483647 h 205"/>
              <a:gd name="T50" fmla="*/ 2147483647 w 146"/>
              <a:gd name="T51" fmla="*/ 2147483647 h 205"/>
              <a:gd name="T52" fmla="*/ 2147483647 w 146"/>
              <a:gd name="T53" fmla="*/ 2147483647 h 205"/>
              <a:gd name="T54" fmla="*/ 2147483647 w 146"/>
              <a:gd name="T55" fmla="*/ 2147483647 h 205"/>
              <a:gd name="T56" fmla="*/ 2147483647 w 146"/>
              <a:gd name="T57" fmla="*/ 2147483647 h 205"/>
              <a:gd name="T58" fmla="*/ 2147483647 w 146"/>
              <a:gd name="T59" fmla="*/ 2147483647 h 205"/>
              <a:gd name="T60" fmla="*/ 2147483647 w 146"/>
              <a:gd name="T61" fmla="*/ 2147483647 h 205"/>
              <a:gd name="T62" fmla="*/ 2147483647 w 146"/>
              <a:gd name="T63" fmla="*/ 2147483647 h 205"/>
              <a:gd name="T64" fmla="*/ 2147483647 w 146"/>
              <a:gd name="T65" fmla="*/ 2147483647 h 205"/>
              <a:gd name="T66" fmla="*/ 2147483647 w 146"/>
              <a:gd name="T67" fmla="*/ 2147483647 h 205"/>
              <a:gd name="T68" fmla="*/ 2147483647 w 146"/>
              <a:gd name="T69" fmla="*/ 2147483647 h 205"/>
              <a:gd name="T70" fmla="*/ 2147483647 w 146"/>
              <a:gd name="T71" fmla="*/ 2147483647 h 205"/>
              <a:gd name="T72" fmla="*/ 2147483647 w 146"/>
              <a:gd name="T73" fmla="*/ 2147483647 h 205"/>
              <a:gd name="T74" fmla="*/ 2147483647 w 146"/>
              <a:gd name="T75" fmla="*/ 2147483647 h 205"/>
              <a:gd name="T76" fmla="*/ 2147483647 w 146"/>
              <a:gd name="T77" fmla="*/ 2147483647 h 205"/>
              <a:gd name="T78" fmla="*/ 2147483647 w 146"/>
              <a:gd name="T79" fmla="*/ 2147483647 h 205"/>
              <a:gd name="T80" fmla="*/ 2147483647 w 146"/>
              <a:gd name="T81" fmla="*/ 2147483647 h 205"/>
              <a:gd name="T82" fmla="*/ 2147483647 w 146"/>
              <a:gd name="T83" fmla="*/ 2147483647 h 205"/>
              <a:gd name="T84" fmla="*/ 2147483647 w 146"/>
              <a:gd name="T85" fmla="*/ 2147483647 h 205"/>
              <a:gd name="T86" fmla="*/ 2147483647 w 146"/>
              <a:gd name="T87" fmla="*/ 2147483647 h 205"/>
              <a:gd name="T88" fmla="*/ 2147483647 w 146"/>
              <a:gd name="T89" fmla="*/ 2147483647 h 205"/>
              <a:gd name="T90" fmla="*/ 2147483647 w 146"/>
              <a:gd name="T91" fmla="*/ 2147483647 h 205"/>
              <a:gd name="T92" fmla="*/ 2147483647 w 146"/>
              <a:gd name="T93" fmla="*/ 2147483647 h 205"/>
              <a:gd name="T94" fmla="*/ 2147483647 w 146"/>
              <a:gd name="T95" fmla="*/ 0 h 205"/>
              <a:gd name="T96" fmla="*/ 2147483647 w 146"/>
              <a:gd name="T97" fmla="*/ 0 h 20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46"/>
              <a:gd name="T148" fmla="*/ 0 h 205"/>
              <a:gd name="T149" fmla="*/ 146 w 146"/>
              <a:gd name="T150" fmla="*/ 205 h 20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46" h="205">
                <a:moveTo>
                  <a:pt x="73" y="0"/>
                </a:moveTo>
                <a:lnTo>
                  <a:pt x="65" y="0"/>
                </a:lnTo>
                <a:lnTo>
                  <a:pt x="58" y="2"/>
                </a:lnTo>
                <a:lnTo>
                  <a:pt x="52" y="5"/>
                </a:lnTo>
                <a:lnTo>
                  <a:pt x="44" y="8"/>
                </a:lnTo>
                <a:lnTo>
                  <a:pt x="37" y="13"/>
                </a:lnTo>
                <a:lnTo>
                  <a:pt x="32" y="18"/>
                </a:lnTo>
                <a:lnTo>
                  <a:pt x="26" y="23"/>
                </a:lnTo>
                <a:lnTo>
                  <a:pt x="21" y="30"/>
                </a:lnTo>
                <a:lnTo>
                  <a:pt x="13" y="46"/>
                </a:lnTo>
                <a:lnTo>
                  <a:pt x="6" y="62"/>
                </a:lnTo>
                <a:lnTo>
                  <a:pt x="2" y="82"/>
                </a:lnTo>
                <a:lnTo>
                  <a:pt x="0" y="101"/>
                </a:lnTo>
                <a:lnTo>
                  <a:pt x="2" y="122"/>
                </a:lnTo>
                <a:lnTo>
                  <a:pt x="6" y="142"/>
                </a:lnTo>
                <a:lnTo>
                  <a:pt x="13" y="158"/>
                </a:lnTo>
                <a:lnTo>
                  <a:pt x="21" y="173"/>
                </a:lnTo>
                <a:lnTo>
                  <a:pt x="26" y="179"/>
                </a:lnTo>
                <a:lnTo>
                  <a:pt x="32" y="186"/>
                </a:lnTo>
                <a:lnTo>
                  <a:pt x="37" y="191"/>
                </a:lnTo>
                <a:lnTo>
                  <a:pt x="44" y="195"/>
                </a:lnTo>
                <a:lnTo>
                  <a:pt x="52" y="199"/>
                </a:lnTo>
                <a:lnTo>
                  <a:pt x="58" y="200"/>
                </a:lnTo>
                <a:lnTo>
                  <a:pt x="65" y="202"/>
                </a:lnTo>
                <a:lnTo>
                  <a:pt x="73" y="204"/>
                </a:lnTo>
                <a:lnTo>
                  <a:pt x="80" y="202"/>
                </a:lnTo>
                <a:lnTo>
                  <a:pt x="88" y="200"/>
                </a:lnTo>
                <a:lnTo>
                  <a:pt x="94" y="199"/>
                </a:lnTo>
                <a:lnTo>
                  <a:pt x="101" y="195"/>
                </a:lnTo>
                <a:lnTo>
                  <a:pt x="107" y="191"/>
                </a:lnTo>
                <a:lnTo>
                  <a:pt x="114" y="186"/>
                </a:lnTo>
                <a:lnTo>
                  <a:pt x="119" y="179"/>
                </a:lnTo>
                <a:lnTo>
                  <a:pt x="123" y="173"/>
                </a:lnTo>
                <a:lnTo>
                  <a:pt x="133" y="158"/>
                </a:lnTo>
                <a:lnTo>
                  <a:pt x="140" y="142"/>
                </a:lnTo>
                <a:lnTo>
                  <a:pt x="143" y="122"/>
                </a:lnTo>
                <a:lnTo>
                  <a:pt x="145" y="101"/>
                </a:lnTo>
                <a:lnTo>
                  <a:pt x="143" y="82"/>
                </a:lnTo>
                <a:lnTo>
                  <a:pt x="140" y="62"/>
                </a:lnTo>
                <a:lnTo>
                  <a:pt x="133" y="46"/>
                </a:lnTo>
                <a:lnTo>
                  <a:pt x="123" y="30"/>
                </a:lnTo>
                <a:lnTo>
                  <a:pt x="119" y="23"/>
                </a:lnTo>
                <a:lnTo>
                  <a:pt x="114" y="18"/>
                </a:lnTo>
                <a:lnTo>
                  <a:pt x="107" y="13"/>
                </a:lnTo>
                <a:lnTo>
                  <a:pt x="101" y="8"/>
                </a:lnTo>
                <a:lnTo>
                  <a:pt x="94" y="5"/>
                </a:lnTo>
                <a:lnTo>
                  <a:pt x="88" y="2"/>
                </a:lnTo>
                <a:lnTo>
                  <a:pt x="80" y="0"/>
                </a:lnTo>
                <a:lnTo>
                  <a:pt x="73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Freeform 61">
            <a:extLst>
              <a:ext uri="{FF2B5EF4-FFF2-40B4-BE49-F238E27FC236}">
                <a16:creationId xmlns:a16="http://schemas.microsoft.com/office/drawing/2014/main" id="{CB456CC1-FA8C-E6E5-9B3F-5D384A4E6C6E}"/>
              </a:ext>
            </a:extLst>
          </p:cNvPr>
          <p:cNvSpPr>
            <a:spLocks/>
          </p:cNvSpPr>
          <p:nvPr/>
        </p:nvSpPr>
        <p:spPr bwMode="auto">
          <a:xfrm>
            <a:off x="3698917" y="3088888"/>
            <a:ext cx="191917" cy="266462"/>
          </a:xfrm>
          <a:custGeom>
            <a:avLst/>
            <a:gdLst>
              <a:gd name="T0" fmla="*/ 2147483647 w 121"/>
              <a:gd name="T1" fmla="*/ 0 h 168"/>
              <a:gd name="T2" fmla="*/ 2147483647 w 121"/>
              <a:gd name="T3" fmla="*/ 0 h 168"/>
              <a:gd name="T4" fmla="*/ 2147483647 w 121"/>
              <a:gd name="T5" fmla="*/ 2147483647 h 168"/>
              <a:gd name="T6" fmla="*/ 2147483647 w 121"/>
              <a:gd name="T7" fmla="*/ 2147483647 h 168"/>
              <a:gd name="T8" fmla="*/ 2147483647 w 121"/>
              <a:gd name="T9" fmla="*/ 2147483647 h 168"/>
              <a:gd name="T10" fmla="*/ 2147483647 w 121"/>
              <a:gd name="T11" fmla="*/ 2147483647 h 168"/>
              <a:gd name="T12" fmla="*/ 2147483647 w 121"/>
              <a:gd name="T13" fmla="*/ 2147483647 h 168"/>
              <a:gd name="T14" fmla="*/ 2147483647 w 121"/>
              <a:gd name="T15" fmla="*/ 2147483647 h 168"/>
              <a:gd name="T16" fmla="*/ 2147483647 w 121"/>
              <a:gd name="T17" fmla="*/ 2147483647 h 168"/>
              <a:gd name="T18" fmla="*/ 2147483647 w 121"/>
              <a:gd name="T19" fmla="*/ 2147483647 h 168"/>
              <a:gd name="T20" fmla="*/ 0 w 121"/>
              <a:gd name="T21" fmla="*/ 2147483647 h 168"/>
              <a:gd name="T22" fmla="*/ 2147483647 w 121"/>
              <a:gd name="T23" fmla="*/ 2147483647 h 168"/>
              <a:gd name="T24" fmla="*/ 2147483647 w 121"/>
              <a:gd name="T25" fmla="*/ 2147483647 h 168"/>
              <a:gd name="T26" fmla="*/ 2147483647 w 121"/>
              <a:gd name="T27" fmla="*/ 2147483647 h 168"/>
              <a:gd name="T28" fmla="*/ 2147483647 w 121"/>
              <a:gd name="T29" fmla="*/ 2147483647 h 168"/>
              <a:gd name="T30" fmla="*/ 2147483647 w 121"/>
              <a:gd name="T31" fmla="*/ 2147483647 h 168"/>
              <a:gd name="T32" fmla="*/ 2147483647 w 121"/>
              <a:gd name="T33" fmla="*/ 2147483647 h 168"/>
              <a:gd name="T34" fmla="*/ 2147483647 w 121"/>
              <a:gd name="T35" fmla="*/ 2147483647 h 168"/>
              <a:gd name="T36" fmla="*/ 2147483647 w 121"/>
              <a:gd name="T37" fmla="*/ 2147483647 h 168"/>
              <a:gd name="T38" fmla="*/ 2147483647 w 121"/>
              <a:gd name="T39" fmla="*/ 2147483647 h 168"/>
              <a:gd name="T40" fmla="*/ 2147483647 w 121"/>
              <a:gd name="T41" fmla="*/ 2147483647 h 168"/>
              <a:gd name="T42" fmla="*/ 2147483647 w 121"/>
              <a:gd name="T43" fmla="*/ 2147483647 h 168"/>
              <a:gd name="T44" fmla="*/ 2147483647 w 121"/>
              <a:gd name="T45" fmla="*/ 2147483647 h 168"/>
              <a:gd name="T46" fmla="*/ 2147483647 w 121"/>
              <a:gd name="T47" fmla="*/ 2147483647 h 168"/>
              <a:gd name="T48" fmla="*/ 2147483647 w 121"/>
              <a:gd name="T49" fmla="*/ 2147483647 h 168"/>
              <a:gd name="T50" fmla="*/ 2147483647 w 121"/>
              <a:gd name="T51" fmla="*/ 2147483647 h 168"/>
              <a:gd name="T52" fmla="*/ 2147483647 w 121"/>
              <a:gd name="T53" fmla="*/ 2147483647 h 168"/>
              <a:gd name="T54" fmla="*/ 2147483647 w 121"/>
              <a:gd name="T55" fmla="*/ 2147483647 h 168"/>
              <a:gd name="T56" fmla="*/ 2147483647 w 121"/>
              <a:gd name="T57" fmla="*/ 2147483647 h 168"/>
              <a:gd name="T58" fmla="*/ 2147483647 w 121"/>
              <a:gd name="T59" fmla="*/ 2147483647 h 168"/>
              <a:gd name="T60" fmla="*/ 2147483647 w 121"/>
              <a:gd name="T61" fmla="*/ 2147483647 h 168"/>
              <a:gd name="T62" fmla="*/ 2147483647 w 121"/>
              <a:gd name="T63" fmla="*/ 2147483647 h 168"/>
              <a:gd name="T64" fmla="*/ 2147483647 w 121"/>
              <a:gd name="T65" fmla="*/ 2147483647 h 168"/>
              <a:gd name="T66" fmla="*/ 2147483647 w 121"/>
              <a:gd name="T67" fmla="*/ 2147483647 h 168"/>
              <a:gd name="T68" fmla="*/ 2147483647 w 121"/>
              <a:gd name="T69" fmla="*/ 2147483647 h 168"/>
              <a:gd name="T70" fmla="*/ 2147483647 w 121"/>
              <a:gd name="T71" fmla="*/ 2147483647 h 168"/>
              <a:gd name="T72" fmla="*/ 2147483647 w 121"/>
              <a:gd name="T73" fmla="*/ 2147483647 h 168"/>
              <a:gd name="T74" fmla="*/ 2147483647 w 121"/>
              <a:gd name="T75" fmla="*/ 2147483647 h 168"/>
              <a:gd name="T76" fmla="*/ 2147483647 w 121"/>
              <a:gd name="T77" fmla="*/ 2147483647 h 168"/>
              <a:gd name="T78" fmla="*/ 2147483647 w 121"/>
              <a:gd name="T79" fmla="*/ 0 h 168"/>
              <a:gd name="T80" fmla="*/ 2147483647 w 121"/>
              <a:gd name="T81" fmla="*/ 0 h 168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21"/>
              <a:gd name="T124" fmla="*/ 0 h 168"/>
              <a:gd name="T125" fmla="*/ 121 w 121"/>
              <a:gd name="T126" fmla="*/ 168 h 168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21" h="168">
                <a:moveTo>
                  <a:pt x="60" y="0"/>
                </a:moveTo>
                <a:lnTo>
                  <a:pt x="53" y="0"/>
                </a:lnTo>
                <a:lnTo>
                  <a:pt x="47" y="2"/>
                </a:lnTo>
                <a:lnTo>
                  <a:pt x="42" y="5"/>
                </a:lnTo>
                <a:lnTo>
                  <a:pt x="37" y="6"/>
                </a:lnTo>
                <a:lnTo>
                  <a:pt x="26" y="15"/>
                </a:lnTo>
                <a:lnTo>
                  <a:pt x="18" y="24"/>
                </a:lnTo>
                <a:lnTo>
                  <a:pt x="9" y="37"/>
                </a:lnTo>
                <a:lnTo>
                  <a:pt x="5" y="52"/>
                </a:lnTo>
                <a:lnTo>
                  <a:pt x="1" y="67"/>
                </a:lnTo>
                <a:lnTo>
                  <a:pt x="0" y="84"/>
                </a:lnTo>
                <a:lnTo>
                  <a:pt x="1" y="101"/>
                </a:lnTo>
                <a:lnTo>
                  <a:pt x="5" y="115"/>
                </a:lnTo>
                <a:lnTo>
                  <a:pt x="9" y="130"/>
                </a:lnTo>
                <a:lnTo>
                  <a:pt x="18" y="143"/>
                </a:lnTo>
                <a:lnTo>
                  <a:pt x="26" y="153"/>
                </a:lnTo>
                <a:lnTo>
                  <a:pt x="37" y="161"/>
                </a:lnTo>
                <a:lnTo>
                  <a:pt x="42" y="162"/>
                </a:lnTo>
                <a:lnTo>
                  <a:pt x="47" y="166"/>
                </a:lnTo>
                <a:lnTo>
                  <a:pt x="53" y="166"/>
                </a:lnTo>
                <a:lnTo>
                  <a:pt x="60" y="167"/>
                </a:lnTo>
                <a:lnTo>
                  <a:pt x="66" y="166"/>
                </a:lnTo>
                <a:lnTo>
                  <a:pt x="71" y="166"/>
                </a:lnTo>
                <a:lnTo>
                  <a:pt x="78" y="162"/>
                </a:lnTo>
                <a:lnTo>
                  <a:pt x="83" y="161"/>
                </a:lnTo>
                <a:lnTo>
                  <a:pt x="92" y="153"/>
                </a:lnTo>
                <a:lnTo>
                  <a:pt x="102" y="143"/>
                </a:lnTo>
                <a:lnTo>
                  <a:pt x="109" y="130"/>
                </a:lnTo>
                <a:lnTo>
                  <a:pt x="115" y="115"/>
                </a:lnTo>
                <a:lnTo>
                  <a:pt x="118" y="101"/>
                </a:lnTo>
                <a:lnTo>
                  <a:pt x="120" y="84"/>
                </a:lnTo>
                <a:lnTo>
                  <a:pt x="118" y="67"/>
                </a:lnTo>
                <a:lnTo>
                  <a:pt x="115" y="52"/>
                </a:lnTo>
                <a:lnTo>
                  <a:pt x="109" y="37"/>
                </a:lnTo>
                <a:lnTo>
                  <a:pt x="102" y="24"/>
                </a:lnTo>
                <a:lnTo>
                  <a:pt x="92" y="15"/>
                </a:lnTo>
                <a:lnTo>
                  <a:pt x="83" y="6"/>
                </a:lnTo>
                <a:lnTo>
                  <a:pt x="78" y="5"/>
                </a:lnTo>
                <a:lnTo>
                  <a:pt x="71" y="2"/>
                </a:lnTo>
                <a:lnTo>
                  <a:pt x="66" y="0"/>
                </a:lnTo>
                <a:lnTo>
                  <a:pt x="6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Freeform 62">
            <a:extLst>
              <a:ext uri="{FF2B5EF4-FFF2-40B4-BE49-F238E27FC236}">
                <a16:creationId xmlns:a16="http://schemas.microsoft.com/office/drawing/2014/main" id="{A42C5A15-E4C9-35C8-6BB1-D9908855A40F}"/>
              </a:ext>
            </a:extLst>
          </p:cNvPr>
          <p:cNvSpPr>
            <a:spLocks/>
          </p:cNvSpPr>
          <p:nvPr/>
        </p:nvSpPr>
        <p:spPr bwMode="auto">
          <a:xfrm>
            <a:off x="4639466" y="2314880"/>
            <a:ext cx="385418" cy="1011921"/>
          </a:xfrm>
          <a:custGeom>
            <a:avLst/>
            <a:gdLst>
              <a:gd name="T0" fmla="*/ 0 w 243"/>
              <a:gd name="T1" fmla="*/ 0 h 638"/>
              <a:gd name="T2" fmla="*/ 2147483647 w 243"/>
              <a:gd name="T3" fmla="*/ 2147483647 h 638"/>
              <a:gd name="T4" fmla="*/ 2147483647 w 243"/>
              <a:gd name="T5" fmla="*/ 2147483647 h 638"/>
              <a:gd name="T6" fmla="*/ 2147483647 w 243"/>
              <a:gd name="T7" fmla="*/ 2147483647 h 638"/>
              <a:gd name="T8" fmla="*/ 2147483647 w 243"/>
              <a:gd name="T9" fmla="*/ 2147483647 h 638"/>
              <a:gd name="T10" fmla="*/ 2147483647 w 243"/>
              <a:gd name="T11" fmla="*/ 2147483647 h 638"/>
              <a:gd name="T12" fmla="*/ 2147483647 w 243"/>
              <a:gd name="T13" fmla="*/ 2147483647 h 638"/>
              <a:gd name="T14" fmla="*/ 2147483647 w 243"/>
              <a:gd name="T15" fmla="*/ 2147483647 h 638"/>
              <a:gd name="T16" fmla="*/ 2147483647 w 243"/>
              <a:gd name="T17" fmla="*/ 2147483647 h 638"/>
              <a:gd name="T18" fmla="*/ 2147483647 w 243"/>
              <a:gd name="T19" fmla="*/ 2147483647 h 638"/>
              <a:gd name="T20" fmla="*/ 2147483647 w 243"/>
              <a:gd name="T21" fmla="*/ 2147483647 h 638"/>
              <a:gd name="T22" fmla="*/ 2147483647 w 243"/>
              <a:gd name="T23" fmla="*/ 2147483647 h 638"/>
              <a:gd name="T24" fmla="*/ 2147483647 w 243"/>
              <a:gd name="T25" fmla="*/ 2147483647 h 638"/>
              <a:gd name="T26" fmla="*/ 2147483647 w 243"/>
              <a:gd name="T27" fmla="*/ 2147483647 h 638"/>
              <a:gd name="T28" fmla="*/ 2147483647 w 243"/>
              <a:gd name="T29" fmla="*/ 2147483647 h 638"/>
              <a:gd name="T30" fmla="*/ 2147483647 w 243"/>
              <a:gd name="T31" fmla="*/ 2147483647 h 638"/>
              <a:gd name="T32" fmla="*/ 2147483647 w 243"/>
              <a:gd name="T33" fmla="*/ 2147483647 h 638"/>
              <a:gd name="T34" fmla="*/ 2147483647 w 243"/>
              <a:gd name="T35" fmla="*/ 2147483647 h 638"/>
              <a:gd name="T36" fmla="*/ 2147483647 w 243"/>
              <a:gd name="T37" fmla="*/ 2147483647 h 638"/>
              <a:gd name="T38" fmla="*/ 2147483647 w 243"/>
              <a:gd name="T39" fmla="*/ 2147483647 h 638"/>
              <a:gd name="T40" fmla="*/ 2147483647 w 243"/>
              <a:gd name="T41" fmla="*/ 2147483647 h 638"/>
              <a:gd name="T42" fmla="*/ 2147483647 w 243"/>
              <a:gd name="T43" fmla="*/ 2147483647 h 638"/>
              <a:gd name="T44" fmla="*/ 2147483647 w 243"/>
              <a:gd name="T45" fmla="*/ 2147483647 h 638"/>
              <a:gd name="T46" fmla="*/ 2147483647 w 243"/>
              <a:gd name="T47" fmla="*/ 2147483647 h 638"/>
              <a:gd name="T48" fmla="*/ 2147483647 w 243"/>
              <a:gd name="T49" fmla="*/ 2147483647 h 638"/>
              <a:gd name="T50" fmla="*/ 2147483647 w 243"/>
              <a:gd name="T51" fmla="*/ 2147483647 h 638"/>
              <a:gd name="T52" fmla="*/ 2147483647 w 243"/>
              <a:gd name="T53" fmla="*/ 2147483647 h 638"/>
              <a:gd name="T54" fmla="*/ 2147483647 w 243"/>
              <a:gd name="T55" fmla="*/ 2147483647 h 638"/>
              <a:gd name="T56" fmla="*/ 2147483647 w 243"/>
              <a:gd name="T57" fmla="*/ 2147483647 h 638"/>
              <a:gd name="T58" fmla="*/ 2147483647 w 243"/>
              <a:gd name="T59" fmla="*/ 2147483647 h 638"/>
              <a:gd name="T60" fmla="*/ 2147483647 w 243"/>
              <a:gd name="T61" fmla="*/ 2147483647 h 638"/>
              <a:gd name="T62" fmla="*/ 2147483647 w 243"/>
              <a:gd name="T63" fmla="*/ 2147483647 h 638"/>
              <a:gd name="T64" fmla="*/ 0 w 243"/>
              <a:gd name="T65" fmla="*/ 0 h 63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43"/>
              <a:gd name="T100" fmla="*/ 0 h 638"/>
              <a:gd name="T101" fmla="*/ 243 w 243"/>
              <a:gd name="T102" fmla="*/ 638 h 638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43" h="638">
                <a:moveTo>
                  <a:pt x="0" y="0"/>
                </a:moveTo>
                <a:lnTo>
                  <a:pt x="31" y="28"/>
                </a:lnTo>
                <a:lnTo>
                  <a:pt x="62" y="57"/>
                </a:lnTo>
                <a:lnTo>
                  <a:pt x="93" y="88"/>
                </a:lnTo>
                <a:lnTo>
                  <a:pt x="122" y="121"/>
                </a:lnTo>
                <a:lnTo>
                  <a:pt x="153" y="155"/>
                </a:lnTo>
                <a:lnTo>
                  <a:pt x="184" y="187"/>
                </a:lnTo>
                <a:lnTo>
                  <a:pt x="213" y="220"/>
                </a:lnTo>
                <a:lnTo>
                  <a:pt x="242" y="252"/>
                </a:lnTo>
                <a:lnTo>
                  <a:pt x="242" y="299"/>
                </a:lnTo>
                <a:lnTo>
                  <a:pt x="240" y="348"/>
                </a:lnTo>
                <a:lnTo>
                  <a:pt x="239" y="395"/>
                </a:lnTo>
                <a:lnTo>
                  <a:pt x="237" y="442"/>
                </a:lnTo>
                <a:lnTo>
                  <a:pt x="236" y="491"/>
                </a:lnTo>
                <a:lnTo>
                  <a:pt x="232" y="540"/>
                </a:lnTo>
                <a:lnTo>
                  <a:pt x="231" y="589"/>
                </a:lnTo>
                <a:lnTo>
                  <a:pt x="227" y="637"/>
                </a:lnTo>
                <a:lnTo>
                  <a:pt x="224" y="587"/>
                </a:lnTo>
                <a:lnTo>
                  <a:pt x="221" y="538"/>
                </a:lnTo>
                <a:lnTo>
                  <a:pt x="216" y="488"/>
                </a:lnTo>
                <a:lnTo>
                  <a:pt x="213" y="438"/>
                </a:lnTo>
                <a:lnTo>
                  <a:pt x="208" y="389"/>
                </a:lnTo>
                <a:lnTo>
                  <a:pt x="201" y="342"/>
                </a:lnTo>
                <a:lnTo>
                  <a:pt x="195" y="295"/>
                </a:lnTo>
                <a:lnTo>
                  <a:pt x="187" y="251"/>
                </a:lnTo>
                <a:lnTo>
                  <a:pt x="164" y="217"/>
                </a:lnTo>
                <a:lnTo>
                  <a:pt x="141" y="184"/>
                </a:lnTo>
                <a:lnTo>
                  <a:pt x="119" y="153"/>
                </a:lnTo>
                <a:lnTo>
                  <a:pt x="96" y="122"/>
                </a:lnTo>
                <a:lnTo>
                  <a:pt x="71" y="91"/>
                </a:lnTo>
                <a:lnTo>
                  <a:pt x="49" y="61"/>
                </a:lnTo>
                <a:lnTo>
                  <a:pt x="24" y="31"/>
                </a:lnTo>
                <a:lnTo>
                  <a:pt x="0" y="0"/>
                </a:lnTo>
              </a:path>
            </a:pathLst>
          </a:custGeom>
          <a:solidFill>
            <a:srgbClr val="E0BC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Freeform 63">
            <a:extLst>
              <a:ext uri="{FF2B5EF4-FFF2-40B4-BE49-F238E27FC236}">
                <a16:creationId xmlns:a16="http://schemas.microsoft.com/office/drawing/2014/main" id="{43E20110-36BC-9C7E-C534-FFBC0C281BB8}"/>
              </a:ext>
            </a:extLst>
          </p:cNvPr>
          <p:cNvSpPr>
            <a:spLocks/>
          </p:cNvSpPr>
          <p:nvPr/>
        </p:nvSpPr>
        <p:spPr bwMode="auto">
          <a:xfrm>
            <a:off x="4504648" y="2817666"/>
            <a:ext cx="182401" cy="388591"/>
          </a:xfrm>
          <a:custGeom>
            <a:avLst/>
            <a:gdLst>
              <a:gd name="T0" fmla="*/ 2147483647 w 115"/>
              <a:gd name="T1" fmla="*/ 0 h 245"/>
              <a:gd name="T2" fmla="*/ 2147483647 w 115"/>
              <a:gd name="T3" fmla="*/ 2147483647 h 245"/>
              <a:gd name="T4" fmla="*/ 2147483647 w 115"/>
              <a:gd name="T5" fmla="*/ 2147483647 h 245"/>
              <a:gd name="T6" fmla="*/ 2147483647 w 115"/>
              <a:gd name="T7" fmla="*/ 2147483647 h 245"/>
              <a:gd name="T8" fmla="*/ 2147483647 w 115"/>
              <a:gd name="T9" fmla="*/ 2147483647 h 245"/>
              <a:gd name="T10" fmla="*/ 2147483647 w 115"/>
              <a:gd name="T11" fmla="*/ 2147483647 h 245"/>
              <a:gd name="T12" fmla="*/ 2147483647 w 115"/>
              <a:gd name="T13" fmla="*/ 2147483647 h 245"/>
              <a:gd name="T14" fmla="*/ 2147483647 w 115"/>
              <a:gd name="T15" fmla="*/ 2147483647 h 245"/>
              <a:gd name="T16" fmla="*/ 2147483647 w 115"/>
              <a:gd name="T17" fmla="*/ 2147483647 h 245"/>
              <a:gd name="T18" fmla="*/ 2147483647 w 115"/>
              <a:gd name="T19" fmla="*/ 2147483647 h 245"/>
              <a:gd name="T20" fmla="*/ 2147483647 w 115"/>
              <a:gd name="T21" fmla="*/ 2147483647 h 245"/>
              <a:gd name="T22" fmla="*/ 2147483647 w 115"/>
              <a:gd name="T23" fmla="*/ 2147483647 h 245"/>
              <a:gd name="T24" fmla="*/ 2147483647 w 115"/>
              <a:gd name="T25" fmla="*/ 2147483647 h 245"/>
              <a:gd name="T26" fmla="*/ 2147483647 w 115"/>
              <a:gd name="T27" fmla="*/ 2147483647 h 245"/>
              <a:gd name="T28" fmla="*/ 2147483647 w 115"/>
              <a:gd name="T29" fmla="*/ 2147483647 h 245"/>
              <a:gd name="T30" fmla="*/ 2147483647 w 115"/>
              <a:gd name="T31" fmla="*/ 2147483647 h 245"/>
              <a:gd name="T32" fmla="*/ 2147483647 w 115"/>
              <a:gd name="T33" fmla="*/ 2147483647 h 245"/>
              <a:gd name="T34" fmla="*/ 2147483647 w 115"/>
              <a:gd name="T35" fmla="*/ 2147483647 h 245"/>
              <a:gd name="T36" fmla="*/ 2147483647 w 115"/>
              <a:gd name="T37" fmla="*/ 2147483647 h 245"/>
              <a:gd name="T38" fmla="*/ 2147483647 w 115"/>
              <a:gd name="T39" fmla="*/ 2147483647 h 245"/>
              <a:gd name="T40" fmla="*/ 2147483647 w 115"/>
              <a:gd name="T41" fmla="*/ 2147483647 h 245"/>
              <a:gd name="T42" fmla="*/ 2147483647 w 115"/>
              <a:gd name="T43" fmla="*/ 2147483647 h 245"/>
              <a:gd name="T44" fmla="*/ 2147483647 w 115"/>
              <a:gd name="T45" fmla="*/ 2147483647 h 245"/>
              <a:gd name="T46" fmla="*/ 2147483647 w 115"/>
              <a:gd name="T47" fmla="*/ 2147483647 h 245"/>
              <a:gd name="T48" fmla="*/ 2147483647 w 115"/>
              <a:gd name="T49" fmla="*/ 2147483647 h 245"/>
              <a:gd name="T50" fmla="*/ 2147483647 w 115"/>
              <a:gd name="T51" fmla="*/ 2147483647 h 245"/>
              <a:gd name="T52" fmla="*/ 2147483647 w 115"/>
              <a:gd name="T53" fmla="*/ 2147483647 h 245"/>
              <a:gd name="T54" fmla="*/ 2147483647 w 115"/>
              <a:gd name="T55" fmla="*/ 2147483647 h 245"/>
              <a:gd name="T56" fmla="*/ 2147483647 w 115"/>
              <a:gd name="T57" fmla="*/ 2147483647 h 245"/>
              <a:gd name="T58" fmla="*/ 2147483647 w 115"/>
              <a:gd name="T59" fmla="*/ 2147483647 h 245"/>
              <a:gd name="T60" fmla="*/ 2147483647 w 115"/>
              <a:gd name="T61" fmla="*/ 2147483647 h 245"/>
              <a:gd name="T62" fmla="*/ 2147483647 w 115"/>
              <a:gd name="T63" fmla="*/ 2147483647 h 245"/>
              <a:gd name="T64" fmla="*/ 2147483647 w 115"/>
              <a:gd name="T65" fmla="*/ 2147483647 h 245"/>
              <a:gd name="T66" fmla="*/ 2147483647 w 115"/>
              <a:gd name="T67" fmla="*/ 2147483647 h 245"/>
              <a:gd name="T68" fmla="*/ 2147483647 w 115"/>
              <a:gd name="T69" fmla="*/ 2147483647 h 245"/>
              <a:gd name="T70" fmla="*/ 2147483647 w 115"/>
              <a:gd name="T71" fmla="*/ 2147483647 h 245"/>
              <a:gd name="T72" fmla="*/ 0 w 115"/>
              <a:gd name="T73" fmla="*/ 2147483647 h 245"/>
              <a:gd name="T74" fmla="*/ 0 w 115"/>
              <a:gd name="T75" fmla="*/ 2147483647 h 245"/>
              <a:gd name="T76" fmla="*/ 2147483647 w 115"/>
              <a:gd name="T77" fmla="*/ 2147483647 h 245"/>
              <a:gd name="T78" fmla="*/ 2147483647 w 115"/>
              <a:gd name="T79" fmla="*/ 2147483647 h 245"/>
              <a:gd name="T80" fmla="*/ 2147483647 w 115"/>
              <a:gd name="T81" fmla="*/ 2147483647 h 245"/>
              <a:gd name="T82" fmla="*/ 2147483647 w 115"/>
              <a:gd name="T83" fmla="*/ 2147483647 h 245"/>
              <a:gd name="T84" fmla="*/ 2147483647 w 115"/>
              <a:gd name="T85" fmla="*/ 2147483647 h 245"/>
              <a:gd name="T86" fmla="*/ 2147483647 w 115"/>
              <a:gd name="T87" fmla="*/ 2147483647 h 245"/>
              <a:gd name="T88" fmla="*/ 2147483647 w 115"/>
              <a:gd name="T89" fmla="*/ 2147483647 h 245"/>
              <a:gd name="T90" fmla="*/ 2147483647 w 115"/>
              <a:gd name="T91" fmla="*/ 2147483647 h 245"/>
              <a:gd name="T92" fmla="*/ 2147483647 w 115"/>
              <a:gd name="T93" fmla="*/ 2147483647 h 245"/>
              <a:gd name="T94" fmla="*/ 2147483647 w 115"/>
              <a:gd name="T95" fmla="*/ 2147483647 h 245"/>
              <a:gd name="T96" fmla="*/ 2147483647 w 115"/>
              <a:gd name="T97" fmla="*/ 2147483647 h 245"/>
              <a:gd name="T98" fmla="*/ 2147483647 w 115"/>
              <a:gd name="T99" fmla="*/ 2147483647 h 245"/>
              <a:gd name="T100" fmla="*/ 2147483647 w 115"/>
              <a:gd name="T101" fmla="*/ 2147483647 h 245"/>
              <a:gd name="T102" fmla="*/ 2147483647 w 115"/>
              <a:gd name="T103" fmla="*/ 0 h 245"/>
              <a:gd name="T104" fmla="*/ 2147483647 w 115"/>
              <a:gd name="T105" fmla="*/ 0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15"/>
              <a:gd name="T160" fmla="*/ 0 h 245"/>
              <a:gd name="T161" fmla="*/ 115 w 115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15" h="245">
                <a:moveTo>
                  <a:pt x="106" y="0"/>
                </a:moveTo>
                <a:lnTo>
                  <a:pt x="101" y="4"/>
                </a:lnTo>
                <a:lnTo>
                  <a:pt x="96" y="8"/>
                </a:lnTo>
                <a:lnTo>
                  <a:pt x="91" y="15"/>
                </a:lnTo>
                <a:lnTo>
                  <a:pt x="87" y="23"/>
                </a:lnTo>
                <a:lnTo>
                  <a:pt x="80" y="41"/>
                </a:lnTo>
                <a:lnTo>
                  <a:pt x="75" y="60"/>
                </a:lnTo>
                <a:lnTo>
                  <a:pt x="72" y="80"/>
                </a:lnTo>
                <a:lnTo>
                  <a:pt x="70" y="99"/>
                </a:lnTo>
                <a:lnTo>
                  <a:pt x="69" y="116"/>
                </a:lnTo>
                <a:lnTo>
                  <a:pt x="69" y="129"/>
                </a:lnTo>
                <a:lnTo>
                  <a:pt x="70" y="142"/>
                </a:lnTo>
                <a:lnTo>
                  <a:pt x="72" y="158"/>
                </a:lnTo>
                <a:lnTo>
                  <a:pt x="74" y="174"/>
                </a:lnTo>
                <a:lnTo>
                  <a:pt x="78" y="192"/>
                </a:lnTo>
                <a:lnTo>
                  <a:pt x="85" y="208"/>
                </a:lnTo>
                <a:lnTo>
                  <a:pt x="93" y="223"/>
                </a:lnTo>
                <a:lnTo>
                  <a:pt x="98" y="229"/>
                </a:lnTo>
                <a:lnTo>
                  <a:pt x="103" y="236"/>
                </a:lnTo>
                <a:lnTo>
                  <a:pt x="108" y="241"/>
                </a:lnTo>
                <a:lnTo>
                  <a:pt x="114" y="244"/>
                </a:lnTo>
                <a:lnTo>
                  <a:pt x="103" y="244"/>
                </a:lnTo>
                <a:lnTo>
                  <a:pt x="91" y="242"/>
                </a:lnTo>
                <a:lnTo>
                  <a:pt x="80" y="241"/>
                </a:lnTo>
                <a:lnTo>
                  <a:pt x="69" y="236"/>
                </a:lnTo>
                <a:lnTo>
                  <a:pt x="59" y="231"/>
                </a:lnTo>
                <a:lnTo>
                  <a:pt x="51" y="225"/>
                </a:lnTo>
                <a:lnTo>
                  <a:pt x="41" y="218"/>
                </a:lnTo>
                <a:lnTo>
                  <a:pt x="35" y="208"/>
                </a:lnTo>
                <a:lnTo>
                  <a:pt x="26" y="200"/>
                </a:lnTo>
                <a:lnTo>
                  <a:pt x="20" y="190"/>
                </a:lnTo>
                <a:lnTo>
                  <a:pt x="15" y="179"/>
                </a:lnTo>
                <a:lnTo>
                  <a:pt x="10" y="168"/>
                </a:lnTo>
                <a:lnTo>
                  <a:pt x="7" y="156"/>
                </a:lnTo>
                <a:lnTo>
                  <a:pt x="4" y="145"/>
                </a:lnTo>
                <a:lnTo>
                  <a:pt x="2" y="132"/>
                </a:lnTo>
                <a:lnTo>
                  <a:pt x="0" y="119"/>
                </a:lnTo>
                <a:lnTo>
                  <a:pt x="0" y="108"/>
                </a:lnTo>
                <a:lnTo>
                  <a:pt x="2" y="95"/>
                </a:lnTo>
                <a:lnTo>
                  <a:pt x="5" y="83"/>
                </a:lnTo>
                <a:lnTo>
                  <a:pt x="9" y="72"/>
                </a:lnTo>
                <a:lnTo>
                  <a:pt x="12" y="62"/>
                </a:lnTo>
                <a:lnTo>
                  <a:pt x="18" y="52"/>
                </a:lnTo>
                <a:lnTo>
                  <a:pt x="23" y="43"/>
                </a:lnTo>
                <a:lnTo>
                  <a:pt x="31" y="34"/>
                </a:lnTo>
                <a:lnTo>
                  <a:pt x="38" y="28"/>
                </a:lnTo>
                <a:lnTo>
                  <a:pt x="46" y="20"/>
                </a:lnTo>
                <a:lnTo>
                  <a:pt x="56" y="15"/>
                </a:lnTo>
                <a:lnTo>
                  <a:pt x="65" y="10"/>
                </a:lnTo>
                <a:lnTo>
                  <a:pt x="75" y="5"/>
                </a:lnTo>
                <a:lnTo>
                  <a:pt x="85" y="2"/>
                </a:lnTo>
                <a:lnTo>
                  <a:pt x="96" y="0"/>
                </a:lnTo>
                <a:lnTo>
                  <a:pt x="106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Freeform 64">
            <a:extLst>
              <a:ext uri="{FF2B5EF4-FFF2-40B4-BE49-F238E27FC236}">
                <a16:creationId xmlns:a16="http://schemas.microsoft.com/office/drawing/2014/main" id="{F29E6A8A-D144-3857-9414-B003052FEBEE}"/>
              </a:ext>
            </a:extLst>
          </p:cNvPr>
          <p:cNvSpPr>
            <a:spLocks/>
          </p:cNvSpPr>
          <p:nvPr/>
        </p:nvSpPr>
        <p:spPr bwMode="auto">
          <a:xfrm>
            <a:off x="4504648" y="2817666"/>
            <a:ext cx="182401" cy="388591"/>
          </a:xfrm>
          <a:custGeom>
            <a:avLst/>
            <a:gdLst>
              <a:gd name="T0" fmla="*/ 2147483647 w 115"/>
              <a:gd name="T1" fmla="*/ 0 h 245"/>
              <a:gd name="T2" fmla="*/ 2147483647 w 115"/>
              <a:gd name="T3" fmla="*/ 2147483647 h 245"/>
              <a:gd name="T4" fmla="*/ 2147483647 w 115"/>
              <a:gd name="T5" fmla="*/ 2147483647 h 245"/>
              <a:gd name="T6" fmla="*/ 2147483647 w 115"/>
              <a:gd name="T7" fmla="*/ 2147483647 h 245"/>
              <a:gd name="T8" fmla="*/ 2147483647 w 115"/>
              <a:gd name="T9" fmla="*/ 2147483647 h 245"/>
              <a:gd name="T10" fmla="*/ 2147483647 w 115"/>
              <a:gd name="T11" fmla="*/ 2147483647 h 245"/>
              <a:gd name="T12" fmla="*/ 2147483647 w 115"/>
              <a:gd name="T13" fmla="*/ 2147483647 h 245"/>
              <a:gd name="T14" fmla="*/ 2147483647 w 115"/>
              <a:gd name="T15" fmla="*/ 2147483647 h 245"/>
              <a:gd name="T16" fmla="*/ 2147483647 w 115"/>
              <a:gd name="T17" fmla="*/ 2147483647 h 245"/>
              <a:gd name="T18" fmla="*/ 2147483647 w 115"/>
              <a:gd name="T19" fmla="*/ 2147483647 h 245"/>
              <a:gd name="T20" fmla="*/ 2147483647 w 115"/>
              <a:gd name="T21" fmla="*/ 2147483647 h 245"/>
              <a:gd name="T22" fmla="*/ 2147483647 w 115"/>
              <a:gd name="T23" fmla="*/ 2147483647 h 245"/>
              <a:gd name="T24" fmla="*/ 2147483647 w 115"/>
              <a:gd name="T25" fmla="*/ 2147483647 h 245"/>
              <a:gd name="T26" fmla="*/ 2147483647 w 115"/>
              <a:gd name="T27" fmla="*/ 2147483647 h 245"/>
              <a:gd name="T28" fmla="*/ 2147483647 w 115"/>
              <a:gd name="T29" fmla="*/ 2147483647 h 245"/>
              <a:gd name="T30" fmla="*/ 2147483647 w 115"/>
              <a:gd name="T31" fmla="*/ 2147483647 h 245"/>
              <a:gd name="T32" fmla="*/ 2147483647 w 115"/>
              <a:gd name="T33" fmla="*/ 2147483647 h 245"/>
              <a:gd name="T34" fmla="*/ 2147483647 w 115"/>
              <a:gd name="T35" fmla="*/ 2147483647 h 245"/>
              <a:gd name="T36" fmla="*/ 2147483647 w 115"/>
              <a:gd name="T37" fmla="*/ 2147483647 h 245"/>
              <a:gd name="T38" fmla="*/ 2147483647 w 115"/>
              <a:gd name="T39" fmla="*/ 2147483647 h 245"/>
              <a:gd name="T40" fmla="*/ 2147483647 w 115"/>
              <a:gd name="T41" fmla="*/ 2147483647 h 245"/>
              <a:gd name="T42" fmla="*/ 2147483647 w 115"/>
              <a:gd name="T43" fmla="*/ 2147483647 h 245"/>
              <a:gd name="T44" fmla="*/ 2147483647 w 115"/>
              <a:gd name="T45" fmla="*/ 2147483647 h 245"/>
              <a:gd name="T46" fmla="*/ 2147483647 w 115"/>
              <a:gd name="T47" fmla="*/ 2147483647 h 245"/>
              <a:gd name="T48" fmla="*/ 2147483647 w 115"/>
              <a:gd name="T49" fmla="*/ 2147483647 h 245"/>
              <a:gd name="T50" fmla="*/ 2147483647 w 115"/>
              <a:gd name="T51" fmla="*/ 2147483647 h 245"/>
              <a:gd name="T52" fmla="*/ 2147483647 w 115"/>
              <a:gd name="T53" fmla="*/ 2147483647 h 245"/>
              <a:gd name="T54" fmla="*/ 2147483647 w 115"/>
              <a:gd name="T55" fmla="*/ 2147483647 h 245"/>
              <a:gd name="T56" fmla="*/ 2147483647 w 115"/>
              <a:gd name="T57" fmla="*/ 2147483647 h 245"/>
              <a:gd name="T58" fmla="*/ 2147483647 w 115"/>
              <a:gd name="T59" fmla="*/ 2147483647 h 245"/>
              <a:gd name="T60" fmla="*/ 2147483647 w 115"/>
              <a:gd name="T61" fmla="*/ 2147483647 h 245"/>
              <a:gd name="T62" fmla="*/ 2147483647 w 115"/>
              <a:gd name="T63" fmla="*/ 2147483647 h 245"/>
              <a:gd name="T64" fmla="*/ 2147483647 w 115"/>
              <a:gd name="T65" fmla="*/ 2147483647 h 245"/>
              <a:gd name="T66" fmla="*/ 2147483647 w 115"/>
              <a:gd name="T67" fmla="*/ 2147483647 h 245"/>
              <a:gd name="T68" fmla="*/ 2147483647 w 115"/>
              <a:gd name="T69" fmla="*/ 2147483647 h 245"/>
              <a:gd name="T70" fmla="*/ 2147483647 w 115"/>
              <a:gd name="T71" fmla="*/ 2147483647 h 245"/>
              <a:gd name="T72" fmla="*/ 0 w 115"/>
              <a:gd name="T73" fmla="*/ 2147483647 h 245"/>
              <a:gd name="T74" fmla="*/ 0 w 115"/>
              <a:gd name="T75" fmla="*/ 2147483647 h 245"/>
              <a:gd name="T76" fmla="*/ 2147483647 w 115"/>
              <a:gd name="T77" fmla="*/ 2147483647 h 245"/>
              <a:gd name="T78" fmla="*/ 2147483647 w 115"/>
              <a:gd name="T79" fmla="*/ 2147483647 h 245"/>
              <a:gd name="T80" fmla="*/ 2147483647 w 115"/>
              <a:gd name="T81" fmla="*/ 2147483647 h 245"/>
              <a:gd name="T82" fmla="*/ 2147483647 w 115"/>
              <a:gd name="T83" fmla="*/ 2147483647 h 245"/>
              <a:gd name="T84" fmla="*/ 2147483647 w 115"/>
              <a:gd name="T85" fmla="*/ 2147483647 h 245"/>
              <a:gd name="T86" fmla="*/ 2147483647 w 115"/>
              <a:gd name="T87" fmla="*/ 2147483647 h 245"/>
              <a:gd name="T88" fmla="*/ 2147483647 w 115"/>
              <a:gd name="T89" fmla="*/ 2147483647 h 245"/>
              <a:gd name="T90" fmla="*/ 2147483647 w 115"/>
              <a:gd name="T91" fmla="*/ 2147483647 h 245"/>
              <a:gd name="T92" fmla="*/ 2147483647 w 115"/>
              <a:gd name="T93" fmla="*/ 2147483647 h 245"/>
              <a:gd name="T94" fmla="*/ 2147483647 w 115"/>
              <a:gd name="T95" fmla="*/ 2147483647 h 245"/>
              <a:gd name="T96" fmla="*/ 2147483647 w 115"/>
              <a:gd name="T97" fmla="*/ 2147483647 h 245"/>
              <a:gd name="T98" fmla="*/ 2147483647 w 115"/>
              <a:gd name="T99" fmla="*/ 2147483647 h 245"/>
              <a:gd name="T100" fmla="*/ 2147483647 w 115"/>
              <a:gd name="T101" fmla="*/ 2147483647 h 245"/>
              <a:gd name="T102" fmla="*/ 2147483647 w 115"/>
              <a:gd name="T103" fmla="*/ 0 h 245"/>
              <a:gd name="T104" fmla="*/ 2147483647 w 115"/>
              <a:gd name="T105" fmla="*/ 0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15"/>
              <a:gd name="T160" fmla="*/ 0 h 245"/>
              <a:gd name="T161" fmla="*/ 115 w 115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15" h="245">
                <a:moveTo>
                  <a:pt x="106" y="0"/>
                </a:moveTo>
                <a:lnTo>
                  <a:pt x="101" y="4"/>
                </a:lnTo>
                <a:lnTo>
                  <a:pt x="96" y="8"/>
                </a:lnTo>
                <a:lnTo>
                  <a:pt x="91" y="15"/>
                </a:lnTo>
                <a:lnTo>
                  <a:pt x="87" y="23"/>
                </a:lnTo>
                <a:lnTo>
                  <a:pt x="80" y="41"/>
                </a:lnTo>
                <a:lnTo>
                  <a:pt x="75" y="60"/>
                </a:lnTo>
                <a:lnTo>
                  <a:pt x="72" y="80"/>
                </a:lnTo>
                <a:lnTo>
                  <a:pt x="70" y="99"/>
                </a:lnTo>
                <a:lnTo>
                  <a:pt x="69" y="116"/>
                </a:lnTo>
                <a:lnTo>
                  <a:pt x="69" y="129"/>
                </a:lnTo>
                <a:lnTo>
                  <a:pt x="70" y="142"/>
                </a:lnTo>
                <a:lnTo>
                  <a:pt x="72" y="158"/>
                </a:lnTo>
                <a:lnTo>
                  <a:pt x="74" y="174"/>
                </a:lnTo>
                <a:lnTo>
                  <a:pt x="78" y="192"/>
                </a:lnTo>
                <a:lnTo>
                  <a:pt x="85" y="208"/>
                </a:lnTo>
                <a:lnTo>
                  <a:pt x="93" y="223"/>
                </a:lnTo>
                <a:lnTo>
                  <a:pt x="98" y="229"/>
                </a:lnTo>
                <a:lnTo>
                  <a:pt x="103" y="236"/>
                </a:lnTo>
                <a:lnTo>
                  <a:pt x="108" y="241"/>
                </a:lnTo>
                <a:lnTo>
                  <a:pt x="114" y="244"/>
                </a:lnTo>
                <a:lnTo>
                  <a:pt x="103" y="244"/>
                </a:lnTo>
                <a:lnTo>
                  <a:pt x="91" y="242"/>
                </a:lnTo>
                <a:lnTo>
                  <a:pt x="80" y="241"/>
                </a:lnTo>
                <a:lnTo>
                  <a:pt x="69" y="236"/>
                </a:lnTo>
                <a:lnTo>
                  <a:pt x="59" y="231"/>
                </a:lnTo>
                <a:lnTo>
                  <a:pt x="51" y="225"/>
                </a:lnTo>
                <a:lnTo>
                  <a:pt x="41" y="218"/>
                </a:lnTo>
                <a:lnTo>
                  <a:pt x="35" y="208"/>
                </a:lnTo>
                <a:lnTo>
                  <a:pt x="26" y="200"/>
                </a:lnTo>
                <a:lnTo>
                  <a:pt x="20" y="190"/>
                </a:lnTo>
                <a:lnTo>
                  <a:pt x="15" y="179"/>
                </a:lnTo>
                <a:lnTo>
                  <a:pt x="10" y="168"/>
                </a:lnTo>
                <a:lnTo>
                  <a:pt x="7" y="156"/>
                </a:lnTo>
                <a:lnTo>
                  <a:pt x="4" y="145"/>
                </a:lnTo>
                <a:lnTo>
                  <a:pt x="2" y="132"/>
                </a:lnTo>
                <a:lnTo>
                  <a:pt x="0" y="119"/>
                </a:lnTo>
                <a:lnTo>
                  <a:pt x="0" y="108"/>
                </a:lnTo>
                <a:lnTo>
                  <a:pt x="2" y="95"/>
                </a:lnTo>
                <a:lnTo>
                  <a:pt x="5" y="83"/>
                </a:lnTo>
                <a:lnTo>
                  <a:pt x="9" y="72"/>
                </a:lnTo>
                <a:lnTo>
                  <a:pt x="12" y="62"/>
                </a:lnTo>
                <a:lnTo>
                  <a:pt x="18" y="52"/>
                </a:lnTo>
                <a:lnTo>
                  <a:pt x="23" y="43"/>
                </a:lnTo>
                <a:lnTo>
                  <a:pt x="31" y="34"/>
                </a:lnTo>
                <a:lnTo>
                  <a:pt x="38" y="28"/>
                </a:lnTo>
                <a:lnTo>
                  <a:pt x="46" y="20"/>
                </a:lnTo>
                <a:lnTo>
                  <a:pt x="56" y="15"/>
                </a:lnTo>
                <a:lnTo>
                  <a:pt x="65" y="10"/>
                </a:lnTo>
                <a:lnTo>
                  <a:pt x="75" y="5"/>
                </a:lnTo>
                <a:lnTo>
                  <a:pt x="85" y="2"/>
                </a:lnTo>
                <a:lnTo>
                  <a:pt x="96" y="0"/>
                </a:lnTo>
                <a:lnTo>
                  <a:pt x="106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Freeform 65">
            <a:extLst>
              <a:ext uri="{FF2B5EF4-FFF2-40B4-BE49-F238E27FC236}">
                <a16:creationId xmlns:a16="http://schemas.microsoft.com/office/drawing/2014/main" id="{9E43793E-C0FD-BCD0-EE0D-E662581A47D9}"/>
              </a:ext>
            </a:extLst>
          </p:cNvPr>
          <p:cNvSpPr>
            <a:spLocks/>
          </p:cNvSpPr>
          <p:nvPr/>
        </p:nvSpPr>
        <p:spPr bwMode="auto">
          <a:xfrm>
            <a:off x="3790912" y="3125367"/>
            <a:ext cx="99924" cy="195088"/>
          </a:xfrm>
          <a:custGeom>
            <a:avLst/>
            <a:gdLst>
              <a:gd name="T0" fmla="*/ 2147483647 w 63"/>
              <a:gd name="T1" fmla="*/ 0 h 123"/>
              <a:gd name="T2" fmla="*/ 2147483647 w 63"/>
              <a:gd name="T3" fmla="*/ 2147483647 h 123"/>
              <a:gd name="T4" fmla="*/ 2147483647 w 63"/>
              <a:gd name="T5" fmla="*/ 2147483647 h 123"/>
              <a:gd name="T6" fmla="*/ 2147483647 w 63"/>
              <a:gd name="T7" fmla="*/ 2147483647 h 123"/>
              <a:gd name="T8" fmla="*/ 2147483647 w 63"/>
              <a:gd name="T9" fmla="*/ 2147483647 h 123"/>
              <a:gd name="T10" fmla="*/ 2147483647 w 63"/>
              <a:gd name="T11" fmla="*/ 2147483647 h 123"/>
              <a:gd name="T12" fmla="*/ 2147483647 w 63"/>
              <a:gd name="T13" fmla="*/ 2147483647 h 123"/>
              <a:gd name="T14" fmla="*/ 2147483647 w 63"/>
              <a:gd name="T15" fmla="*/ 2147483647 h 123"/>
              <a:gd name="T16" fmla="*/ 0 w 63"/>
              <a:gd name="T17" fmla="*/ 2147483647 h 123"/>
              <a:gd name="T18" fmla="*/ 2147483647 w 63"/>
              <a:gd name="T19" fmla="*/ 2147483647 h 123"/>
              <a:gd name="T20" fmla="*/ 2147483647 w 63"/>
              <a:gd name="T21" fmla="*/ 2147483647 h 123"/>
              <a:gd name="T22" fmla="*/ 2147483647 w 63"/>
              <a:gd name="T23" fmla="*/ 2147483647 h 123"/>
              <a:gd name="T24" fmla="*/ 2147483647 w 63"/>
              <a:gd name="T25" fmla="*/ 2147483647 h 123"/>
              <a:gd name="T26" fmla="*/ 2147483647 w 63"/>
              <a:gd name="T27" fmla="*/ 2147483647 h 123"/>
              <a:gd name="T28" fmla="*/ 2147483647 w 63"/>
              <a:gd name="T29" fmla="*/ 2147483647 h 123"/>
              <a:gd name="T30" fmla="*/ 2147483647 w 63"/>
              <a:gd name="T31" fmla="*/ 2147483647 h 123"/>
              <a:gd name="T32" fmla="*/ 2147483647 w 63"/>
              <a:gd name="T33" fmla="*/ 2147483647 h 123"/>
              <a:gd name="T34" fmla="*/ 2147483647 w 63"/>
              <a:gd name="T35" fmla="*/ 2147483647 h 123"/>
              <a:gd name="T36" fmla="*/ 2147483647 w 63"/>
              <a:gd name="T37" fmla="*/ 2147483647 h 123"/>
              <a:gd name="T38" fmla="*/ 2147483647 w 63"/>
              <a:gd name="T39" fmla="*/ 2147483647 h 123"/>
              <a:gd name="T40" fmla="*/ 2147483647 w 63"/>
              <a:gd name="T41" fmla="*/ 2147483647 h 123"/>
              <a:gd name="T42" fmla="*/ 2147483647 w 63"/>
              <a:gd name="T43" fmla="*/ 2147483647 h 123"/>
              <a:gd name="T44" fmla="*/ 2147483647 w 63"/>
              <a:gd name="T45" fmla="*/ 2147483647 h 123"/>
              <a:gd name="T46" fmla="*/ 2147483647 w 63"/>
              <a:gd name="T47" fmla="*/ 2147483647 h 123"/>
              <a:gd name="T48" fmla="*/ 2147483647 w 63"/>
              <a:gd name="T49" fmla="*/ 2147483647 h 123"/>
              <a:gd name="T50" fmla="*/ 2147483647 w 63"/>
              <a:gd name="T51" fmla="*/ 2147483647 h 123"/>
              <a:gd name="T52" fmla="*/ 2147483647 w 63"/>
              <a:gd name="T53" fmla="*/ 2147483647 h 123"/>
              <a:gd name="T54" fmla="*/ 2147483647 w 63"/>
              <a:gd name="T55" fmla="*/ 2147483647 h 123"/>
              <a:gd name="T56" fmla="*/ 2147483647 w 63"/>
              <a:gd name="T57" fmla="*/ 2147483647 h 123"/>
              <a:gd name="T58" fmla="*/ 2147483647 w 63"/>
              <a:gd name="T59" fmla="*/ 2147483647 h 123"/>
              <a:gd name="T60" fmla="*/ 2147483647 w 63"/>
              <a:gd name="T61" fmla="*/ 2147483647 h 123"/>
              <a:gd name="T62" fmla="*/ 2147483647 w 63"/>
              <a:gd name="T63" fmla="*/ 2147483647 h 123"/>
              <a:gd name="T64" fmla="*/ 2147483647 w 63"/>
              <a:gd name="T65" fmla="*/ 0 h 12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3"/>
              <a:gd name="T100" fmla="*/ 0 h 123"/>
              <a:gd name="T101" fmla="*/ 63 w 63"/>
              <a:gd name="T102" fmla="*/ 123 h 12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3" h="123">
                <a:moveTo>
                  <a:pt x="31" y="0"/>
                </a:moveTo>
                <a:lnTo>
                  <a:pt x="25" y="1"/>
                </a:lnTo>
                <a:lnTo>
                  <a:pt x="20" y="5"/>
                </a:lnTo>
                <a:lnTo>
                  <a:pt x="13" y="11"/>
                </a:lnTo>
                <a:lnTo>
                  <a:pt x="10" y="18"/>
                </a:lnTo>
                <a:lnTo>
                  <a:pt x="5" y="27"/>
                </a:lnTo>
                <a:lnTo>
                  <a:pt x="3" y="37"/>
                </a:lnTo>
                <a:lnTo>
                  <a:pt x="2" y="48"/>
                </a:lnTo>
                <a:lnTo>
                  <a:pt x="0" y="61"/>
                </a:lnTo>
                <a:lnTo>
                  <a:pt x="2" y="73"/>
                </a:lnTo>
                <a:lnTo>
                  <a:pt x="3" y="84"/>
                </a:lnTo>
                <a:lnTo>
                  <a:pt x="5" y="94"/>
                </a:lnTo>
                <a:lnTo>
                  <a:pt x="10" y="104"/>
                </a:lnTo>
                <a:lnTo>
                  <a:pt x="13" y="110"/>
                </a:lnTo>
                <a:lnTo>
                  <a:pt x="20" y="117"/>
                </a:lnTo>
                <a:lnTo>
                  <a:pt x="25" y="120"/>
                </a:lnTo>
                <a:lnTo>
                  <a:pt x="31" y="122"/>
                </a:lnTo>
                <a:lnTo>
                  <a:pt x="38" y="120"/>
                </a:lnTo>
                <a:lnTo>
                  <a:pt x="42" y="117"/>
                </a:lnTo>
                <a:lnTo>
                  <a:pt x="47" y="110"/>
                </a:lnTo>
                <a:lnTo>
                  <a:pt x="52" y="104"/>
                </a:lnTo>
                <a:lnTo>
                  <a:pt x="55" y="94"/>
                </a:lnTo>
                <a:lnTo>
                  <a:pt x="59" y="84"/>
                </a:lnTo>
                <a:lnTo>
                  <a:pt x="60" y="73"/>
                </a:lnTo>
                <a:lnTo>
                  <a:pt x="62" y="61"/>
                </a:lnTo>
                <a:lnTo>
                  <a:pt x="60" y="48"/>
                </a:lnTo>
                <a:lnTo>
                  <a:pt x="59" y="37"/>
                </a:lnTo>
                <a:lnTo>
                  <a:pt x="55" y="27"/>
                </a:lnTo>
                <a:lnTo>
                  <a:pt x="52" y="18"/>
                </a:lnTo>
                <a:lnTo>
                  <a:pt x="47" y="11"/>
                </a:lnTo>
                <a:lnTo>
                  <a:pt x="42" y="5"/>
                </a:lnTo>
                <a:lnTo>
                  <a:pt x="38" y="1"/>
                </a:lnTo>
                <a:lnTo>
                  <a:pt x="31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Freeform 66">
            <a:extLst>
              <a:ext uri="{FF2B5EF4-FFF2-40B4-BE49-F238E27FC236}">
                <a16:creationId xmlns:a16="http://schemas.microsoft.com/office/drawing/2014/main" id="{2F134F80-ABF6-DDD0-FA34-2E90BA353C78}"/>
              </a:ext>
            </a:extLst>
          </p:cNvPr>
          <p:cNvSpPr>
            <a:spLocks/>
          </p:cNvSpPr>
          <p:nvPr/>
        </p:nvSpPr>
        <p:spPr bwMode="auto">
          <a:xfrm>
            <a:off x="3790912" y="3125367"/>
            <a:ext cx="99924" cy="195088"/>
          </a:xfrm>
          <a:custGeom>
            <a:avLst/>
            <a:gdLst>
              <a:gd name="T0" fmla="*/ 2147483647 w 63"/>
              <a:gd name="T1" fmla="*/ 0 h 123"/>
              <a:gd name="T2" fmla="*/ 2147483647 w 63"/>
              <a:gd name="T3" fmla="*/ 2147483647 h 123"/>
              <a:gd name="T4" fmla="*/ 2147483647 w 63"/>
              <a:gd name="T5" fmla="*/ 2147483647 h 123"/>
              <a:gd name="T6" fmla="*/ 2147483647 w 63"/>
              <a:gd name="T7" fmla="*/ 2147483647 h 123"/>
              <a:gd name="T8" fmla="*/ 2147483647 w 63"/>
              <a:gd name="T9" fmla="*/ 2147483647 h 123"/>
              <a:gd name="T10" fmla="*/ 2147483647 w 63"/>
              <a:gd name="T11" fmla="*/ 2147483647 h 123"/>
              <a:gd name="T12" fmla="*/ 2147483647 w 63"/>
              <a:gd name="T13" fmla="*/ 2147483647 h 123"/>
              <a:gd name="T14" fmla="*/ 2147483647 w 63"/>
              <a:gd name="T15" fmla="*/ 2147483647 h 123"/>
              <a:gd name="T16" fmla="*/ 0 w 63"/>
              <a:gd name="T17" fmla="*/ 2147483647 h 123"/>
              <a:gd name="T18" fmla="*/ 2147483647 w 63"/>
              <a:gd name="T19" fmla="*/ 2147483647 h 123"/>
              <a:gd name="T20" fmla="*/ 2147483647 w 63"/>
              <a:gd name="T21" fmla="*/ 2147483647 h 123"/>
              <a:gd name="T22" fmla="*/ 2147483647 w 63"/>
              <a:gd name="T23" fmla="*/ 2147483647 h 123"/>
              <a:gd name="T24" fmla="*/ 2147483647 w 63"/>
              <a:gd name="T25" fmla="*/ 2147483647 h 123"/>
              <a:gd name="T26" fmla="*/ 2147483647 w 63"/>
              <a:gd name="T27" fmla="*/ 2147483647 h 123"/>
              <a:gd name="T28" fmla="*/ 2147483647 w 63"/>
              <a:gd name="T29" fmla="*/ 2147483647 h 123"/>
              <a:gd name="T30" fmla="*/ 2147483647 w 63"/>
              <a:gd name="T31" fmla="*/ 2147483647 h 123"/>
              <a:gd name="T32" fmla="*/ 2147483647 w 63"/>
              <a:gd name="T33" fmla="*/ 2147483647 h 123"/>
              <a:gd name="T34" fmla="*/ 2147483647 w 63"/>
              <a:gd name="T35" fmla="*/ 2147483647 h 123"/>
              <a:gd name="T36" fmla="*/ 2147483647 w 63"/>
              <a:gd name="T37" fmla="*/ 2147483647 h 123"/>
              <a:gd name="T38" fmla="*/ 2147483647 w 63"/>
              <a:gd name="T39" fmla="*/ 2147483647 h 123"/>
              <a:gd name="T40" fmla="*/ 2147483647 w 63"/>
              <a:gd name="T41" fmla="*/ 2147483647 h 123"/>
              <a:gd name="T42" fmla="*/ 2147483647 w 63"/>
              <a:gd name="T43" fmla="*/ 2147483647 h 123"/>
              <a:gd name="T44" fmla="*/ 2147483647 w 63"/>
              <a:gd name="T45" fmla="*/ 2147483647 h 123"/>
              <a:gd name="T46" fmla="*/ 2147483647 w 63"/>
              <a:gd name="T47" fmla="*/ 2147483647 h 123"/>
              <a:gd name="T48" fmla="*/ 2147483647 w 63"/>
              <a:gd name="T49" fmla="*/ 2147483647 h 123"/>
              <a:gd name="T50" fmla="*/ 2147483647 w 63"/>
              <a:gd name="T51" fmla="*/ 2147483647 h 123"/>
              <a:gd name="T52" fmla="*/ 2147483647 w 63"/>
              <a:gd name="T53" fmla="*/ 2147483647 h 123"/>
              <a:gd name="T54" fmla="*/ 2147483647 w 63"/>
              <a:gd name="T55" fmla="*/ 2147483647 h 123"/>
              <a:gd name="T56" fmla="*/ 2147483647 w 63"/>
              <a:gd name="T57" fmla="*/ 2147483647 h 123"/>
              <a:gd name="T58" fmla="*/ 2147483647 w 63"/>
              <a:gd name="T59" fmla="*/ 2147483647 h 123"/>
              <a:gd name="T60" fmla="*/ 2147483647 w 63"/>
              <a:gd name="T61" fmla="*/ 2147483647 h 123"/>
              <a:gd name="T62" fmla="*/ 2147483647 w 63"/>
              <a:gd name="T63" fmla="*/ 2147483647 h 123"/>
              <a:gd name="T64" fmla="*/ 2147483647 w 63"/>
              <a:gd name="T65" fmla="*/ 0 h 12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3"/>
              <a:gd name="T100" fmla="*/ 0 h 123"/>
              <a:gd name="T101" fmla="*/ 63 w 63"/>
              <a:gd name="T102" fmla="*/ 123 h 12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3" h="123">
                <a:moveTo>
                  <a:pt x="31" y="0"/>
                </a:moveTo>
                <a:lnTo>
                  <a:pt x="25" y="1"/>
                </a:lnTo>
                <a:lnTo>
                  <a:pt x="20" y="5"/>
                </a:lnTo>
                <a:lnTo>
                  <a:pt x="13" y="11"/>
                </a:lnTo>
                <a:lnTo>
                  <a:pt x="10" y="18"/>
                </a:lnTo>
                <a:lnTo>
                  <a:pt x="5" y="27"/>
                </a:lnTo>
                <a:lnTo>
                  <a:pt x="3" y="37"/>
                </a:lnTo>
                <a:lnTo>
                  <a:pt x="2" y="48"/>
                </a:lnTo>
                <a:lnTo>
                  <a:pt x="0" y="61"/>
                </a:lnTo>
                <a:lnTo>
                  <a:pt x="2" y="73"/>
                </a:lnTo>
                <a:lnTo>
                  <a:pt x="3" y="84"/>
                </a:lnTo>
                <a:lnTo>
                  <a:pt x="5" y="94"/>
                </a:lnTo>
                <a:lnTo>
                  <a:pt x="10" y="104"/>
                </a:lnTo>
                <a:lnTo>
                  <a:pt x="13" y="110"/>
                </a:lnTo>
                <a:lnTo>
                  <a:pt x="20" y="117"/>
                </a:lnTo>
                <a:lnTo>
                  <a:pt x="25" y="120"/>
                </a:lnTo>
                <a:lnTo>
                  <a:pt x="31" y="122"/>
                </a:lnTo>
                <a:lnTo>
                  <a:pt x="38" y="120"/>
                </a:lnTo>
                <a:lnTo>
                  <a:pt x="42" y="117"/>
                </a:lnTo>
                <a:lnTo>
                  <a:pt x="47" y="110"/>
                </a:lnTo>
                <a:lnTo>
                  <a:pt x="52" y="104"/>
                </a:lnTo>
                <a:lnTo>
                  <a:pt x="55" y="94"/>
                </a:lnTo>
                <a:lnTo>
                  <a:pt x="59" y="84"/>
                </a:lnTo>
                <a:lnTo>
                  <a:pt x="60" y="73"/>
                </a:lnTo>
                <a:lnTo>
                  <a:pt x="62" y="61"/>
                </a:lnTo>
                <a:lnTo>
                  <a:pt x="60" y="48"/>
                </a:lnTo>
                <a:lnTo>
                  <a:pt x="59" y="37"/>
                </a:lnTo>
                <a:lnTo>
                  <a:pt x="55" y="27"/>
                </a:lnTo>
                <a:lnTo>
                  <a:pt x="52" y="18"/>
                </a:lnTo>
                <a:lnTo>
                  <a:pt x="47" y="11"/>
                </a:lnTo>
                <a:lnTo>
                  <a:pt x="42" y="5"/>
                </a:lnTo>
                <a:lnTo>
                  <a:pt x="38" y="1"/>
                </a:lnTo>
                <a:lnTo>
                  <a:pt x="31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Freeform 67">
            <a:extLst>
              <a:ext uri="{FF2B5EF4-FFF2-40B4-BE49-F238E27FC236}">
                <a16:creationId xmlns:a16="http://schemas.microsoft.com/office/drawing/2014/main" id="{C2C2E3F0-409E-F2EF-F413-9A685E347E58}"/>
              </a:ext>
            </a:extLst>
          </p:cNvPr>
          <p:cNvSpPr>
            <a:spLocks/>
          </p:cNvSpPr>
          <p:nvPr/>
        </p:nvSpPr>
        <p:spPr bwMode="auto">
          <a:xfrm>
            <a:off x="4252461" y="3485409"/>
            <a:ext cx="128473" cy="252187"/>
          </a:xfrm>
          <a:custGeom>
            <a:avLst/>
            <a:gdLst>
              <a:gd name="T0" fmla="*/ 2147483647 w 81"/>
              <a:gd name="T1" fmla="*/ 0 h 159"/>
              <a:gd name="T2" fmla="*/ 2147483647 w 81"/>
              <a:gd name="T3" fmla="*/ 2147483647 h 159"/>
              <a:gd name="T4" fmla="*/ 2147483647 w 81"/>
              <a:gd name="T5" fmla="*/ 2147483647 h 159"/>
              <a:gd name="T6" fmla="*/ 2147483647 w 81"/>
              <a:gd name="T7" fmla="*/ 2147483647 h 159"/>
              <a:gd name="T8" fmla="*/ 2147483647 w 81"/>
              <a:gd name="T9" fmla="*/ 2147483647 h 159"/>
              <a:gd name="T10" fmla="*/ 2147483647 w 81"/>
              <a:gd name="T11" fmla="*/ 2147483647 h 159"/>
              <a:gd name="T12" fmla="*/ 2147483647 w 81"/>
              <a:gd name="T13" fmla="*/ 2147483647 h 159"/>
              <a:gd name="T14" fmla="*/ 2147483647 w 81"/>
              <a:gd name="T15" fmla="*/ 2147483647 h 159"/>
              <a:gd name="T16" fmla="*/ 0 w 81"/>
              <a:gd name="T17" fmla="*/ 2147483647 h 159"/>
              <a:gd name="T18" fmla="*/ 2147483647 w 81"/>
              <a:gd name="T19" fmla="*/ 2147483647 h 159"/>
              <a:gd name="T20" fmla="*/ 2147483647 w 81"/>
              <a:gd name="T21" fmla="*/ 2147483647 h 159"/>
              <a:gd name="T22" fmla="*/ 2147483647 w 81"/>
              <a:gd name="T23" fmla="*/ 2147483647 h 159"/>
              <a:gd name="T24" fmla="*/ 2147483647 w 81"/>
              <a:gd name="T25" fmla="*/ 2147483647 h 159"/>
              <a:gd name="T26" fmla="*/ 2147483647 w 81"/>
              <a:gd name="T27" fmla="*/ 2147483647 h 159"/>
              <a:gd name="T28" fmla="*/ 2147483647 w 81"/>
              <a:gd name="T29" fmla="*/ 2147483647 h 159"/>
              <a:gd name="T30" fmla="*/ 2147483647 w 81"/>
              <a:gd name="T31" fmla="*/ 2147483647 h 159"/>
              <a:gd name="T32" fmla="*/ 2147483647 w 81"/>
              <a:gd name="T33" fmla="*/ 2147483647 h 159"/>
              <a:gd name="T34" fmla="*/ 2147483647 w 81"/>
              <a:gd name="T35" fmla="*/ 2147483647 h 159"/>
              <a:gd name="T36" fmla="*/ 2147483647 w 81"/>
              <a:gd name="T37" fmla="*/ 2147483647 h 159"/>
              <a:gd name="T38" fmla="*/ 2147483647 w 81"/>
              <a:gd name="T39" fmla="*/ 2147483647 h 159"/>
              <a:gd name="T40" fmla="*/ 2147483647 w 81"/>
              <a:gd name="T41" fmla="*/ 2147483647 h 159"/>
              <a:gd name="T42" fmla="*/ 2147483647 w 81"/>
              <a:gd name="T43" fmla="*/ 2147483647 h 159"/>
              <a:gd name="T44" fmla="*/ 2147483647 w 81"/>
              <a:gd name="T45" fmla="*/ 2147483647 h 159"/>
              <a:gd name="T46" fmla="*/ 2147483647 w 81"/>
              <a:gd name="T47" fmla="*/ 2147483647 h 159"/>
              <a:gd name="T48" fmla="*/ 2147483647 w 81"/>
              <a:gd name="T49" fmla="*/ 2147483647 h 159"/>
              <a:gd name="T50" fmla="*/ 2147483647 w 81"/>
              <a:gd name="T51" fmla="*/ 2147483647 h 159"/>
              <a:gd name="T52" fmla="*/ 2147483647 w 81"/>
              <a:gd name="T53" fmla="*/ 2147483647 h 159"/>
              <a:gd name="T54" fmla="*/ 2147483647 w 81"/>
              <a:gd name="T55" fmla="*/ 2147483647 h 159"/>
              <a:gd name="T56" fmla="*/ 2147483647 w 81"/>
              <a:gd name="T57" fmla="*/ 2147483647 h 159"/>
              <a:gd name="T58" fmla="*/ 2147483647 w 81"/>
              <a:gd name="T59" fmla="*/ 2147483647 h 159"/>
              <a:gd name="T60" fmla="*/ 2147483647 w 81"/>
              <a:gd name="T61" fmla="*/ 2147483647 h 159"/>
              <a:gd name="T62" fmla="*/ 2147483647 w 81"/>
              <a:gd name="T63" fmla="*/ 2147483647 h 159"/>
              <a:gd name="T64" fmla="*/ 2147483647 w 81"/>
              <a:gd name="T65" fmla="*/ 0 h 15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81"/>
              <a:gd name="T100" fmla="*/ 0 h 159"/>
              <a:gd name="T101" fmla="*/ 81 w 81"/>
              <a:gd name="T102" fmla="*/ 159 h 15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81" h="159">
                <a:moveTo>
                  <a:pt x="39" y="0"/>
                </a:moveTo>
                <a:lnTo>
                  <a:pt x="31" y="2"/>
                </a:lnTo>
                <a:lnTo>
                  <a:pt x="25" y="7"/>
                </a:lnTo>
                <a:lnTo>
                  <a:pt x="18" y="13"/>
                </a:lnTo>
                <a:lnTo>
                  <a:pt x="11" y="23"/>
                </a:lnTo>
                <a:lnTo>
                  <a:pt x="7" y="36"/>
                </a:lnTo>
                <a:lnTo>
                  <a:pt x="3" y="49"/>
                </a:lnTo>
                <a:lnTo>
                  <a:pt x="2" y="64"/>
                </a:lnTo>
                <a:lnTo>
                  <a:pt x="0" y="80"/>
                </a:lnTo>
                <a:lnTo>
                  <a:pt x="2" y="94"/>
                </a:lnTo>
                <a:lnTo>
                  <a:pt x="3" y="109"/>
                </a:lnTo>
                <a:lnTo>
                  <a:pt x="7" y="124"/>
                </a:lnTo>
                <a:lnTo>
                  <a:pt x="11" y="135"/>
                </a:lnTo>
                <a:lnTo>
                  <a:pt x="18" y="145"/>
                </a:lnTo>
                <a:lnTo>
                  <a:pt x="25" y="151"/>
                </a:lnTo>
                <a:lnTo>
                  <a:pt x="31" y="156"/>
                </a:lnTo>
                <a:lnTo>
                  <a:pt x="39" y="158"/>
                </a:lnTo>
                <a:lnTo>
                  <a:pt x="47" y="156"/>
                </a:lnTo>
                <a:lnTo>
                  <a:pt x="55" y="151"/>
                </a:lnTo>
                <a:lnTo>
                  <a:pt x="62" y="145"/>
                </a:lnTo>
                <a:lnTo>
                  <a:pt x="68" y="135"/>
                </a:lnTo>
                <a:lnTo>
                  <a:pt x="73" y="124"/>
                </a:lnTo>
                <a:lnTo>
                  <a:pt x="77" y="109"/>
                </a:lnTo>
                <a:lnTo>
                  <a:pt x="78" y="94"/>
                </a:lnTo>
                <a:lnTo>
                  <a:pt x="80" y="80"/>
                </a:lnTo>
                <a:lnTo>
                  <a:pt x="78" y="64"/>
                </a:lnTo>
                <a:lnTo>
                  <a:pt x="77" y="49"/>
                </a:lnTo>
                <a:lnTo>
                  <a:pt x="73" y="36"/>
                </a:lnTo>
                <a:lnTo>
                  <a:pt x="68" y="23"/>
                </a:lnTo>
                <a:lnTo>
                  <a:pt x="62" y="13"/>
                </a:lnTo>
                <a:lnTo>
                  <a:pt x="55" y="7"/>
                </a:lnTo>
                <a:lnTo>
                  <a:pt x="47" y="2"/>
                </a:lnTo>
                <a:lnTo>
                  <a:pt x="39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Freeform 68">
            <a:extLst>
              <a:ext uri="{FF2B5EF4-FFF2-40B4-BE49-F238E27FC236}">
                <a16:creationId xmlns:a16="http://schemas.microsoft.com/office/drawing/2014/main" id="{2889B0F1-8621-3FC8-E153-233D49AE9459}"/>
              </a:ext>
            </a:extLst>
          </p:cNvPr>
          <p:cNvSpPr>
            <a:spLocks/>
          </p:cNvSpPr>
          <p:nvPr/>
        </p:nvSpPr>
        <p:spPr bwMode="auto">
          <a:xfrm>
            <a:off x="4252461" y="3485409"/>
            <a:ext cx="128473" cy="252187"/>
          </a:xfrm>
          <a:custGeom>
            <a:avLst/>
            <a:gdLst>
              <a:gd name="T0" fmla="*/ 2147483647 w 81"/>
              <a:gd name="T1" fmla="*/ 0 h 159"/>
              <a:gd name="T2" fmla="*/ 2147483647 w 81"/>
              <a:gd name="T3" fmla="*/ 2147483647 h 159"/>
              <a:gd name="T4" fmla="*/ 2147483647 w 81"/>
              <a:gd name="T5" fmla="*/ 2147483647 h 159"/>
              <a:gd name="T6" fmla="*/ 2147483647 w 81"/>
              <a:gd name="T7" fmla="*/ 2147483647 h 159"/>
              <a:gd name="T8" fmla="*/ 2147483647 w 81"/>
              <a:gd name="T9" fmla="*/ 2147483647 h 159"/>
              <a:gd name="T10" fmla="*/ 2147483647 w 81"/>
              <a:gd name="T11" fmla="*/ 2147483647 h 159"/>
              <a:gd name="T12" fmla="*/ 2147483647 w 81"/>
              <a:gd name="T13" fmla="*/ 2147483647 h 159"/>
              <a:gd name="T14" fmla="*/ 2147483647 w 81"/>
              <a:gd name="T15" fmla="*/ 2147483647 h 159"/>
              <a:gd name="T16" fmla="*/ 0 w 81"/>
              <a:gd name="T17" fmla="*/ 2147483647 h 159"/>
              <a:gd name="T18" fmla="*/ 2147483647 w 81"/>
              <a:gd name="T19" fmla="*/ 2147483647 h 159"/>
              <a:gd name="T20" fmla="*/ 2147483647 w 81"/>
              <a:gd name="T21" fmla="*/ 2147483647 h 159"/>
              <a:gd name="T22" fmla="*/ 2147483647 w 81"/>
              <a:gd name="T23" fmla="*/ 2147483647 h 159"/>
              <a:gd name="T24" fmla="*/ 2147483647 w 81"/>
              <a:gd name="T25" fmla="*/ 2147483647 h 159"/>
              <a:gd name="T26" fmla="*/ 2147483647 w 81"/>
              <a:gd name="T27" fmla="*/ 2147483647 h 159"/>
              <a:gd name="T28" fmla="*/ 2147483647 w 81"/>
              <a:gd name="T29" fmla="*/ 2147483647 h 159"/>
              <a:gd name="T30" fmla="*/ 2147483647 w 81"/>
              <a:gd name="T31" fmla="*/ 2147483647 h 159"/>
              <a:gd name="T32" fmla="*/ 2147483647 w 81"/>
              <a:gd name="T33" fmla="*/ 2147483647 h 159"/>
              <a:gd name="T34" fmla="*/ 2147483647 w 81"/>
              <a:gd name="T35" fmla="*/ 2147483647 h 159"/>
              <a:gd name="T36" fmla="*/ 2147483647 w 81"/>
              <a:gd name="T37" fmla="*/ 2147483647 h 159"/>
              <a:gd name="T38" fmla="*/ 2147483647 w 81"/>
              <a:gd name="T39" fmla="*/ 2147483647 h 159"/>
              <a:gd name="T40" fmla="*/ 2147483647 w 81"/>
              <a:gd name="T41" fmla="*/ 2147483647 h 159"/>
              <a:gd name="T42" fmla="*/ 2147483647 w 81"/>
              <a:gd name="T43" fmla="*/ 2147483647 h 159"/>
              <a:gd name="T44" fmla="*/ 2147483647 w 81"/>
              <a:gd name="T45" fmla="*/ 2147483647 h 159"/>
              <a:gd name="T46" fmla="*/ 2147483647 w 81"/>
              <a:gd name="T47" fmla="*/ 2147483647 h 159"/>
              <a:gd name="T48" fmla="*/ 2147483647 w 81"/>
              <a:gd name="T49" fmla="*/ 2147483647 h 159"/>
              <a:gd name="T50" fmla="*/ 2147483647 w 81"/>
              <a:gd name="T51" fmla="*/ 2147483647 h 159"/>
              <a:gd name="T52" fmla="*/ 2147483647 w 81"/>
              <a:gd name="T53" fmla="*/ 2147483647 h 159"/>
              <a:gd name="T54" fmla="*/ 2147483647 w 81"/>
              <a:gd name="T55" fmla="*/ 2147483647 h 159"/>
              <a:gd name="T56" fmla="*/ 2147483647 w 81"/>
              <a:gd name="T57" fmla="*/ 2147483647 h 159"/>
              <a:gd name="T58" fmla="*/ 2147483647 w 81"/>
              <a:gd name="T59" fmla="*/ 2147483647 h 159"/>
              <a:gd name="T60" fmla="*/ 2147483647 w 81"/>
              <a:gd name="T61" fmla="*/ 2147483647 h 159"/>
              <a:gd name="T62" fmla="*/ 2147483647 w 81"/>
              <a:gd name="T63" fmla="*/ 2147483647 h 159"/>
              <a:gd name="T64" fmla="*/ 2147483647 w 81"/>
              <a:gd name="T65" fmla="*/ 0 h 15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81"/>
              <a:gd name="T100" fmla="*/ 0 h 159"/>
              <a:gd name="T101" fmla="*/ 81 w 81"/>
              <a:gd name="T102" fmla="*/ 159 h 15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81" h="159">
                <a:moveTo>
                  <a:pt x="39" y="0"/>
                </a:moveTo>
                <a:lnTo>
                  <a:pt x="31" y="2"/>
                </a:lnTo>
                <a:lnTo>
                  <a:pt x="25" y="7"/>
                </a:lnTo>
                <a:lnTo>
                  <a:pt x="18" y="13"/>
                </a:lnTo>
                <a:lnTo>
                  <a:pt x="11" y="23"/>
                </a:lnTo>
                <a:lnTo>
                  <a:pt x="7" y="36"/>
                </a:lnTo>
                <a:lnTo>
                  <a:pt x="3" y="49"/>
                </a:lnTo>
                <a:lnTo>
                  <a:pt x="2" y="64"/>
                </a:lnTo>
                <a:lnTo>
                  <a:pt x="0" y="80"/>
                </a:lnTo>
                <a:lnTo>
                  <a:pt x="2" y="94"/>
                </a:lnTo>
                <a:lnTo>
                  <a:pt x="3" y="109"/>
                </a:lnTo>
                <a:lnTo>
                  <a:pt x="7" y="124"/>
                </a:lnTo>
                <a:lnTo>
                  <a:pt x="11" y="135"/>
                </a:lnTo>
                <a:lnTo>
                  <a:pt x="18" y="145"/>
                </a:lnTo>
                <a:lnTo>
                  <a:pt x="25" y="151"/>
                </a:lnTo>
                <a:lnTo>
                  <a:pt x="31" y="156"/>
                </a:lnTo>
                <a:lnTo>
                  <a:pt x="39" y="158"/>
                </a:lnTo>
                <a:lnTo>
                  <a:pt x="47" y="156"/>
                </a:lnTo>
                <a:lnTo>
                  <a:pt x="55" y="151"/>
                </a:lnTo>
                <a:lnTo>
                  <a:pt x="62" y="145"/>
                </a:lnTo>
                <a:lnTo>
                  <a:pt x="68" y="135"/>
                </a:lnTo>
                <a:lnTo>
                  <a:pt x="73" y="124"/>
                </a:lnTo>
                <a:lnTo>
                  <a:pt x="77" y="109"/>
                </a:lnTo>
                <a:lnTo>
                  <a:pt x="78" y="94"/>
                </a:lnTo>
                <a:lnTo>
                  <a:pt x="80" y="80"/>
                </a:lnTo>
                <a:lnTo>
                  <a:pt x="78" y="64"/>
                </a:lnTo>
                <a:lnTo>
                  <a:pt x="77" y="49"/>
                </a:lnTo>
                <a:lnTo>
                  <a:pt x="73" y="36"/>
                </a:lnTo>
                <a:lnTo>
                  <a:pt x="68" y="23"/>
                </a:lnTo>
                <a:lnTo>
                  <a:pt x="62" y="13"/>
                </a:lnTo>
                <a:lnTo>
                  <a:pt x="55" y="7"/>
                </a:lnTo>
                <a:lnTo>
                  <a:pt x="47" y="2"/>
                </a:lnTo>
                <a:lnTo>
                  <a:pt x="39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Freeform 69">
            <a:extLst>
              <a:ext uri="{FF2B5EF4-FFF2-40B4-BE49-F238E27FC236}">
                <a16:creationId xmlns:a16="http://schemas.microsoft.com/office/drawing/2014/main" id="{32F509CD-2A61-BDCE-6765-83BFEC5DBB72}"/>
              </a:ext>
            </a:extLst>
          </p:cNvPr>
          <p:cNvSpPr>
            <a:spLocks/>
          </p:cNvSpPr>
          <p:nvPr/>
        </p:nvSpPr>
        <p:spPr bwMode="auto">
          <a:xfrm>
            <a:off x="3816290" y="3872413"/>
            <a:ext cx="118956" cy="236326"/>
          </a:xfrm>
          <a:custGeom>
            <a:avLst/>
            <a:gdLst>
              <a:gd name="T0" fmla="*/ 2147483647 w 75"/>
              <a:gd name="T1" fmla="*/ 0 h 149"/>
              <a:gd name="T2" fmla="*/ 2147483647 w 75"/>
              <a:gd name="T3" fmla="*/ 2147483647 h 149"/>
              <a:gd name="T4" fmla="*/ 2147483647 w 75"/>
              <a:gd name="T5" fmla="*/ 2147483647 h 149"/>
              <a:gd name="T6" fmla="*/ 2147483647 w 75"/>
              <a:gd name="T7" fmla="*/ 2147483647 h 149"/>
              <a:gd name="T8" fmla="*/ 2147483647 w 75"/>
              <a:gd name="T9" fmla="*/ 2147483647 h 149"/>
              <a:gd name="T10" fmla="*/ 2147483647 w 75"/>
              <a:gd name="T11" fmla="*/ 2147483647 h 149"/>
              <a:gd name="T12" fmla="*/ 2147483647 w 75"/>
              <a:gd name="T13" fmla="*/ 2147483647 h 149"/>
              <a:gd name="T14" fmla="*/ 0 w 75"/>
              <a:gd name="T15" fmla="*/ 2147483647 h 149"/>
              <a:gd name="T16" fmla="*/ 0 w 75"/>
              <a:gd name="T17" fmla="*/ 2147483647 h 149"/>
              <a:gd name="T18" fmla="*/ 0 w 75"/>
              <a:gd name="T19" fmla="*/ 2147483647 h 149"/>
              <a:gd name="T20" fmla="*/ 2147483647 w 75"/>
              <a:gd name="T21" fmla="*/ 2147483647 h 149"/>
              <a:gd name="T22" fmla="*/ 2147483647 w 75"/>
              <a:gd name="T23" fmla="*/ 2147483647 h 149"/>
              <a:gd name="T24" fmla="*/ 2147483647 w 75"/>
              <a:gd name="T25" fmla="*/ 2147483647 h 149"/>
              <a:gd name="T26" fmla="*/ 2147483647 w 75"/>
              <a:gd name="T27" fmla="*/ 2147483647 h 149"/>
              <a:gd name="T28" fmla="*/ 2147483647 w 75"/>
              <a:gd name="T29" fmla="*/ 2147483647 h 149"/>
              <a:gd name="T30" fmla="*/ 2147483647 w 75"/>
              <a:gd name="T31" fmla="*/ 2147483647 h 149"/>
              <a:gd name="T32" fmla="*/ 2147483647 w 75"/>
              <a:gd name="T33" fmla="*/ 2147483647 h 149"/>
              <a:gd name="T34" fmla="*/ 2147483647 w 75"/>
              <a:gd name="T35" fmla="*/ 2147483647 h 149"/>
              <a:gd name="T36" fmla="*/ 2147483647 w 75"/>
              <a:gd name="T37" fmla="*/ 2147483647 h 149"/>
              <a:gd name="T38" fmla="*/ 2147483647 w 75"/>
              <a:gd name="T39" fmla="*/ 2147483647 h 149"/>
              <a:gd name="T40" fmla="*/ 2147483647 w 75"/>
              <a:gd name="T41" fmla="*/ 2147483647 h 149"/>
              <a:gd name="T42" fmla="*/ 2147483647 w 75"/>
              <a:gd name="T43" fmla="*/ 2147483647 h 149"/>
              <a:gd name="T44" fmla="*/ 2147483647 w 75"/>
              <a:gd name="T45" fmla="*/ 2147483647 h 149"/>
              <a:gd name="T46" fmla="*/ 2147483647 w 75"/>
              <a:gd name="T47" fmla="*/ 2147483647 h 149"/>
              <a:gd name="T48" fmla="*/ 2147483647 w 75"/>
              <a:gd name="T49" fmla="*/ 2147483647 h 149"/>
              <a:gd name="T50" fmla="*/ 2147483647 w 75"/>
              <a:gd name="T51" fmla="*/ 2147483647 h 149"/>
              <a:gd name="T52" fmla="*/ 2147483647 w 75"/>
              <a:gd name="T53" fmla="*/ 2147483647 h 149"/>
              <a:gd name="T54" fmla="*/ 2147483647 w 75"/>
              <a:gd name="T55" fmla="*/ 2147483647 h 149"/>
              <a:gd name="T56" fmla="*/ 2147483647 w 75"/>
              <a:gd name="T57" fmla="*/ 2147483647 h 149"/>
              <a:gd name="T58" fmla="*/ 2147483647 w 75"/>
              <a:gd name="T59" fmla="*/ 2147483647 h 149"/>
              <a:gd name="T60" fmla="*/ 2147483647 w 75"/>
              <a:gd name="T61" fmla="*/ 2147483647 h 149"/>
              <a:gd name="T62" fmla="*/ 2147483647 w 75"/>
              <a:gd name="T63" fmla="*/ 2147483647 h 149"/>
              <a:gd name="T64" fmla="*/ 2147483647 w 75"/>
              <a:gd name="T65" fmla="*/ 0 h 14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49"/>
              <a:gd name="T101" fmla="*/ 75 w 75"/>
              <a:gd name="T102" fmla="*/ 149 h 14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49">
                <a:moveTo>
                  <a:pt x="38" y="0"/>
                </a:moveTo>
                <a:lnTo>
                  <a:pt x="30" y="2"/>
                </a:lnTo>
                <a:lnTo>
                  <a:pt x="23" y="6"/>
                </a:lnTo>
                <a:lnTo>
                  <a:pt x="17" y="13"/>
                </a:lnTo>
                <a:lnTo>
                  <a:pt x="12" y="21"/>
                </a:lnTo>
                <a:lnTo>
                  <a:pt x="7" y="32"/>
                </a:lnTo>
                <a:lnTo>
                  <a:pt x="4" y="46"/>
                </a:lnTo>
                <a:lnTo>
                  <a:pt x="0" y="59"/>
                </a:lnTo>
                <a:lnTo>
                  <a:pt x="0" y="75"/>
                </a:lnTo>
                <a:lnTo>
                  <a:pt x="0" y="89"/>
                </a:lnTo>
                <a:lnTo>
                  <a:pt x="4" y="102"/>
                </a:lnTo>
                <a:lnTo>
                  <a:pt x="7" y="115"/>
                </a:lnTo>
                <a:lnTo>
                  <a:pt x="12" y="125"/>
                </a:lnTo>
                <a:lnTo>
                  <a:pt x="17" y="135"/>
                </a:lnTo>
                <a:lnTo>
                  <a:pt x="23" y="141"/>
                </a:lnTo>
                <a:lnTo>
                  <a:pt x="30" y="146"/>
                </a:lnTo>
                <a:lnTo>
                  <a:pt x="38" y="148"/>
                </a:lnTo>
                <a:lnTo>
                  <a:pt x="44" y="146"/>
                </a:lnTo>
                <a:lnTo>
                  <a:pt x="51" y="141"/>
                </a:lnTo>
                <a:lnTo>
                  <a:pt x="57" y="135"/>
                </a:lnTo>
                <a:lnTo>
                  <a:pt x="64" y="125"/>
                </a:lnTo>
                <a:lnTo>
                  <a:pt x="67" y="115"/>
                </a:lnTo>
                <a:lnTo>
                  <a:pt x="72" y="102"/>
                </a:lnTo>
                <a:lnTo>
                  <a:pt x="74" y="89"/>
                </a:lnTo>
                <a:lnTo>
                  <a:pt x="74" y="75"/>
                </a:lnTo>
                <a:lnTo>
                  <a:pt x="74" y="59"/>
                </a:lnTo>
                <a:lnTo>
                  <a:pt x="72" y="46"/>
                </a:lnTo>
                <a:lnTo>
                  <a:pt x="67" y="32"/>
                </a:lnTo>
                <a:lnTo>
                  <a:pt x="64" y="21"/>
                </a:lnTo>
                <a:lnTo>
                  <a:pt x="57" y="13"/>
                </a:lnTo>
                <a:lnTo>
                  <a:pt x="51" y="6"/>
                </a:lnTo>
                <a:lnTo>
                  <a:pt x="44" y="2"/>
                </a:lnTo>
                <a:lnTo>
                  <a:pt x="38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Freeform 70">
            <a:extLst>
              <a:ext uri="{FF2B5EF4-FFF2-40B4-BE49-F238E27FC236}">
                <a16:creationId xmlns:a16="http://schemas.microsoft.com/office/drawing/2014/main" id="{912D6581-692B-141A-DF6E-F5D80E8512B3}"/>
              </a:ext>
            </a:extLst>
          </p:cNvPr>
          <p:cNvSpPr>
            <a:spLocks/>
          </p:cNvSpPr>
          <p:nvPr/>
        </p:nvSpPr>
        <p:spPr bwMode="auto">
          <a:xfrm>
            <a:off x="3816290" y="3872413"/>
            <a:ext cx="118956" cy="236326"/>
          </a:xfrm>
          <a:custGeom>
            <a:avLst/>
            <a:gdLst>
              <a:gd name="T0" fmla="*/ 2147483647 w 75"/>
              <a:gd name="T1" fmla="*/ 0 h 149"/>
              <a:gd name="T2" fmla="*/ 2147483647 w 75"/>
              <a:gd name="T3" fmla="*/ 2147483647 h 149"/>
              <a:gd name="T4" fmla="*/ 2147483647 w 75"/>
              <a:gd name="T5" fmla="*/ 2147483647 h 149"/>
              <a:gd name="T6" fmla="*/ 2147483647 w 75"/>
              <a:gd name="T7" fmla="*/ 2147483647 h 149"/>
              <a:gd name="T8" fmla="*/ 2147483647 w 75"/>
              <a:gd name="T9" fmla="*/ 2147483647 h 149"/>
              <a:gd name="T10" fmla="*/ 2147483647 w 75"/>
              <a:gd name="T11" fmla="*/ 2147483647 h 149"/>
              <a:gd name="T12" fmla="*/ 2147483647 w 75"/>
              <a:gd name="T13" fmla="*/ 2147483647 h 149"/>
              <a:gd name="T14" fmla="*/ 0 w 75"/>
              <a:gd name="T15" fmla="*/ 2147483647 h 149"/>
              <a:gd name="T16" fmla="*/ 0 w 75"/>
              <a:gd name="T17" fmla="*/ 2147483647 h 149"/>
              <a:gd name="T18" fmla="*/ 0 w 75"/>
              <a:gd name="T19" fmla="*/ 2147483647 h 149"/>
              <a:gd name="T20" fmla="*/ 2147483647 w 75"/>
              <a:gd name="T21" fmla="*/ 2147483647 h 149"/>
              <a:gd name="T22" fmla="*/ 2147483647 w 75"/>
              <a:gd name="T23" fmla="*/ 2147483647 h 149"/>
              <a:gd name="T24" fmla="*/ 2147483647 w 75"/>
              <a:gd name="T25" fmla="*/ 2147483647 h 149"/>
              <a:gd name="T26" fmla="*/ 2147483647 w 75"/>
              <a:gd name="T27" fmla="*/ 2147483647 h 149"/>
              <a:gd name="T28" fmla="*/ 2147483647 w 75"/>
              <a:gd name="T29" fmla="*/ 2147483647 h 149"/>
              <a:gd name="T30" fmla="*/ 2147483647 w 75"/>
              <a:gd name="T31" fmla="*/ 2147483647 h 149"/>
              <a:gd name="T32" fmla="*/ 2147483647 w 75"/>
              <a:gd name="T33" fmla="*/ 2147483647 h 149"/>
              <a:gd name="T34" fmla="*/ 2147483647 w 75"/>
              <a:gd name="T35" fmla="*/ 2147483647 h 149"/>
              <a:gd name="T36" fmla="*/ 2147483647 w 75"/>
              <a:gd name="T37" fmla="*/ 2147483647 h 149"/>
              <a:gd name="T38" fmla="*/ 2147483647 w 75"/>
              <a:gd name="T39" fmla="*/ 2147483647 h 149"/>
              <a:gd name="T40" fmla="*/ 2147483647 w 75"/>
              <a:gd name="T41" fmla="*/ 2147483647 h 149"/>
              <a:gd name="T42" fmla="*/ 2147483647 w 75"/>
              <a:gd name="T43" fmla="*/ 2147483647 h 149"/>
              <a:gd name="T44" fmla="*/ 2147483647 w 75"/>
              <a:gd name="T45" fmla="*/ 2147483647 h 149"/>
              <a:gd name="T46" fmla="*/ 2147483647 w 75"/>
              <a:gd name="T47" fmla="*/ 2147483647 h 149"/>
              <a:gd name="T48" fmla="*/ 2147483647 w 75"/>
              <a:gd name="T49" fmla="*/ 2147483647 h 149"/>
              <a:gd name="T50" fmla="*/ 2147483647 w 75"/>
              <a:gd name="T51" fmla="*/ 2147483647 h 149"/>
              <a:gd name="T52" fmla="*/ 2147483647 w 75"/>
              <a:gd name="T53" fmla="*/ 2147483647 h 149"/>
              <a:gd name="T54" fmla="*/ 2147483647 w 75"/>
              <a:gd name="T55" fmla="*/ 2147483647 h 149"/>
              <a:gd name="T56" fmla="*/ 2147483647 w 75"/>
              <a:gd name="T57" fmla="*/ 2147483647 h 149"/>
              <a:gd name="T58" fmla="*/ 2147483647 w 75"/>
              <a:gd name="T59" fmla="*/ 2147483647 h 149"/>
              <a:gd name="T60" fmla="*/ 2147483647 w 75"/>
              <a:gd name="T61" fmla="*/ 2147483647 h 149"/>
              <a:gd name="T62" fmla="*/ 2147483647 w 75"/>
              <a:gd name="T63" fmla="*/ 2147483647 h 149"/>
              <a:gd name="T64" fmla="*/ 2147483647 w 75"/>
              <a:gd name="T65" fmla="*/ 0 h 14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49"/>
              <a:gd name="T101" fmla="*/ 75 w 75"/>
              <a:gd name="T102" fmla="*/ 149 h 14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49">
                <a:moveTo>
                  <a:pt x="38" y="0"/>
                </a:moveTo>
                <a:lnTo>
                  <a:pt x="30" y="2"/>
                </a:lnTo>
                <a:lnTo>
                  <a:pt x="23" y="6"/>
                </a:lnTo>
                <a:lnTo>
                  <a:pt x="17" y="13"/>
                </a:lnTo>
                <a:lnTo>
                  <a:pt x="12" y="21"/>
                </a:lnTo>
                <a:lnTo>
                  <a:pt x="7" y="32"/>
                </a:lnTo>
                <a:lnTo>
                  <a:pt x="4" y="46"/>
                </a:lnTo>
                <a:lnTo>
                  <a:pt x="0" y="59"/>
                </a:lnTo>
                <a:lnTo>
                  <a:pt x="0" y="75"/>
                </a:lnTo>
                <a:lnTo>
                  <a:pt x="0" y="89"/>
                </a:lnTo>
                <a:lnTo>
                  <a:pt x="4" y="102"/>
                </a:lnTo>
                <a:lnTo>
                  <a:pt x="7" y="115"/>
                </a:lnTo>
                <a:lnTo>
                  <a:pt x="12" y="125"/>
                </a:lnTo>
                <a:lnTo>
                  <a:pt x="17" y="135"/>
                </a:lnTo>
                <a:lnTo>
                  <a:pt x="23" y="141"/>
                </a:lnTo>
                <a:lnTo>
                  <a:pt x="30" y="146"/>
                </a:lnTo>
                <a:lnTo>
                  <a:pt x="38" y="148"/>
                </a:lnTo>
                <a:lnTo>
                  <a:pt x="44" y="146"/>
                </a:lnTo>
                <a:lnTo>
                  <a:pt x="51" y="141"/>
                </a:lnTo>
                <a:lnTo>
                  <a:pt x="57" y="135"/>
                </a:lnTo>
                <a:lnTo>
                  <a:pt x="64" y="125"/>
                </a:lnTo>
                <a:lnTo>
                  <a:pt x="67" y="115"/>
                </a:lnTo>
                <a:lnTo>
                  <a:pt x="72" y="102"/>
                </a:lnTo>
                <a:lnTo>
                  <a:pt x="74" y="89"/>
                </a:lnTo>
                <a:lnTo>
                  <a:pt x="74" y="75"/>
                </a:lnTo>
                <a:lnTo>
                  <a:pt x="74" y="59"/>
                </a:lnTo>
                <a:lnTo>
                  <a:pt x="72" y="46"/>
                </a:lnTo>
                <a:lnTo>
                  <a:pt x="67" y="32"/>
                </a:lnTo>
                <a:lnTo>
                  <a:pt x="64" y="21"/>
                </a:lnTo>
                <a:lnTo>
                  <a:pt x="57" y="13"/>
                </a:lnTo>
                <a:lnTo>
                  <a:pt x="51" y="6"/>
                </a:lnTo>
                <a:lnTo>
                  <a:pt x="44" y="2"/>
                </a:lnTo>
                <a:lnTo>
                  <a:pt x="38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Freeform 71">
            <a:extLst>
              <a:ext uri="{FF2B5EF4-FFF2-40B4-BE49-F238E27FC236}">
                <a16:creationId xmlns:a16="http://schemas.microsoft.com/office/drawing/2014/main" id="{535F9E50-617D-69BC-EA65-9AA6E4851256}"/>
              </a:ext>
            </a:extLst>
          </p:cNvPr>
          <p:cNvSpPr>
            <a:spLocks/>
          </p:cNvSpPr>
          <p:nvPr/>
        </p:nvSpPr>
        <p:spPr bwMode="auto">
          <a:xfrm>
            <a:off x="3115239" y="3518716"/>
            <a:ext cx="1254592" cy="561474"/>
          </a:xfrm>
          <a:custGeom>
            <a:avLst/>
            <a:gdLst>
              <a:gd name="T0" fmla="*/ 2147483647 w 791"/>
              <a:gd name="T1" fmla="*/ 2147483647 h 354"/>
              <a:gd name="T2" fmla="*/ 2147483647 w 791"/>
              <a:gd name="T3" fmla="*/ 2147483647 h 354"/>
              <a:gd name="T4" fmla="*/ 2147483647 w 791"/>
              <a:gd name="T5" fmla="*/ 2147483647 h 354"/>
              <a:gd name="T6" fmla="*/ 2147483647 w 791"/>
              <a:gd name="T7" fmla="*/ 2147483647 h 354"/>
              <a:gd name="T8" fmla="*/ 2147483647 w 791"/>
              <a:gd name="T9" fmla="*/ 2147483647 h 354"/>
              <a:gd name="T10" fmla="*/ 2147483647 w 791"/>
              <a:gd name="T11" fmla="*/ 2147483647 h 354"/>
              <a:gd name="T12" fmla="*/ 2147483647 w 791"/>
              <a:gd name="T13" fmla="*/ 2147483647 h 354"/>
              <a:gd name="T14" fmla="*/ 2147483647 w 791"/>
              <a:gd name="T15" fmla="*/ 2147483647 h 354"/>
              <a:gd name="T16" fmla="*/ 2147483647 w 791"/>
              <a:gd name="T17" fmla="*/ 2147483647 h 354"/>
              <a:gd name="T18" fmla="*/ 2147483647 w 791"/>
              <a:gd name="T19" fmla="*/ 0 h 354"/>
              <a:gd name="T20" fmla="*/ 0 w 791"/>
              <a:gd name="T21" fmla="*/ 2147483647 h 354"/>
              <a:gd name="T22" fmla="*/ 2147483647 w 791"/>
              <a:gd name="T23" fmla="*/ 2147483647 h 35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91"/>
              <a:gd name="T37" fmla="*/ 0 h 354"/>
              <a:gd name="T38" fmla="*/ 791 w 791"/>
              <a:gd name="T39" fmla="*/ 354 h 35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91" h="354">
                <a:moveTo>
                  <a:pt x="38" y="353"/>
                </a:moveTo>
                <a:lnTo>
                  <a:pt x="790" y="44"/>
                </a:lnTo>
                <a:lnTo>
                  <a:pt x="790" y="38"/>
                </a:lnTo>
                <a:lnTo>
                  <a:pt x="790" y="31"/>
                </a:lnTo>
                <a:lnTo>
                  <a:pt x="789" y="25"/>
                </a:lnTo>
                <a:lnTo>
                  <a:pt x="789" y="20"/>
                </a:lnTo>
                <a:lnTo>
                  <a:pt x="787" y="13"/>
                </a:lnTo>
                <a:lnTo>
                  <a:pt x="785" y="8"/>
                </a:lnTo>
                <a:lnTo>
                  <a:pt x="784" y="5"/>
                </a:lnTo>
                <a:lnTo>
                  <a:pt x="782" y="0"/>
                </a:lnTo>
                <a:lnTo>
                  <a:pt x="0" y="267"/>
                </a:lnTo>
                <a:lnTo>
                  <a:pt x="38" y="353"/>
                </a:lnTo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Freeform 72">
            <a:extLst>
              <a:ext uri="{FF2B5EF4-FFF2-40B4-BE49-F238E27FC236}">
                <a16:creationId xmlns:a16="http://schemas.microsoft.com/office/drawing/2014/main" id="{E62C7C07-A645-B627-C5B8-3B609E63E409}"/>
              </a:ext>
            </a:extLst>
          </p:cNvPr>
          <p:cNvSpPr>
            <a:spLocks/>
          </p:cNvSpPr>
          <p:nvPr/>
        </p:nvSpPr>
        <p:spPr bwMode="auto">
          <a:xfrm>
            <a:off x="3115239" y="3518716"/>
            <a:ext cx="1254592" cy="561474"/>
          </a:xfrm>
          <a:custGeom>
            <a:avLst/>
            <a:gdLst>
              <a:gd name="T0" fmla="*/ 2147483647 w 791"/>
              <a:gd name="T1" fmla="*/ 2147483647 h 354"/>
              <a:gd name="T2" fmla="*/ 2147483647 w 791"/>
              <a:gd name="T3" fmla="*/ 2147483647 h 354"/>
              <a:gd name="T4" fmla="*/ 2147483647 w 791"/>
              <a:gd name="T5" fmla="*/ 2147483647 h 354"/>
              <a:gd name="T6" fmla="*/ 2147483647 w 791"/>
              <a:gd name="T7" fmla="*/ 2147483647 h 354"/>
              <a:gd name="T8" fmla="*/ 2147483647 w 791"/>
              <a:gd name="T9" fmla="*/ 2147483647 h 354"/>
              <a:gd name="T10" fmla="*/ 2147483647 w 791"/>
              <a:gd name="T11" fmla="*/ 2147483647 h 354"/>
              <a:gd name="T12" fmla="*/ 2147483647 w 791"/>
              <a:gd name="T13" fmla="*/ 2147483647 h 354"/>
              <a:gd name="T14" fmla="*/ 2147483647 w 791"/>
              <a:gd name="T15" fmla="*/ 2147483647 h 354"/>
              <a:gd name="T16" fmla="*/ 2147483647 w 791"/>
              <a:gd name="T17" fmla="*/ 2147483647 h 354"/>
              <a:gd name="T18" fmla="*/ 2147483647 w 791"/>
              <a:gd name="T19" fmla="*/ 0 h 354"/>
              <a:gd name="T20" fmla="*/ 0 w 791"/>
              <a:gd name="T21" fmla="*/ 2147483647 h 354"/>
              <a:gd name="T22" fmla="*/ 2147483647 w 791"/>
              <a:gd name="T23" fmla="*/ 2147483647 h 35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91"/>
              <a:gd name="T37" fmla="*/ 0 h 354"/>
              <a:gd name="T38" fmla="*/ 791 w 791"/>
              <a:gd name="T39" fmla="*/ 354 h 35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91" h="354">
                <a:moveTo>
                  <a:pt x="38" y="353"/>
                </a:moveTo>
                <a:lnTo>
                  <a:pt x="790" y="44"/>
                </a:lnTo>
                <a:lnTo>
                  <a:pt x="790" y="38"/>
                </a:lnTo>
                <a:lnTo>
                  <a:pt x="790" y="31"/>
                </a:lnTo>
                <a:lnTo>
                  <a:pt x="789" y="25"/>
                </a:lnTo>
                <a:lnTo>
                  <a:pt x="789" y="20"/>
                </a:lnTo>
                <a:lnTo>
                  <a:pt x="787" y="13"/>
                </a:lnTo>
                <a:lnTo>
                  <a:pt x="785" y="8"/>
                </a:lnTo>
                <a:lnTo>
                  <a:pt x="784" y="5"/>
                </a:lnTo>
                <a:lnTo>
                  <a:pt x="782" y="0"/>
                </a:lnTo>
                <a:lnTo>
                  <a:pt x="0" y="267"/>
                </a:lnTo>
                <a:lnTo>
                  <a:pt x="38" y="353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Freeform 73">
            <a:extLst>
              <a:ext uri="{FF2B5EF4-FFF2-40B4-BE49-F238E27FC236}">
                <a16:creationId xmlns:a16="http://schemas.microsoft.com/office/drawing/2014/main" id="{3A1DB76E-53CB-E130-884D-1EBFB6C50715}"/>
              </a:ext>
            </a:extLst>
          </p:cNvPr>
          <p:cNvSpPr>
            <a:spLocks/>
          </p:cNvSpPr>
          <p:nvPr/>
        </p:nvSpPr>
        <p:spPr bwMode="auto">
          <a:xfrm>
            <a:off x="3177097" y="3583744"/>
            <a:ext cx="1199079" cy="569404"/>
          </a:xfrm>
          <a:custGeom>
            <a:avLst/>
            <a:gdLst>
              <a:gd name="T0" fmla="*/ 0 w 756"/>
              <a:gd name="T1" fmla="*/ 2147483647 h 359"/>
              <a:gd name="T2" fmla="*/ 2147483647 w 756"/>
              <a:gd name="T3" fmla="*/ 2147483647 h 359"/>
              <a:gd name="T4" fmla="*/ 2147483647 w 756"/>
              <a:gd name="T5" fmla="*/ 2147483647 h 359"/>
              <a:gd name="T6" fmla="*/ 2147483647 w 756"/>
              <a:gd name="T7" fmla="*/ 2147483647 h 359"/>
              <a:gd name="T8" fmla="*/ 2147483647 w 756"/>
              <a:gd name="T9" fmla="*/ 2147483647 h 359"/>
              <a:gd name="T10" fmla="*/ 2147483647 w 756"/>
              <a:gd name="T11" fmla="*/ 2147483647 h 359"/>
              <a:gd name="T12" fmla="*/ 2147483647 w 756"/>
              <a:gd name="T13" fmla="*/ 2147483647 h 359"/>
              <a:gd name="T14" fmla="*/ 2147483647 w 756"/>
              <a:gd name="T15" fmla="*/ 2147483647 h 359"/>
              <a:gd name="T16" fmla="*/ 2147483647 w 756"/>
              <a:gd name="T17" fmla="*/ 2147483647 h 359"/>
              <a:gd name="T18" fmla="*/ 2147483647 w 756"/>
              <a:gd name="T19" fmla="*/ 2147483647 h 359"/>
              <a:gd name="T20" fmla="*/ 2147483647 w 756"/>
              <a:gd name="T21" fmla="*/ 0 h 359"/>
              <a:gd name="T22" fmla="*/ 0 w 756"/>
              <a:gd name="T23" fmla="*/ 2147483647 h 35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56"/>
              <a:gd name="T37" fmla="*/ 0 h 359"/>
              <a:gd name="T38" fmla="*/ 756 w 756"/>
              <a:gd name="T39" fmla="*/ 359 h 359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56" h="359">
                <a:moveTo>
                  <a:pt x="0" y="314"/>
                </a:moveTo>
                <a:lnTo>
                  <a:pt x="28" y="358"/>
                </a:lnTo>
                <a:lnTo>
                  <a:pt x="750" y="45"/>
                </a:lnTo>
                <a:lnTo>
                  <a:pt x="751" y="39"/>
                </a:lnTo>
                <a:lnTo>
                  <a:pt x="751" y="34"/>
                </a:lnTo>
                <a:lnTo>
                  <a:pt x="753" y="31"/>
                </a:lnTo>
                <a:lnTo>
                  <a:pt x="753" y="26"/>
                </a:lnTo>
                <a:lnTo>
                  <a:pt x="753" y="21"/>
                </a:lnTo>
                <a:lnTo>
                  <a:pt x="753" y="15"/>
                </a:lnTo>
                <a:lnTo>
                  <a:pt x="753" y="8"/>
                </a:lnTo>
                <a:lnTo>
                  <a:pt x="755" y="0"/>
                </a:lnTo>
                <a:lnTo>
                  <a:pt x="0" y="314"/>
                </a:lnTo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Freeform 74">
            <a:extLst>
              <a:ext uri="{FF2B5EF4-FFF2-40B4-BE49-F238E27FC236}">
                <a16:creationId xmlns:a16="http://schemas.microsoft.com/office/drawing/2014/main" id="{F31E74D3-0247-E3C6-F69F-42902D02056F}"/>
              </a:ext>
            </a:extLst>
          </p:cNvPr>
          <p:cNvSpPr>
            <a:spLocks/>
          </p:cNvSpPr>
          <p:nvPr/>
        </p:nvSpPr>
        <p:spPr bwMode="auto">
          <a:xfrm>
            <a:off x="3177097" y="3583744"/>
            <a:ext cx="1199079" cy="569404"/>
          </a:xfrm>
          <a:custGeom>
            <a:avLst/>
            <a:gdLst>
              <a:gd name="T0" fmla="*/ 0 w 756"/>
              <a:gd name="T1" fmla="*/ 2147483647 h 359"/>
              <a:gd name="T2" fmla="*/ 2147483647 w 756"/>
              <a:gd name="T3" fmla="*/ 2147483647 h 359"/>
              <a:gd name="T4" fmla="*/ 2147483647 w 756"/>
              <a:gd name="T5" fmla="*/ 2147483647 h 359"/>
              <a:gd name="T6" fmla="*/ 2147483647 w 756"/>
              <a:gd name="T7" fmla="*/ 2147483647 h 359"/>
              <a:gd name="T8" fmla="*/ 2147483647 w 756"/>
              <a:gd name="T9" fmla="*/ 2147483647 h 359"/>
              <a:gd name="T10" fmla="*/ 2147483647 w 756"/>
              <a:gd name="T11" fmla="*/ 2147483647 h 359"/>
              <a:gd name="T12" fmla="*/ 2147483647 w 756"/>
              <a:gd name="T13" fmla="*/ 2147483647 h 359"/>
              <a:gd name="T14" fmla="*/ 2147483647 w 756"/>
              <a:gd name="T15" fmla="*/ 2147483647 h 359"/>
              <a:gd name="T16" fmla="*/ 2147483647 w 756"/>
              <a:gd name="T17" fmla="*/ 2147483647 h 359"/>
              <a:gd name="T18" fmla="*/ 2147483647 w 756"/>
              <a:gd name="T19" fmla="*/ 2147483647 h 359"/>
              <a:gd name="T20" fmla="*/ 2147483647 w 756"/>
              <a:gd name="T21" fmla="*/ 0 h 359"/>
              <a:gd name="T22" fmla="*/ 0 w 756"/>
              <a:gd name="T23" fmla="*/ 2147483647 h 35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56"/>
              <a:gd name="T37" fmla="*/ 0 h 359"/>
              <a:gd name="T38" fmla="*/ 756 w 756"/>
              <a:gd name="T39" fmla="*/ 359 h 359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56" h="359">
                <a:moveTo>
                  <a:pt x="0" y="314"/>
                </a:moveTo>
                <a:lnTo>
                  <a:pt x="28" y="358"/>
                </a:lnTo>
                <a:lnTo>
                  <a:pt x="750" y="45"/>
                </a:lnTo>
                <a:lnTo>
                  <a:pt x="751" y="39"/>
                </a:lnTo>
                <a:lnTo>
                  <a:pt x="751" y="34"/>
                </a:lnTo>
                <a:lnTo>
                  <a:pt x="753" y="31"/>
                </a:lnTo>
                <a:lnTo>
                  <a:pt x="753" y="26"/>
                </a:lnTo>
                <a:lnTo>
                  <a:pt x="753" y="21"/>
                </a:lnTo>
                <a:lnTo>
                  <a:pt x="753" y="15"/>
                </a:lnTo>
                <a:lnTo>
                  <a:pt x="753" y="8"/>
                </a:lnTo>
                <a:lnTo>
                  <a:pt x="755" y="0"/>
                </a:lnTo>
                <a:lnTo>
                  <a:pt x="0" y="314"/>
                </a:lnTo>
              </a:path>
            </a:pathLst>
          </a:custGeom>
          <a:noFill/>
          <a:ln w="12700" cap="rnd">
            <a:solidFill>
              <a:srgbClr val="99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Freeform 75">
            <a:extLst>
              <a:ext uri="{FF2B5EF4-FFF2-40B4-BE49-F238E27FC236}">
                <a16:creationId xmlns:a16="http://schemas.microsoft.com/office/drawing/2014/main" id="{14E04997-05E2-B69D-E815-3AF2E81FCB2D}"/>
              </a:ext>
            </a:extLst>
          </p:cNvPr>
          <p:cNvSpPr>
            <a:spLocks/>
          </p:cNvSpPr>
          <p:nvPr/>
        </p:nvSpPr>
        <p:spPr bwMode="auto">
          <a:xfrm>
            <a:off x="2046218" y="2565482"/>
            <a:ext cx="1514710" cy="2578972"/>
          </a:xfrm>
          <a:custGeom>
            <a:avLst/>
            <a:gdLst>
              <a:gd name="T0" fmla="*/ 2147483647 w 955"/>
              <a:gd name="T1" fmla="*/ 2147483647 h 1626"/>
              <a:gd name="T2" fmla="*/ 2147483647 w 955"/>
              <a:gd name="T3" fmla="*/ 2147483647 h 1626"/>
              <a:gd name="T4" fmla="*/ 2147483647 w 955"/>
              <a:gd name="T5" fmla="*/ 2147483647 h 1626"/>
              <a:gd name="T6" fmla="*/ 2147483647 w 955"/>
              <a:gd name="T7" fmla="*/ 2147483647 h 1626"/>
              <a:gd name="T8" fmla="*/ 2147483647 w 955"/>
              <a:gd name="T9" fmla="*/ 2147483647 h 1626"/>
              <a:gd name="T10" fmla="*/ 2147483647 w 955"/>
              <a:gd name="T11" fmla="*/ 2147483647 h 1626"/>
              <a:gd name="T12" fmla="*/ 2147483647 w 955"/>
              <a:gd name="T13" fmla="*/ 2147483647 h 1626"/>
              <a:gd name="T14" fmla="*/ 2147483647 w 955"/>
              <a:gd name="T15" fmla="*/ 2147483647 h 1626"/>
              <a:gd name="T16" fmla="*/ 2147483647 w 955"/>
              <a:gd name="T17" fmla="*/ 2147483647 h 1626"/>
              <a:gd name="T18" fmla="*/ 2147483647 w 955"/>
              <a:gd name="T19" fmla="*/ 2147483647 h 1626"/>
              <a:gd name="T20" fmla="*/ 2147483647 w 955"/>
              <a:gd name="T21" fmla="*/ 2147483647 h 1626"/>
              <a:gd name="T22" fmla="*/ 2147483647 w 955"/>
              <a:gd name="T23" fmla="*/ 2147483647 h 1626"/>
              <a:gd name="T24" fmla="*/ 2147483647 w 955"/>
              <a:gd name="T25" fmla="*/ 2147483647 h 1626"/>
              <a:gd name="T26" fmla="*/ 2147483647 w 955"/>
              <a:gd name="T27" fmla="*/ 2147483647 h 1626"/>
              <a:gd name="T28" fmla="*/ 2147483647 w 955"/>
              <a:gd name="T29" fmla="*/ 2147483647 h 1626"/>
              <a:gd name="T30" fmla="*/ 2147483647 w 955"/>
              <a:gd name="T31" fmla="*/ 2147483647 h 1626"/>
              <a:gd name="T32" fmla="*/ 2147483647 w 955"/>
              <a:gd name="T33" fmla="*/ 2147483647 h 1626"/>
              <a:gd name="T34" fmla="*/ 2147483647 w 955"/>
              <a:gd name="T35" fmla="*/ 2147483647 h 1626"/>
              <a:gd name="T36" fmla="*/ 2147483647 w 955"/>
              <a:gd name="T37" fmla="*/ 2147483647 h 1626"/>
              <a:gd name="T38" fmla="*/ 2147483647 w 955"/>
              <a:gd name="T39" fmla="*/ 2147483647 h 1626"/>
              <a:gd name="T40" fmla="*/ 2147483647 w 955"/>
              <a:gd name="T41" fmla="*/ 2147483647 h 1626"/>
              <a:gd name="T42" fmla="*/ 2147483647 w 955"/>
              <a:gd name="T43" fmla="*/ 2147483647 h 1626"/>
              <a:gd name="T44" fmla="*/ 2147483647 w 955"/>
              <a:gd name="T45" fmla="*/ 2147483647 h 1626"/>
              <a:gd name="T46" fmla="*/ 2147483647 w 955"/>
              <a:gd name="T47" fmla="*/ 2147483647 h 1626"/>
              <a:gd name="T48" fmla="*/ 2147483647 w 955"/>
              <a:gd name="T49" fmla="*/ 2147483647 h 1626"/>
              <a:gd name="T50" fmla="*/ 2147483647 w 955"/>
              <a:gd name="T51" fmla="*/ 2147483647 h 1626"/>
              <a:gd name="T52" fmla="*/ 2147483647 w 955"/>
              <a:gd name="T53" fmla="*/ 2147483647 h 1626"/>
              <a:gd name="T54" fmla="*/ 2147483647 w 955"/>
              <a:gd name="T55" fmla="*/ 2147483647 h 1626"/>
              <a:gd name="T56" fmla="*/ 2147483647 w 955"/>
              <a:gd name="T57" fmla="*/ 2147483647 h 1626"/>
              <a:gd name="T58" fmla="*/ 2147483647 w 955"/>
              <a:gd name="T59" fmla="*/ 2147483647 h 1626"/>
              <a:gd name="T60" fmla="*/ 2147483647 w 955"/>
              <a:gd name="T61" fmla="*/ 2147483647 h 1626"/>
              <a:gd name="T62" fmla="*/ 2147483647 w 955"/>
              <a:gd name="T63" fmla="*/ 2147483647 h 1626"/>
              <a:gd name="T64" fmla="*/ 2147483647 w 955"/>
              <a:gd name="T65" fmla="*/ 2147483647 h 1626"/>
              <a:gd name="T66" fmla="*/ 2147483647 w 955"/>
              <a:gd name="T67" fmla="*/ 2147483647 h 1626"/>
              <a:gd name="T68" fmla="*/ 2147483647 w 955"/>
              <a:gd name="T69" fmla="*/ 2147483647 h 1626"/>
              <a:gd name="T70" fmla="*/ 2147483647 w 955"/>
              <a:gd name="T71" fmla="*/ 2147483647 h 1626"/>
              <a:gd name="T72" fmla="*/ 2147483647 w 955"/>
              <a:gd name="T73" fmla="*/ 2147483647 h 1626"/>
              <a:gd name="T74" fmla="*/ 2147483647 w 955"/>
              <a:gd name="T75" fmla="*/ 2147483647 h 1626"/>
              <a:gd name="T76" fmla="*/ 2147483647 w 955"/>
              <a:gd name="T77" fmla="*/ 2147483647 h 1626"/>
              <a:gd name="T78" fmla="*/ 2147483647 w 955"/>
              <a:gd name="T79" fmla="*/ 2147483647 h 1626"/>
              <a:gd name="T80" fmla="*/ 2147483647 w 955"/>
              <a:gd name="T81" fmla="*/ 2147483647 h 1626"/>
              <a:gd name="T82" fmla="*/ 2147483647 w 955"/>
              <a:gd name="T83" fmla="*/ 2147483647 h 1626"/>
              <a:gd name="T84" fmla="*/ 2147483647 w 955"/>
              <a:gd name="T85" fmla="*/ 2147483647 h 1626"/>
              <a:gd name="T86" fmla="*/ 2147483647 w 955"/>
              <a:gd name="T87" fmla="*/ 2147483647 h 162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955"/>
              <a:gd name="T133" fmla="*/ 0 h 1626"/>
              <a:gd name="T134" fmla="*/ 955 w 955"/>
              <a:gd name="T135" fmla="*/ 1626 h 162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955" h="1626">
                <a:moveTo>
                  <a:pt x="882" y="0"/>
                </a:moveTo>
                <a:lnTo>
                  <a:pt x="852" y="7"/>
                </a:lnTo>
                <a:lnTo>
                  <a:pt x="819" y="15"/>
                </a:lnTo>
                <a:lnTo>
                  <a:pt x="785" y="24"/>
                </a:lnTo>
                <a:lnTo>
                  <a:pt x="749" y="34"/>
                </a:lnTo>
                <a:lnTo>
                  <a:pt x="674" y="59"/>
                </a:lnTo>
                <a:lnTo>
                  <a:pt x="600" y="86"/>
                </a:lnTo>
                <a:lnTo>
                  <a:pt x="523" y="115"/>
                </a:lnTo>
                <a:lnTo>
                  <a:pt x="450" y="146"/>
                </a:lnTo>
                <a:lnTo>
                  <a:pt x="382" y="177"/>
                </a:lnTo>
                <a:lnTo>
                  <a:pt x="318" y="206"/>
                </a:lnTo>
                <a:lnTo>
                  <a:pt x="323" y="224"/>
                </a:lnTo>
                <a:lnTo>
                  <a:pt x="323" y="241"/>
                </a:lnTo>
                <a:lnTo>
                  <a:pt x="320" y="255"/>
                </a:lnTo>
                <a:lnTo>
                  <a:pt x="315" y="268"/>
                </a:lnTo>
                <a:lnTo>
                  <a:pt x="307" y="281"/>
                </a:lnTo>
                <a:lnTo>
                  <a:pt x="297" y="291"/>
                </a:lnTo>
                <a:lnTo>
                  <a:pt x="286" y="301"/>
                </a:lnTo>
                <a:lnTo>
                  <a:pt x="275" y="309"/>
                </a:lnTo>
                <a:lnTo>
                  <a:pt x="262" y="314"/>
                </a:lnTo>
                <a:lnTo>
                  <a:pt x="247" y="319"/>
                </a:lnTo>
                <a:lnTo>
                  <a:pt x="234" y="320"/>
                </a:lnTo>
                <a:lnTo>
                  <a:pt x="219" y="320"/>
                </a:lnTo>
                <a:lnTo>
                  <a:pt x="206" y="319"/>
                </a:lnTo>
                <a:lnTo>
                  <a:pt x="193" y="314"/>
                </a:lnTo>
                <a:lnTo>
                  <a:pt x="184" y="307"/>
                </a:lnTo>
                <a:lnTo>
                  <a:pt x="174" y="299"/>
                </a:lnTo>
                <a:lnTo>
                  <a:pt x="149" y="315"/>
                </a:lnTo>
                <a:lnTo>
                  <a:pt x="125" y="332"/>
                </a:lnTo>
                <a:lnTo>
                  <a:pt x="102" y="348"/>
                </a:lnTo>
                <a:lnTo>
                  <a:pt x="80" y="364"/>
                </a:lnTo>
                <a:lnTo>
                  <a:pt x="58" y="380"/>
                </a:lnTo>
                <a:lnTo>
                  <a:pt x="37" y="395"/>
                </a:lnTo>
                <a:lnTo>
                  <a:pt x="18" y="411"/>
                </a:lnTo>
                <a:lnTo>
                  <a:pt x="0" y="427"/>
                </a:lnTo>
                <a:lnTo>
                  <a:pt x="14" y="488"/>
                </a:lnTo>
                <a:lnTo>
                  <a:pt x="26" y="548"/>
                </a:lnTo>
                <a:lnTo>
                  <a:pt x="37" y="608"/>
                </a:lnTo>
                <a:lnTo>
                  <a:pt x="47" y="666"/>
                </a:lnTo>
                <a:lnTo>
                  <a:pt x="57" y="725"/>
                </a:lnTo>
                <a:lnTo>
                  <a:pt x="65" y="783"/>
                </a:lnTo>
                <a:lnTo>
                  <a:pt x="73" y="840"/>
                </a:lnTo>
                <a:lnTo>
                  <a:pt x="83" y="897"/>
                </a:lnTo>
                <a:lnTo>
                  <a:pt x="94" y="900"/>
                </a:lnTo>
                <a:lnTo>
                  <a:pt x="104" y="904"/>
                </a:lnTo>
                <a:lnTo>
                  <a:pt x="115" y="907"/>
                </a:lnTo>
                <a:lnTo>
                  <a:pt x="123" y="912"/>
                </a:lnTo>
                <a:lnTo>
                  <a:pt x="132" y="918"/>
                </a:lnTo>
                <a:lnTo>
                  <a:pt x="140" y="923"/>
                </a:lnTo>
                <a:lnTo>
                  <a:pt x="146" y="930"/>
                </a:lnTo>
                <a:lnTo>
                  <a:pt x="153" y="936"/>
                </a:lnTo>
                <a:lnTo>
                  <a:pt x="162" y="952"/>
                </a:lnTo>
                <a:lnTo>
                  <a:pt x="171" y="969"/>
                </a:lnTo>
                <a:lnTo>
                  <a:pt x="174" y="985"/>
                </a:lnTo>
                <a:lnTo>
                  <a:pt x="175" y="1003"/>
                </a:lnTo>
                <a:lnTo>
                  <a:pt x="175" y="1021"/>
                </a:lnTo>
                <a:lnTo>
                  <a:pt x="172" y="1039"/>
                </a:lnTo>
                <a:lnTo>
                  <a:pt x="166" y="1056"/>
                </a:lnTo>
                <a:lnTo>
                  <a:pt x="156" y="1073"/>
                </a:lnTo>
                <a:lnTo>
                  <a:pt x="145" y="1087"/>
                </a:lnTo>
                <a:lnTo>
                  <a:pt x="132" y="1100"/>
                </a:lnTo>
                <a:lnTo>
                  <a:pt x="123" y="1105"/>
                </a:lnTo>
                <a:lnTo>
                  <a:pt x="115" y="1110"/>
                </a:lnTo>
                <a:lnTo>
                  <a:pt x="106" y="1115"/>
                </a:lnTo>
                <a:lnTo>
                  <a:pt x="97" y="1118"/>
                </a:lnTo>
                <a:lnTo>
                  <a:pt x="97" y="1154"/>
                </a:lnTo>
                <a:lnTo>
                  <a:pt x="99" y="1191"/>
                </a:lnTo>
                <a:lnTo>
                  <a:pt x="101" y="1230"/>
                </a:lnTo>
                <a:lnTo>
                  <a:pt x="101" y="1273"/>
                </a:lnTo>
                <a:lnTo>
                  <a:pt x="102" y="1315"/>
                </a:lnTo>
                <a:lnTo>
                  <a:pt x="104" y="1357"/>
                </a:lnTo>
                <a:lnTo>
                  <a:pt x="104" y="1398"/>
                </a:lnTo>
                <a:lnTo>
                  <a:pt x="104" y="1438"/>
                </a:lnTo>
                <a:lnTo>
                  <a:pt x="179" y="1455"/>
                </a:lnTo>
                <a:lnTo>
                  <a:pt x="257" y="1472"/>
                </a:lnTo>
                <a:lnTo>
                  <a:pt x="338" y="1492"/>
                </a:lnTo>
                <a:lnTo>
                  <a:pt x="426" y="1513"/>
                </a:lnTo>
                <a:lnTo>
                  <a:pt x="520" y="1536"/>
                </a:lnTo>
                <a:lnTo>
                  <a:pt x="626" y="1562"/>
                </a:lnTo>
                <a:lnTo>
                  <a:pt x="739" y="1591"/>
                </a:lnTo>
                <a:lnTo>
                  <a:pt x="866" y="1625"/>
                </a:lnTo>
                <a:lnTo>
                  <a:pt x="884" y="1546"/>
                </a:lnTo>
                <a:lnTo>
                  <a:pt x="899" y="1461"/>
                </a:lnTo>
                <a:lnTo>
                  <a:pt x="912" y="1370"/>
                </a:lnTo>
                <a:lnTo>
                  <a:pt x="925" y="1273"/>
                </a:lnTo>
                <a:lnTo>
                  <a:pt x="934" y="1173"/>
                </a:lnTo>
                <a:lnTo>
                  <a:pt x="943" y="1069"/>
                </a:lnTo>
                <a:lnTo>
                  <a:pt x="947" y="962"/>
                </a:lnTo>
                <a:lnTo>
                  <a:pt x="951" y="853"/>
                </a:lnTo>
                <a:lnTo>
                  <a:pt x="952" y="827"/>
                </a:lnTo>
                <a:lnTo>
                  <a:pt x="952" y="806"/>
                </a:lnTo>
                <a:lnTo>
                  <a:pt x="952" y="785"/>
                </a:lnTo>
                <a:lnTo>
                  <a:pt x="954" y="765"/>
                </a:lnTo>
                <a:lnTo>
                  <a:pt x="954" y="748"/>
                </a:lnTo>
                <a:lnTo>
                  <a:pt x="954" y="726"/>
                </a:lnTo>
                <a:lnTo>
                  <a:pt x="954" y="705"/>
                </a:lnTo>
                <a:lnTo>
                  <a:pt x="954" y="679"/>
                </a:lnTo>
                <a:lnTo>
                  <a:pt x="939" y="678"/>
                </a:lnTo>
                <a:lnTo>
                  <a:pt x="928" y="674"/>
                </a:lnTo>
                <a:lnTo>
                  <a:pt x="917" y="670"/>
                </a:lnTo>
                <a:lnTo>
                  <a:pt x="905" y="663"/>
                </a:lnTo>
                <a:lnTo>
                  <a:pt x="895" y="657"/>
                </a:lnTo>
                <a:lnTo>
                  <a:pt x="887" y="648"/>
                </a:lnTo>
                <a:lnTo>
                  <a:pt x="879" y="640"/>
                </a:lnTo>
                <a:lnTo>
                  <a:pt x="873" y="631"/>
                </a:lnTo>
                <a:lnTo>
                  <a:pt x="868" y="621"/>
                </a:lnTo>
                <a:lnTo>
                  <a:pt x="863" y="609"/>
                </a:lnTo>
                <a:lnTo>
                  <a:pt x="858" y="598"/>
                </a:lnTo>
                <a:lnTo>
                  <a:pt x="855" y="587"/>
                </a:lnTo>
                <a:lnTo>
                  <a:pt x="850" y="562"/>
                </a:lnTo>
                <a:lnTo>
                  <a:pt x="850" y="536"/>
                </a:lnTo>
                <a:lnTo>
                  <a:pt x="852" y="512"/>
                </a:lnTo>
                <a:lnTo>
                  <a:pt x="856" y="488"/>
                </a:lnTo>
                <a:lnTo>
                  <a:pt x="860" y="476"/>
                </a:lnTo>
                <a:lnTo>
                  <a:pt x="865" y="465"/>
                </a:lnTo>
                <a:lnTo>
                  <a:pt x="869" y="453"/>
                </a:lnTo>
                <a:lnTo>
                  <a:pt x="874" y="444"/>
                </a:lnTo>
                <a:lnTo>
                  <a:pt x="881" y="436"/>
                </a:lnTo>
                <a:lnTo>
                  <a:pt x="887" y="427"/>
                </a:lnTo>
                <a:lnTo>
                  <a:pt x="895" y="419"/>
                </a:lnTo>
                <a:lnTo>
                  <a:pt x="902" y="413"/>
                </a:lnTo>
                <a:lnTo>
                  <a:pt x="912" y="408"/>
                </a:lnTo>
                <a:lnTo>
                  <a:pt x="920" y="403"/>
                </a:lnTo>
                <a:lnTo>
                  <a:pt x="930" y="401"/>
                </a:lnTo>
                <a:lnTo>
                  <a:pt x="939" y="400"/>
                </a:lnTo>
                <a:lnTo>
                  <a:pt x="936" y="346"/>
                </a:lnTo>
                <a:lnTo>
                  <a:pt x="930" y="294"/>
                </a:lnTo>
                <a:lnTo>
                  <a:pt x="925" y="244"/>
                </a:lnTo>
                <a:lnTo>
                  <a:pt x="918" y="193"/>
                </a:lnTo>
                <a:lnTo>
                  <a:pt x="910" y="145"/>
                </a:lnTo>
                <a:lnTo>
                  <a:pt x="902" y="96"/>
                </a:lnTo>
                <a:lnTo>
                  <a:pt x="894" y="47"/>
                </a:lnTo>
                <a:lnTo>
                  <a:pt x="882" y="0"/>
                </a:lnTo>
              </a:path>
            </a:pathLst>
          </a:custGeom>
          <a:solidFill>
            <a:srgbClr val="FAF0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Freeform 76">
            <a:extLst>
              <a:ext uri="{FF2B5EF4-FFF2-40B4-BE49-F238E27FC236}">
                <a16:creationId xmlns:a16="http://schemas.microsoft.com/office/drawing/2014/main" id="{BAAE7E6D-9ADD-DA89-D397-A6C0F657C735}"/>
              </a:ext>
            </a:extLst>
          </p:cNvPr>
          <p:cNvSpPr>
            <a:spLocks/>
          </p:cNvSpPr>
          <p:nvPr/>
        </p:nvSpPr>
        <p:spPr bwMode="auto">
          <a:xfrm>
            <a:off x="2046218" y="2565482"/>
            <a:ext cx="1514710" cy="2578972"/>
          </a:xfrm>
          <a:custGeom>
            <a:avLst/>
            <a:gdLst>
              <a:gd name="T0" fmla="*/ 2147483647 w 955"/>
              <a:gd name="T1" fmla="*/ 2147483647 h 1626"/>
              <a:gd name="T2" fmla="*/ 2147483647 w 955"/>
              <a:gd name="T3" fmla="*/ 2147483647 h 1626"/>
              <a:gd name="T4" fmla="*/ 2147483647 w 955"/>
              <a:gd name="T5" fmla="*/ 2147483647 h 1626"/>
              <a:gd name="T6" fmla="*/ 2147483647 w 955"/>
              <a:gd name="T7" fmla="*/ 2147483647 h 1626"/>
              <a:gd name="T8" fmla="*/ 2147483647 w 955"/>
              <a:gd name="T9" fmla="*/ 2147483647 h 1626"/>
              <a:gd name="T10" fmla="*/ 2147483647 w 955"/>
              <a:gd name="T11" fmla="*/ 2147483647 h 1626"/>
              <a:gd name="T12" fmla="*/ 2147483647 w 955"/>
              <a:gd name="T13" fmla="*/ 2147483647 h 1626"/>
              <a:gd name="T14" fmla="*/ 2147483647 w 955"/>
              <a:gd name="T15" fmla="*/ 2147483647 h 1626"/>
              <a:gd name="T16" fmla="*/ 2147483647 w 955"/>
              <a:gd name="T17" fmla="*/ 2147483647 h 1626"/>
              <a:gd name="T18" fmla="*/ 2147483647 w 955"/>
              <a:gd name="T19" fmla="*/ 2147483647 h 1626"/>
              <a:gd name="T20" fmla="*/ 2147483647 w 955"/>
              <a:gd name="T21" fmla="*/ 2147483647 h 1626"/>
              <a:gd name="T22" fmla="*/ 2147483647 w 955"/>
              <a:gd name="T23" fmla="*/ 2147483647 h 1626"/>
              <a:gd name="T24" fmla="*/ 2147483647 w 955"/>
              <a:gd name="T25" fmla="*/ 2147483647 h 1626"/>
              <a:gd name="T26" fmla="*/ 2147483647 w 955"/>
              <a:gd name="T27" fmla="*/ 2147483647 h 1626"/>
              <a:gd name="T28" fmla="*/ 2147483647 w 955"/>
              <a:gd name="T29" fmla="*/ 2147483647 h 1626"/>
              <a:gd name="T30" fmla="*/ 2147483647 w 955"/>
              <a:gd name="T31" fmla="*/ 2147483647 h 1626"/>
              <a:gd name="T32" fmla="*/ 2147483647 w 955"/>
              <a:gd name="T33" fmla="*/ 2147483647 h 1626"/>
              <a:gd name="T34" fmla="*/ 2147483647 w 955"/>
              <a:gd name="T35" fmla="*/ 2147483647 h 1626"/>
              <a:gd name="T36" fmla="*/ 2147483647 w 955"/>
              <a:gd name="T37" fmla="*/ 2147483647 h 1626"/>
              <a:gd name="T38" fmla="*/ 2147483647 w 955"/>
              <a:gd name="T39" fmla="*/ 2147483647 h 1626"/>
              <a:gd name="T40" fmla="*/ 2147483647 w 955"/>
              <a:gd name="T41" fmla="*/ 2147483647 h 1626"/>
              <a:gd name="T42" fmla="*/ 2147483647 w 955"/>
              <a:gd name="T43" fmla="*/ 2147483647 h 1626"/>
              <a:gd name="T44" fmla="*/ 2147483647 w 955"/>
              <a:gd name="T45" fmla="*/ 2147483647 h 1626"/>
              <a:gd name="T46" fmla="*/ 2147483647 w 955"/>
              <a:gd name="T47" fmla="*/ 2147483647 h 1626"/>
              <a:gd name="T48" fmla="*/ 2147483647 w 955"/>
              <a:gd name="T49" fmla="*/ 2147483647 h 1626"/>
              <a:gd name="T50" fmla="*/ 2147483647 w 955"/>
              <a:gd name="T51" fmla="*/ 2147483647 h 1626"/>
              <a:gd name="T52" fmla="*/ 2147483647 w 955"/>
              <a:gd name="T53" fmla="*/ 2147483647 h 1626"/>
              <a:gd name="T54" fmla="*/ 2147483647 w 955"/>
              <a:gd name="T55" fmla="*/ 2147483647 h 1626"/>
              <a:gd name="T56" fmla="*/ 2147483647 w 955"/>
              <a:gd name="T57" fmla="*/ 2147483647 h 1626"/>
              <a:gd name="T58" fmla="*/ 2147483647 w 955"/>
              <a:gd name="T59" fmla="*/ 2147483647 h 1626"/>
              <a:gd name="T60" fmla="*/ 2147483647 w 955"/>
              <a:gd name="T61" fmla="*/ 2147483647 h 1626"/>
              <a:gd name="T62" fmla="*/ 2147483647 w 955"/>
              <a:gd name="T63" fmla="*/ 2147483647 h 1626"/>
              <a:gd name="T64" fmla="*/ 2147483647 w 955"/>
              <a:gd name="T65" fmla="*/ 2147483647 h 1626"/>
              <a:gd name="T66" fmla="*/ 2147483647 w 955"/>
              <a:gd name="T67" fmla="*/ 2147483647 h 1626"/>
              <a:gd name="T68" fmla="*/ 2147483647 w 955"/>
              <a:gd name="T69" fmla="*/ 2147483647 h 1626"/>
              <a:gd name="T70" fmla="*/ 2147483647 w 955"/>
              <a:gd name="T71" fmla="*/ 2147483647 h 1626"/>
              <a:gd name="T72" fmla="*/ 2147483647 w 955"/>
              <a:gd name="T73" fmla="*/ 2147483647 h 1626"/>
              <a:gd name="T74" fmla="*/ 2147483647 w 955"/>
              <a:gd name="T75" fmla="*/ 2147483647 h 1626"/>
              <a:gd name="T76" fmla="*/ 2147483647 w 955"/>
              <a:gd name="T77" fmla="*/ 2147483647 h 1626"/>
              <a:gd name="T78" fmla="*/ 2147483647 w 955"/>
              <a:gd name="T79" fmla="*/ 2147483647 h 1626"/>
              <a:gd name="T80" fmla="*/ 2147483647 w 955"/>
              <a:gd name="T81" fmla="*/ 2147483647 h 1626"/>
              <a:gd name="T82" fmla="*/ 2147483647 w 955"/>
              <a:gd name="T83" fmla="*/ 2147483647 h 1626"/>
              <a:gd name="T84" fmla="*/ 2147483647 w 955"/>
              <a:gd name="T85" fmla="*/ 2147483647 h 1626"/>
              <a:gd name="T86" fmla="*/ 2147483647 w 955"/>
              <a:gd name="T87" fmla="*/ 2147483647 h 162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955"/>
              <a:gd name="T133" fmla="*/ 0 h 1626"/>
              <a:gd name="T134" fmla="*/ 955 w 955"/>
              <a:gd name="T135" fmla="*/ 1626 h 162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955" h="1626">
                <a:moveTo>
                  <a:pt x="882" y="0"/>
                </a:moveTo>
                <a:lnTo>
                  <a:pt x="852" y="7"/>
                </a:lnTo>
                <a:lnTo>
                  <a:pt x="819" y="15"/>
                </a:lnTo>
                <a:lnTo>
                  <a:pt x="785" y="24"/>
                </a:lnTo>
                <a:lnTo>
                  <a:pt x="749" y="34"/>
                </a:lnTo>
                <a:lnTo>
                  <a:pt x="674" y="59"/>
                </a:lnTo>
                <a:lnTo>
                  <a:pt x="600" y="86"/>
                </a:lnTo>
                <a:lnTo>
                  <a:pt x="523" y="115"/>
                </a:lnTo>
                <a:lnTo>
                  <a:pt x="450" y="146"/>
                </a:lnTo>
                <a:lnTo>
                  <a:pt x="382" y="177"/>
                </a:lnTo>
                <a:lnTo>
                  <a:pt x="318" y="206"/>
                </a:lnTo>
                <a:lnTo>
                  <a:pt x="323" y="224"/>
                </a:lnTo>
                <a:lnTo>
                  <a:pt x="323" y="241"/>
                </a:lnTo>
                <a:lnTo>
                  <a:pt x="320" y="255"/>
                </a:lnTo>
                <a:lnTo>
                  <a:pt x="315" y="268"/>
                </a:lnTo>
                <a:lnTo>
                  <a:pt x="307" y="281"/>
                </a:lnTo>
                <a:lnTo>
                  <a:pt x="297" y="291"/>
                </a:lnTo>
                <a:lnTo>
                  <a:pt x="286" y="301"/>
                </a:lnTo>
                <a:lnTo>
                  <a:pt x="275" y="309"/>
                </a:lnTo>
                <a:lnTo>
                  <a:pt x="262" y="314"/>
                </a:lnTo>
                <a:lnTo>
                  <a:pt x="247" y="319"/>
                </a:lnTo>
                <a:lnTo>
                  <a:pt x="234" y="320"/>
                </a:lnTo>
                <a:lnTo>
                  <a:pt x="219" y="320"/>
                </a:lnTo>
                <a:lnTo>
                  <a:pt x="206" y="319"/>
                </a:lnTo>
                <a:lnTo>
                  <a:pt x="193" y="314"/>
                </a:lnTo>
                <a:lnTo>
                  <a:pt x="184" y="307"/>
                </a:lnTo>
                <a:lnTo>
                  <a:pt x="174" y="299"/>
                </a:lnTo>
                <a:lnTo>
                  <a:pt x="149" y="315"/>
                </a:lnTo>
                <a:lnTo>
                  <a:pt x="125" y="332"/>
                </a:lnTo>
                <a:lnTo>
                  <a:pt x="102" y="348"/>
                </a:lnTo>
                <a:lnTo>
                  <a:pt x="80" y="364"/>
                </a:lnTo>
                <a:lnTo>
                  <a:pt x="58" y="380"/>
                </a:lnTo>
                <a:lnTo>
                  <a:pt x="37" y="395"/>
                </a:lnTo>
                <a:lnTo>
                  <a:pt x="18" y="411"/>
                </a:lnTo>
                <a:lnTo>
                  <a:pt x="0" y="427"/>
                </a:lnTo>
                <a:lnTo>
                  <a:pt x="14" y="488"/>
                </a:lnTo>
                <a:lnTo>
                  <a:pt x="26" y="548"/>
                </a:lnTo>
                <a:lnTo>
                  <a:pt x="37" y="608"/>
                </a:lnTo>
                <a:lnTo>
                  <a:pt x="47" y="666"/>
                </a:lnTo>
                <a:lnTo>
                  <a:pt x="57" y="725"/>
                </a:lnTo>
                <a:lnTo>
                  <a:pt x="65" y="783"/>
                </a:lnTo>
                <a:lnTo>
                  <a:pt x="73" y="840"/>
                </a:lnTo>
                <a:lnTo>
                  <a:pt x="83" y="897"/>
                </a:lnTo>
                <a:lnTo>
                  <a:pt x="94" y="900"/>
                </a:lnTo>
                <a:lnTo>
                  <a:pt x="104" y="904"/>
                </a:lnTo>
                <a:lnTo>
                  <a:pt x="115" y="907"/>
                </a:lnTo>
                <a:lnTo>
                  <a:pt x="123" y="912"/>
                </a:lnTo>
                <a:lnTo>
                  <a:pt x="132" y="918"/>
                </a:lnTo>
                <a:lnTo>
                  <a:pt x="140" y="923"/>
                </a:lnTo>
                <a:lnTo>
                  <a:pt x="146" y="930"/>
                </a:lnTo>
                <a:lnTo>
                  <a:pt x="153" y="936"/>
                </a:lnTo>
                <a:lnTo>
                  <a:pt x="162" y="952"/>
                </a:lnTo>
                <a:lnTo>
                  <a:pt x="171" y="969"/>
                </a:lnTo>
                <a:lnTo>
                  <a:pt x="174" y="985"/>
                </a:lnTo>
                <a:lnTo>
                  <a:pt x="175" y="1003"/>
                </a:lnTo>
                <a:lnTo>
                  <a:pt x="175" y="1021"/>
                </a:lnTo>
                <a:lnTo>
                  <a:pt x="172" y="1039"/>
                </a:lnTo>
                <a:lnTo>
                  <a:pt x="166" y="1056"/>
                </a:lnTo>
                <a:lnTo>
                  <a:pt x="156" y="1073"/>
                </a:lnTo>
                <a:lnTo>
                  <a:pt x="145" y="1087"/>
                </a:lnTo>
                <a:lnTo>
                  <a:pt x="132" y="1100"/>
                </a:lnTo>
                <a:lnTo>
                  <a:pt x="123" y="1105"/>
                </a:lnTo>
                <a:lnTo>
                  <a:pt x="115" y="1110"/>
                </a:lnTo>
                <a:lnTo>
                  <a:pt x="106" y="1115"/>
                </a:lnTo>
                <a:lnTo>
                  <a:pt x="97" y="1118"/>
                </a:lnTo>
                <a:lnTo>
                  <a:pt x="97" y="1154"/>
                </a:lnTo>
                <a:lnTo>
                  <a:pt x="99" y="1191"/>
                </a:lnTo>
                <a:lnTo>
                  <a:pt x="101" y="1230"/>
                </a:lnTo>
                <a:lnTo>
                  <a:pt x="101" y="1273"/>
                </a:lnTo>
                <a:lnTo>
                  <a:pt x="102" y="1315"/>
                </a:lnTo>
                <a:lnTo>
                  <a:pt x="104" y="1357"/>
                </a:lnTo>
                <a:lnTo>
                  <a:pt x="104" y="1398"/>
                </a:lnTo>
                <a:lnTo>
                  <a:pt x="104" y="1438"/>
                </a:lnTo>
                <a:lnTo>
                  <a:pt x="179" y="1455"/>
                </a:lnTo>
                <a:lnTo>
                  <a:pt x="257" y="1472"/>
                </a:lnTo>
                <a:lnTo>
                  <a:pt x="338" y="1492"/>
                </a:lnTo>
                <a:lnTo>
                  <a:pt x="426" y="1513"/>
                </a:lnTo>
                <a:lnTo>
                  <a:pt x="520" y="1536"/>
                </a:lnTo>
                <a:lnTo>
                  <a:pt x="626" y="1562"/>
                </a:lnTo>
                <a:lnTo>
                  <a:pt x="739" y="1591"/>
                </a:lnTo>
                <a:lnTo>
                  <a:pt x="866" y="1625"/>
                </a:lnTo>
                <a:lnTo>
                  <a:pt x="884" y="1546"/>
                </a:lnTo>
                <a:lnTo>
                  <a:pt x="899" y="1461"/>
                </a:lnTo>
                <a:lnTo>
                  <a:pt x="912" y="1370"/>
                </a:lnTo>
                <a:lnTo>
                  <a:pt x="925" y="1273"/>
                </a:lnTo>
                <a:lnTo>
                  <a:pt x="934" y="1173"/>
                </a:lnTo>
                <a:lnTo>
                  <a:pt x="943" y="1069"/>
                </a:lnTo>
                <a:lnTo>
                  <a:pt x="947" y="962"/>
                </a:lnTo>
                <a:lnTo>
                  <a:pt x="951" y="853"/>
                </a:lnTo>
                <a:lnTo>
                  <a:pt x="952" y="827"/>
                </a:lnTo>
                <a:lnTo>
                  <a:pt x="952" y="806"/>
                </a:lnTo>
                <a:lnTo>
                  <a:pt x="952" y="785"/>
                </a:lnTo>
                <a:lnTo>
                  <a:pt x="954" y="765"/>
                </a:lnTo>
                <a:lnTo>
                  <a:pt x="954" y="748"/>
                </a:lnTo>
                <a:lnTo>
                  <a:pt x="954" y="726"/>
                </a:lnTo>
                <a:lnTo>
                  <a:pt x="954" y="705"/>
                </a:lnTo>
                <a:lnTo>
                  <a:pt x="954" y="679"/>
                </a:lnTo>
                <a:lnTo>
                  <a:pt x="939" y="678"/>
                </a:lnTo>
                <a:lnTo>
                  <a:pt x="928" y="674"/>
                </a:lnTo>
                <a:lnTo>
                  <a:pt x="917" y="670"/>
                </a:lnTo>
                <a:lnTo>
                  <a:pt x="905" y="663"/>
                </a:lnTo>
                <a:lnTo>
                  <a:pt x="895" y="657"/>
                </a:lnTo>
                <a:lnTo>
                  <a:pt x="887" y="648"/>
                </a:lnTo>
                <a:lnTo>
                  <a:pt x="879" y="640"/>
                </a:lnTo>
                <a:lnTo>
                  <a:pt x="873" y="631"/>
                </a:lnTo>
                <a:lnTo>
                  <a:pt x="868" y="621"/>
                </a:lnTo>
                <a:lnTo>
                  <a:pt x="863" y="609"/>
                </a:lnTo>
                <a:lnTo>
                  <a:pt x="858" y="598"/>
                </a:lnTo>
                <a:lnTo>
                  <a:pt x="855" y="587"/>
                </a:lnTo>
                <a:lnTo>
                  <a:pt x="850" y="562"/>
                </a:lnTo>
                <a:lnTo>
                  <a:pt x="850" y="536"/>
                </a:lnTo>
                <a:lnTo>
                  <a:pt x="852" y="512"/>
                </a:lnTo>
                <a:lnTo>
                  <a:pt x="856" y="488"/>
                </a:lnTo>
                <a:lnTo>
                  <a:pt x="860" y="476"/>
                </a:lnTo>
                <a:lnTo>
                  <a:pt x="865" y="465"/>
                </a:lnTo>
                <a:lnTo>
                  <a:pt x="869" y="453"/>
                </a:lnTo>
                <a:lnTo>
                  <a:pt x="874" y="444"/>
                </a:lnTo>
                <a:lnTo>
                  <a:pt x="881" y="436"/>
                </a:lnTo>
                <a:lnTo>
                  <a:pt x="887" y="427"/>
                </a:lnTo>
                <a:lnTo>
                  <a:pt x="895" y="419"/>
                </a:lnTo>
                <a:lnTo>
                  <a:pt x="902" y="413"/>
                </a:lnTo>
                <a:lnTo>
                  <a:pt x="912" y="408"/>
                </a:lnTo>
                <a:lnTo>
                  <a:pt x="920" y="403"/>
                </a:lnTo>
                <a:lnTo>
                  <a:pt x="930" y="401"/>
                </a:lnTo>
                <a:lnTo>
                  <a:pt x="939" y="400"/>
                </a:lnTo>
                <a:lnTo>
                  <a:pt x="936" y="346"/>
                </a:lnTo>
                <a:lnTo>
                  <a:pt x="930" y="294"/>
                </a:lnTo>
                <a:lnTo>
                  <a:pt x="925" y="244"/>
                </a:lnTo>
                <a:lnTo>
                  <a:pt x="918" y="193"/>
                </a:lnTo>
                <a:lnTo>
                  <a:pt x="910" y="145"/>
                </a:lnTo>
                <a:lnTo>
                  <a:pt x="902" y="96"/>
                </a:lnTo>
                <a:lnTo>
                  <a:pt x="894" y="47"/>
                </a:lnTo>
                <a:lnTo>
                  <a:pt x="88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Freeform 77">
            <a:extLst>
              <a:ext uri="{FF2B5EF4-FFF2-40B4-BE49-F238E27FC236}">
                <a16:creationId xmlns:a16="http://schemas.microsoft.com/office/drawing/2014/main" id="{EA3DC867-4D2A-8A86-DCA9-48980F0E108A}"/>
              </a:ext>
            </a:extLst>
          </p:cNvPr>
          <p:cNvSpPr>
            <a:spLocks/>
          </p:cNvSpPr>
          <p:nvPr/>
        </p:nvSpPr>
        <p:spPr bwMode="auto">
          <a:xfrm>
            <a:off x="3394390" y="2565482"/>
            <a:ext cx="566232" cy="2578972"/>
          </a:xfrm>
          <a:custGeom>
            <a:avLst/>
            <a:gdLst>
              <a:gd name="T0" fmla="*/ 2147483647 w 357"/>
              <a:gd name="T1" fmla="*/ 2147483647 h 1626"/>
              <a:gd name="T2" fmla="*/ 2147483647 w 357"/>
              <a:gd name="T3" fmla="*/ 2147483647 h 1626"/>
              <a:gd name="T4" fmla="*/ 2147483647 w 357"/>
              <a:gd name="T5" fmla="*/ 2147483647 h 1626"/>
              <a:gd name="T6" fmla="*/ 2147483647 w 357"/>
              <a:gd name="T7" fmla="*/ 2147483647 h 1626"/>
              <a:gd name="T8" fmla="*/ 2147483647 w 357"/>
              <a:gd name="T9" fmla="*/ 2147483647 h 1626"/>
              <a:gd name="T10" fmla="*/ 2147483647 w 357"/>
              <a:gd name="T11" fmla="*/ 2147483647 h 1626"/>
              <a:gd name="T12" fmla="*/ 2147483647 w 357"/>
              <a:gd name="T13" fmla="*/ 2147483647 h 1626"/>
              <a:gd name="T14" fmla="*/ 2147483647 w 357"/>
              <a:gd name="T15" fmla="*/ 2147483647 h 1626"/>
              <a:gd name="T16" fmla="*/ 2147483647 w 357"/>
              <a:gd name="T17" fmla="*/ 2147483647 h 1626"/>
              <a:gd name="T18" fmla="*/ 2147483647 w 357"/>
              <a:gd name="T19" fmla="*/ 2147483647 h 1626"/>
              <a:gd name="T20" fmla="*/ 2147483647 w 357"/>
              <a:gd name="T21" fmla="*/ 2147483647 h 1626"/>
              <a:gd name="T22" fmla="*/ 2147483647 w 357"/>
              <a:gd name="T23" fmla="*/ 2147483647 h 1626"/>
              <a:gd name="T24" fmla="*/ 2147483647 w 357"/>
              <a:gd name="T25" fmla="*/ 2147483647 h 1626"/>
              <a:gd name="T26" fmla="*/ 2147483647 w 357"/>
              <a:gd name="T27" fmla="*/ 2147483647 h 1626"/>
              <a:gd name="T28" fmla="*/ 2147483647 w 357"/>
              <a:gd name="T29" fmla="*/ 2147483647 h 1626"/>
              <a:gd name="T30" fmla="*/ 2147483647 w 357"/>
              <a:gd name="T31" fmla="*/ 2147483647 h 1626"/>
              <a:gd name="T32" fmla="*/ 2147483647 w 357"/>
              <a:gd name="T33" fmla="*/ 2147483647 h 1626"/>
              <a:gd name="T34" fmla="*/ 2147483647 w 357"/>
              <a:gd name="T35" fmla="*/ 2147483647 h 1626"/>
              <a:gd name="T36" fmla="*/ 2147483647 w 357"/>
              <a:gd name="T37" fmla="*/ 2147483647 h 1626"/>
              <a:gd name="T38" fmla="*/ 2147483647 w 357"/>
              <a:gd name="T39" fmla="*/ 2147483647 h 1626"/>
              <a:gd name="T40" fmla="*/ 2147483647 w 357"/>
              <a:gd name="T41" fmla="*/ 2147483647 h 1626"/>
              <a:gd name="T42" fmla="*/ 2147483647 w 357"/>
              <a:gd name="T43" fmla="*/ 2147483647 h 1626"/>
              <a:gd name="T44" fmla="*/ 2147483647 w 357"/>
              <a:gd name="T45" fmla="*/ 2147483647 h 1626"/>
              <a:gd name="T46" fmla="*/ 2147483647 w 357"/>
              <a:gd name="T47" fmla="*/ 2147483647 h 1626"/>
              <a:gd name="T48" fmla="*/ 2147483647 w 357"/>
              <a:gd name="T49" fmla="*/ 2147483647 h 1626"/>
              <a:gd name="T50" fmla="*/ 2147483647 w 357"/>
              <a:gd name="T51" fmla="*/ 2147483647 h 1626"/>
              <a:gd name="T52" fmla="*/ 2147483647 w 357"/>
              <a:gd name="T53" fmla="*/ 2147483647 h 1626"/>
              <a:gd name="T54" fmla="*/ 2147483647 w 357"/>
              <a:gd name="T55" fmla="*/ 2147483647 h 1626"/>
              <a:gd name="T56" fmla="*/ 2147483647 w 357"/>
              <a:gd name="T57" fmla="*/ 2147483647 h 1626"/>
              <a:gd name="T58" fmla="*/ 2147483647 w 357"/>
              <a:gd name="T59" fmla="*/ 2147483647 h 1626"/>
              <a:gd name="T60" fmla="*/ 2147483647 w 357"/>
              <a:gd name="T61" fmla="*/ 2147483647 h 1626"/>
              <a:gd name="T62" fmla="*/ 2147483647 w 357"/>
              <a:gd name="T63" fmla="*/ 2147483647 h 1626"/>
              <a:gd name="T64" fmla="*/ 2147483647 w 357"/>
              <a:gd name="T65" fmla="*/ 2147483647 h 1626"/>
              <a:gd name="T66" fmla="*/ 2147483647 w 357"/>
              <a:gd name="T67" fmla="*/ 2147483647 h 1626"/>
              <a:gd name="T68" fmla="*/ 2147483647 w 357"/>
              <a:gd name="T69" fmla="*/ 2147483647 h 1626"/>
              <a:gd name="T70" fmla="*/ 2147483647 w 357"/>
              <a:gd name="T71" fmla="*/ 2147483647 h 1626"/>
              <a:gd name="T72" fmla="*/ 2147483647 w 357"/>
              <a:gd name="T73" fmla="*/ 2147483647 h 1626"/>
              <a:gd name="T74" fmla="*/ 2147483647 w 357"/>
              <a:gd name="T75" fmla="*/ 2147483647 h 1626"/>
              <a:gd name="T76" fmla="*/ 2147483647 w 357"/>
              <a:gd name="T77" fmla="*/ 2147483647 h 1626"/>
              <a:gd name="T78" fmla="*/ 2147483647 w 357"/>
              <a:gd name="T79" fmla="*/ 2147483647 h 1626"/>
              <a:gd name="T80" fmla="*/ 2147483647 w 357"/>
              <a:gd name="T81" fmla="*/ 2147483647 h 1626"/>
              <a:gd name="T82" fmla="*/ 2147483647 w 357"/>
              <a:gd name="T83" fmla="*/ 2147483647 h 1626"/>
              <a:gd name="T84" fmla="*/ 2147483647 w 357"/>
              <a:gd name="T85" fmla="*/ 2147483647 h 1626"/>
              <a:gd name="T86" fmla="*/ 2147483647 w 357"/>
              <a:gd name="T87" fmla="*/ 2147483647 h 1626"/>
              <a:gd name="T88" fmla="*/ 2147483647 w 357"/>
              <a:gd name="T89" fmla="*/ 2147483647 h 1626"/>
              <a:gd name="T90" fmla="*/ 2147483647 w 357"/>
              <a:gd name="T91" fmla="*/ 2147483647 h 1626"/>
              <a:gd name="T92" fmla="*/ 2147483647 w 357"/>
              <a:gd name="T93" fmla="*/ 2147483647 h 1626"/>
              <a:gd name="T94" fmla="*/ 2147483647 w 357"/>
              <a:gd name="T95" fmla="*/ 2147483647 h 1626"/>
              <a:gd name="T96" fmla="*/ 2147483647 w 357"/>
              <a:gd name="T97" fmla="*/ 2147483647 h 1626"/>
              <a:gd name="T98" fmla="*/ 2147483647 w 357"/>
              <a:gd name="T99" fmla="*/ 2147483647 h 162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57"/>
              <a:gd name="T151" fmla="*/ 0 h 1626"/>
              <a:gd name="T152" fmla="*/ 357 w 357"/>
              <a:gd name="T153" fmla="*/ 1626 h 162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57" h="1626">
                <a:moveTo>
                  <a:pt x="32" y="0"/>
                </a:moveTo>
                <a:lnTo>
                  <a:pt x="83" y="37"/>
                </a:lnTo>
                <a:lnTo>
                  <a:pt x="120" y="68"/>
                </a:lnTo>
                <a:lnTo>
                  <a:pt x="153" y="98"/>
                </a:lnTo>
                <a:lnTo>
                  <a:pt x="182" y="127"/>
                </a:lnTo>
                <a:lnTo>
                  <a:pt x="213" y="161"/>
                </a:lnTo>
                <a:lnTo>
                  <a:pt x="250" y="202"/>
                </a:lnTo>
                <a:lnTo>
                  <a:pt x="296" y="254"/>
                </a:lnTo>
                <a:lnTo>
                  <a:pt x="356" y="320"/>
                </a:lnTo>
                <a:lnTo>
                  <a:pt x="354" y="398"/>
                </a:lnTo>
                <a:lnTo>
                  <a:pt x="353" y="476"/>
                </a:lnTo>
                <a:lnTo>
                  <a:pt x="351" y="556"/>
                </a:lnTo>
                <a:lnTo>
                  <a:pt x="346" y="635"/>
                </a:lnTo>
                <a:lnTo>
                  <a:pt x="341" y="713"/>
                </a:lnTo>
                <a:lnTo>
                  <a:pt x="335" y="791"/>
                </a:lnTo>
                <a:lnTo>
                  <a:pt x="328" y="865"/>
                </a:lnTo>
                <a:lnTo>
                  <a:pt x="320" y="936"/>
                </a:lnTo>
                <a:lnTo>
                  <a:pt x="309" y="943"/>
                </a:lnTo>
                <a:lnTo>
                  <a:pt x="299" y="949"/>
                </a:lnTo>
                <a:lnTo>
                  <a:pt x="291" y="959"/>
                </a:lnTo>
                <a:lnTo>
                  <a:pt x="283" y="967"/>
                </a:lnTo>
                <a:lnTo>
                  <a:pt x="276" y="978"/>
                </a:lnTo>
                <a:lnTo>
                  <a:pt x="271" y="988"/>
                </a:lnTo>
                <a:lnTo>
                  <a:pt x="268" y="1000"/>
                </a:lnTo>
                <a:lnTo>
                  <a:pt x="266" y="1011"/>
                </a:lnTo>
                <a:lnTo>
                  <a:pt x="266" y="1024"/>
                </a:lnTo>
                <a:lnTo>
                  <a:pt x="266" y="1035"/>
                </a:lnTo>
                <a:lnTo>
                  <a:pt x="270" y="1047"/>
                </a:lnTo>
                <a:lnTo>
                  <a:pt x="275" y="1058"/>
                </a:lnTo>
                <a:lnTo>
                  <a:pt x="279" y="1069"/>
                </a:lnTo>
                <a:lnTo>
                  <a:pt x="288" y="1081"/>
                </a:lnTo>
                <a:lnTo>
                  <a:pt x="297" y="1092"/>
                </a:lnTo>
                <a:lnTo>
                  <a:pt x="307" y="1100"/>
                </a:lnTo>
                <a:lnTo>
                  <a:pt x="307" y="1146"/>
                </a:lnTo>
                <a:lnTo>
                  <a:pt x="305" y="1195"/>
                </a:lnTo>
                <a:lnTo>
                  <a:pt x="302" y="1247"/>
                </a:lnTo>
                <a:lnTo>
                  <a:pt x="299" y="1300"/>
                </a:lnTo>
                <a:lnTo>
                  <a:pt x="296" y="1352"/>
                </a:lnTo>
                <a:lnTo>
                  <a:pt x="292" y="1406"/>
                </a:lnTo>
                <a:lnTo>
                  <a:pt x="291" y="1456"/>
                </a:lnTo>
                <a:lnTo>
                  <a:pt x="289" y="1503"/>
                </a:lnTo>
                <a:lnTo>
                  <a:pt x="258" y="1521"/>
                </a:lnTo>
                <a:lnTo>
                  <a:pt x="226" y="1537"/>
                </a:lnTo>
                <a:lnTo>
                  <a:pt x="192" y="1554"/>
                </a:lnTo>
                <a:lnTo>
                  <a:pt x="158" y="1570"/>
                </a:lnTo>
                <a:lnTo>
                  <a:pt x="123" y="1585"/>
                </a:lnTo>
                <a:lnTo>
                  <a:pt x="89" y="1599"/>
                </a:lnTo>
                <a:lnTo>
                  <a:pt x="54" y="1612"/>
                </a:lnTo>
                <a:lnTo>
                  <a:pt x="16" y="1625"/>
                </a:lnTo>
                <a:lnTo>
                  <a:pt x="36" y="1528"/>
                </a:lnTo>
                <a:lnTo>
                  <a:pt x="54" y="1427"/>
                </a:lnTo>
                <a:lnTo>
                  <a:pt x="67" y="1325"/>
                </a:lnTo>
                <a:lnTo>
                  <a:pt x="80" y="1219"/>
                </a:lnTo>
                <a:lnTo>
                  <a:pt x="89" y="1113"/>
                </a:lnTo>
                <a:lnTo>
                  <a:pt x="96" y="1006"/>
                </a:lnTo>
                <a:lnTo>
                  <a:pt x="101" y="899"/>
                </a:lnTo>
                <a:lnTo>
                  <a:pt x="102" y="791"/>
                </a:lnTo>
                <a:lnTo>
                  <a:pt x="104" y="769"/>
                </a:lnTo>
                <a:lnTo>
                  <a:pt x="104" y="754"/>
                </a:lnTo>
                <a:lnTo>
                  <a:pt x="104" y="743"/>
                </a:lnTo>
                <a:lnTo>
                  <a:pt x="104" y="735"/>
                </a:lnTo>
                <a:lnTo>
                  <a:pt x="104" y="726"/>
                </a:lnTo>
                <a:lnTo>
                  <a:pt x="104" y="715"/>
                </a:lnTo>
                <a:lnTo>
                  <a:pt x="104" y="700"/>
                </a:lnTo>
                <a:lnTo>
                  <a:pt x="104" y="679"/>
                </a:lnTo>
                <a:lnTo>
                  <a:pt x="91" y="678"/>
                </a:lnTo>
                <a:lnTo>
                  <a:pt x="80" y="674"/>
                </a:lnTo>
                <a:lnTo>
                  <a:pt x="68" y="671"/>
                </a:lnTo>
                <a:lnTo>
                  <a:pt x="58" y="666"/>
                </a:lnTo>
                <a:lnTo>
                  <a:pt x="49" y="660"/>
                </a:lnTo>
                <a:lnTo>
                  <a:pt x="41" y="652"/>
                </a:lnTo>
                <a:lnTo>
                  <a:pt x="32" y="644"/>
                </a:lnTo>
                <a:lnTo>
                  <a:pt x="26" y="635"/>
                </a:lnTo>
                <a:lnTo>
                  <a:pt x="19" y="626"/>
                </a:lnTo>
                <a:lnTo>
                  <a:pt x="15" y="614"/>
                </a:lnTo>
                <a:lnTo>
                  <a:pt x="10" y="603"/>
                </a:lnTo>
                <a:lnTo>
                  <a:pt x="6" y="592"/>
                </a:lnTo>
                <a:lnTo>
                  <a:pt x="2" y="567"/>
                </a:lnTo>
                <a:lnTo>
                  <a:pt x="0" y="543"/>
                </a:lnTo>
                <a:lnTo>
                  <a:pt x="2" y="517"/>
                </a:lnTo>
                <a:lnTo>
                  <a:pt x="5" y="492"/>
                </a:lnTo>
                <a:lnTo>
                  <a:pt x="8" y="481"/>
                </a:lnTo>
                <a:lnTo>
                  <a:pt x="13" y="470"/>
                </a:lnTo>
                <a:lnTo>
                  <a:pt x="18" y="458"/>
                </a:lnTo>
                <a:lnTo>
                  <a:pt x="23" y="449"/>
                </a:lnTo>
                <a:lnTo>
                  <a:pt x="29" y="439"/>
                </a:lnTo>
                <a:lnTo>
                  <a:pt x="36" y="429"/>
                </a:lnTo>
                <a:lnTo>
                  <a:pt x="44" y="423"/>
                </a:lnTo>
                <a:lnTo>
                  <a:pt x="52" y="414"/>
                </a:lnTo>
                <a:lnTo>
                  <a:pt x="60" y="410"/>
                </a:lnTo>
                <a:lnTo>
                  <a:pt x="70" y="405"/>
                </a:lnTo>
                <a:lnTo>
                  <a:pt x="80" y="401"/>
                </a:lnTo>
                <a:lnTo>
                  <a:pt x="91" y="400"/>
                </a:lnTo>
                <a:lnTo>
                  <a:pt x="86" y="349"/>
                </a:lnTo>
                <a:lnTo>
                  <a:pt x="80" y="297"/>
                </a:lnTo>
                <a:lnTo>
                  <a:pt x="75" y="244"/>
                </a:lnTo>
                <a:lnTo>
                  <a:pt x="67" y="192"/>
                </a:lnTo>
                <a:lnTo>
                  <a:pt x="58" y="141"/>
                </a:lnTo>
                <a:lnTo>
                  <a:pt x="50" y="91"/>
                </a:lnTo>
                <a:lnTo>
                  <a:pt x="42" y="44"/>
                </a:lnTo>
                <a:lnTo>
                  <a:pt x="32" y="0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Freeform 78">
            <a:extLst>
              <a:ext uri="{FF2B5EF4-FFF2-40B4-BE49-F238E27FC236}">
                <a16:creationId xmlns:a16="http://schemas.microsoft.com/office/drawing/2014/main" id="{588D5DCA-6129-BB92-5F9D-906D1712AE07}"/>
              </a:ext>
            </a:extLst>
          </p:cNvPr>
          <p:cNvSpPr>
            <a:spLocks/>
          </p:cNvSpPr>
          <p:nvPr/>
        </p:nvSpPr>
        <p:spPr bwMode="auto">
          <a:xfrm>
            <a:off x="3394390" y="2565482"/>
            <a:ext cx="566232" cy="2578972"/>
          </a:xfrm>
          <a:custGeom>
            <a:avLst/>
            <a:gdLst>
              <a:gd name="T0" fmla="*/ 2147483647 w 357"/>
              <a:gd name="T1" fmla="*/ 2147483647 h 1626"/>
              <a:gd name="T2" fmla="*/ 2147483647 w 357"/>
              <a:gd name="T3" fmla="*/ 2147483647 h 1626"/>
              <a:gd name="T4" fmla="*/ 2147483647 w 357"/>
              <a:gd name="T5" fmla="*/ 2147483647 h 1626"/>
              <a:gd name="T6" fmla="*/ 2147483647 w 357"/>
              <a:gd name="T7" fmla="*/ 2147483647 h 1626"/>
              <a:gd name="T8" fmla="*/ 2147483647 w 357"/>
              <a:gd name="T9" fmla="*/ 2147483647 h 1626"/>
              <a:gd name="T10" fmla="*/ 2147483647 w 357"/>
              <a:gd name="T11" fmla="*/ 2147483647 h 1626"/>
              <a:gd name="T12" fmla="*/ 2147483647 w 357"/>
              <a:gd name="T13" fmla="*/ 2147483647 h 1626"/>
              <a:gd name="T14" fmla="*/ 2147483647 w 357"/>
              <a:gd name="T15" fmla="*/ 2147483647 h 1626"/>
              <a:gd name="T16" fmla="*/ 2147483647 w 357"/>
              <a:gd name="T17" fmla="*/ 2147483647 h 1626"/>
              <a:gd name="T18" fmla="*/ 2147483647 w 357"/>
              <a:gd name="T19" fmla="*/ 2147483647 h 1626"/>
              <a:gd name="T20" fmla="*/ 2147483647 w 357"/>
              <a:gd name="T21" fmla="*/ 2147483647 h 1626"/>
              <a:gd name="T22" fmla="*/ 2147483647 w 357"/>
              <a:gd name="T23" fmla="*/ 2147483647 h 1626"/>
              <a:gd name="T24" fmla="*/ 2147483647 w 357"/>
              <a:gd name="T25" fmla="*/ 2147483647 h 1626"/>
              <a:gd name="T26" fmla="*/ 2147483647 w 357"/>
              <a:gd name="T27" fmla="*/ 2147483647 h 1626"/>
              <a:gd name="T28" fmla="*/ 2147483647 w 357"/>
              <a:gd name="T29" fmla="*/ 2147483647 h 1626"/>
              <a:gd name="T30" fmla="*/ 2147483647 w 357"/>
              <a:gd name="T31" fmla="*/ 2147483647 h 1626"/>
              <a:gd name="T32" fmla="*/ 2147483647 w 357"/>
              <a:gd name="T33" fmla="*/ 2147483647 h 1626"/>
              <a:gd name="T34" fmla="*/ 2147483647 w 357"/>
              <a:gd name="T35" fmla="*/ 2147483647 h 1626"/>
              <a:gd name="T36" fmla="*/ 2147483647 w 357"/>
              <a:gd name="T37" fmla="*/ 2147483647 h 1626"/>
              <a:gd name="T38" fmla="*/ 2147483647 w 357"/>
              <a:gd name="T39" fmla="*/ 2147483647 h 1626"/>
              <a:gd name="T40" fmla="*/ 2147483647 w 357"/>
              <a:gd name="T41" fmla="*/ 2147483647 h 1626"/>
              <a:gd name="T42" fmla="*/ 2147483647 w 357"/>
              <a:gd name="T43" fmla="*/ 2147483647 h 1626"/>
              <a:gd name="T44" fmla="*/ 2147483647 w 357"/>
              <a:gd name="T45" fmla="*/ 2147483647 h 1626"/>
              <a:gd name="T46" fmla="*/ 2147483647 w 357"/>
              <a:gd name="T47" fmla="*/ 2147483647 h 1626"/>
              <a:gd name="T48" fmla="*/ 2147483647 w 357"/>
              <a:gd name="T49" fmla="*/ 2147483647 h 1626"/>
              <a:gd name="T50" fmla="*/ 2147483647 w 357"/>
              <a:gd name="T51" fmla="*/ 2147483647 h 1626"/>
              <a:gd name="T52" fmla="*/ 2147483647 w 357"/>
              <a:gd name="T53" fmla="*/ 2147483647 h 1626"/>
              <a:gd name="T54" fmla="*/ 2147483647 w 357"/>
              <a:gd name="T55" fmla="*/ 2147483647 h 1626"/>
              <a:gd name="T56" fmla="*/ 2147483647 w 357"/>
              <a:gd name="T57" fmla="*/ 2147483647 h 1626"/>
              <a:gd name="T58" fmla="*/ 2147483647 w 357"/>
              <a:gd name="T59" fmla="*/ 2147483647 h 1626"/>
              <a:gd name="T60" fmla="*/ 2147483647 w 357"/>
              <a:gd name="T61" fmla="*/ 2147483647 h 1626"/>
              <a:gd name="T62" fmla="*/ 2147483647 w 357"/>
              <a:gd name="T63" fmla="*/ 2147483647 h 1626"/>
              <a:gd name="T64" fmla="*/ 2147483647 w 357"/>
              <a:gd name="T65" fmla="*/ 2147483647 h 1626"/>
              <a:gd name="T66" fmla="*/ 2147483647 w 357"/>
              <a:gd name="T67" fmla="*/ 2147483647 h 1626"/>
              <a:gd name="T68" fmla="*/ 2147483647 w 357"/>
              <a:gd name="T69" fmla="*/ 2147483647 h 1626"/>
              <a:gd name="T70" fmla="*/ 2147483647 w 357"/>
              <a:gd name="T71" fmla="*/ 2147483647 h 1626"/>
              <a:gd name="T72" fmla="*/ 2147483647 w 357"/>
              <a:gd name="T73" fmla="*/ 2147483647 h 1626"/>
              <a:gd name="T74" fmla="*/ 2147483647 w 357"/>
              <a:gd name="T75" fmla="*/ 2147483647 h 1626"/>
              <a:gd name="T76" fmla="*/ 2147483647 w 357"/>
              <a:gd name="T77" fmla="*/ 2147483647 h 1626"/>
              <a:gd name="T78" fmla="*/ 2147483647 w 357"/>
              <a:gd name="T79" fmla="*/ 2147483647 h 1626"/>
              <a:gd name="T80" fmla="*/ 2147483647 w 357"/>
              <a:gd name="T81" fmla="*/ 2147483647 h 1626"/>
              <a:gd name="T82" fmla="*/ 2147483647 w 357"/>
              <a:gd name="T83" fmla="*/ 2147483647 h 1626"/>
              <a:gd name="T84" fmla="*/ 2147483647 w 357"/>
              <a:gd name="T85" fmla="*/ 2147483647 h 1626"/>
              <a:gd name="T86" fmla="*/ 2147483647 w 357"/>
              <a:gd name="T87" fmla="*/ 2147483647 h 1626"/>
              <a:gd name="T88" fmla="*/ 2147483647 w 357"/>
              <a:gd name="T89" fmla="*/ 2147483647 h 1626"/>
              <a:gd name="T90" fmla="*/ 2147483647 w 357"/>
              <a:gd name="T91" fmla="*/ 2147483647 h 1626"/>
              <a:gd name="T92" fmla="*/ 2147483647 w 357"/>
              <a:gd name="T93" fmla="*/ 2147483647 h 1626"/>
              <a:gd name="T94" fmla="*/ 2147483647 w 357"/>
              <a:gd name="T95" fmla="*/ 2147483647 h 1626"/>
              <a:gd name="T96" fmla="*/ 2147483647 w 357"/>
              <a:gd name="T97" fmla="*/ 2147483647 h 1626"/>
              <a:gd name="T98" fmla="*/ 2147483647 w 357"/>
              <a:gd name="T99" fmla="*/ 2147483647 h 162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57"/>
              <a:gd name="T151" fmla="*/ 0 h 1626"/>
              <a:gd name="T152" fmla="*/ 357 w 357"/>
              <a:gd name="T153" fmla="*/ 1626 h 162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57" h="1626">
                <a:moveTo>
                  <a:pt x="32" y="0"/>
                </a:moveTo>
                <a:lnTo>
                  <a:pt x="83" y="37"/>
                </a:lnTo>
                <a:lnTo>
                  <a:pt x="120" y="68"/>
                </a:lnTo>
                <a:lnTo>
                  <a:pt x="153" y="98"/>
                </a:lnTo>
                <a:lnTo>
                  <a:pt x="182" y="127"/>
                </a:lnTo>
                <a:lnTo>
                  <a:pt x="213" y="161"/>
                </a:lnTo>
                <a:lnTo>
                  <a:pt x="250" y="202"/>
                </a:lnTo>
                <a:lnTo>
                  <a:pt x="296" y="254"/>
                </a:lnTo>
                <a:lnTo>
                  <a:pt x="356" y="320"/>
                </a:lnTo>
                <a:lnTo>
                  <a:pt x="354" y="398"/>
                </a:lnTo>
                <a:lnTo>
                  <a:pt x="353" y="476"/>
                </a:lnTo>
                <a:lnTo>
                  <a:pt x="351" y="556"/>
                </a:lnTo>
                <a:lnTo>
                  <a:pt x="346" y="635"/>
                </a:lnTo>
                <a:lnTo>
                  <a:pt x="341" y="713"/>
                </a:lnTo>
                <a:lnTo>
                  <a:pt x="335" y="791"/>
                </a:lnTo>
                <a:lnTo>
                  <a:pt x="328" y="865"/>
                </a:lnTo>
                <a:lnTo>
                  <a:pt x="320" y="936"/>
                </a:lnTo>
                <a:lnTo>
                  <a:pt x="309" y="943"/>
                </a:lnTo>
                <a:lnTo>
                  <a:pt x="299" y="949"/>
                </a:lnTo>
                <a:lnTo>
                  <a:pt x="291" y="959"/>
                </a:lnTo>
                <a:lnTo>
                  <a:pt x="283" y="967"/>
                </a:lnTo>
                <a:lnTo>
                  <a:pt x="276" y="978"/>
                </a:lnTo>
                <a:lnTo>
                  <a:pt x="271" y="988"/>
                </a:lnTo>
                <a:lnTo>
                  <a:pt x="268" y="1000"/>
                </a:lnTo>
                <a:lnTo>
                  <a:pt x="266" y="1011"/>
                </a:lnTo>
                <a:lnTo>
                  <a:pt x="266" y="1024"/>
                </a:lnTo>
                <a:lnTo>
                  <a:pt x="266" y="1035"/>
                </a:lnTo>
                <a:lnTo>
                  <a:pt x="270" y="1047"/>
                </a:lnTo>
                <a:lnTo>
                  <a:pt x="275" y="1058"/>
                </a:lnTo>
                <a:lnTo>
                  <a:pt x="279" y="1069"/>
                </a:lnTo>
                <a:lnTo>
                  <a:pt x="288" y="1081"/>
                </a:lnTo>
                <a:lnTo>
                  <a:pt x="297" y="1092"/>
                </a:lnTo>
                <a:lnTo>
                  <a:pt x="307" y="1100"/>
                </a:lnTo>
                <a:lnTo>
                  <a:pt x="307" y="1146"/>
                </a:lnTo>
                <a:lnTo>
                  <a:pt x="305" y="1195"/>
                </a:lnTo>
                <a:lnTo>
                  <a:pt x="302" y="1247"/>
                </a:lnTo>
                <a:lnTo>
                  <a:pt x="299" y="1300"/>
                </a:lnTo>
                <a:lnTo>
                  <a:pt x="296" y="1352"/>
                </a:lnTo>
                <a:lnTo>
                  <a:pt x="292" y="1406"/>
                </a:lnTo>
                <a:lnTo>
                  <a:pt x="291" y="1456"/>
                </a:lnTo>
                <a:lnTo>
                  <a:pt x="289" y="1503"/>
                </a:lnTo>
                <a:lnTo>
                  <a:pt x="258" y="1521"/>
                </a:lnTo>
                <a:lnTo>
                  <a:pt x="226" y="1537"/>
                </a:lnTo>
                <a:lnTo>
                  <a:pt x="192" y="1554"/>
                </a:lnTo>
                <a:lnTo>
                  <a:pt x="158" y="1570"/>
                </a:lnTo>
                <a:lnTo>
                  <a:pt x="123" y="1585"/>
                </a:lnTo>
                <a:lnTo>
                  <a:pt x="89" y="1599"/>
                </a:lnTo>
                <a:lnTo>
                  <a:pt x="54" y="1612"/>
                </a:lnTo>
                <a:lnTo>
                  <a:pt x="16" y="1625"/>
                </a:lnTo>
                <a:lnTo>
                  <a:pt x="36" y="1528"/>
                </a:lnTo>
                <a:lnTo>
                  <a:pt x="54" y="1427"/>
                </a:lnTo>
                <a:lnTo>
                  <a:pt x="67" y="1325"/>
                </a:lnTo>
                <a:lnTo>
                  <a:pt x="80" y="1219"/>
                </a:lnTo>
                <a:lnTo>
                  <a:pt x="89" y="1113"/>
                </a:lnTo>
                <a:lnTo>
                  <a:pt x="96" y="1006"/>
                </a:lnTo>
                <a:lnTo>
                  <a:pt x="101" y="899"/>
                </a:lnTo>
                <a:lnTo>
                  <a:pt x="102" y="791"/>
                </a:lnTo>
                <a:lnTo>
                  <a:pt x="104" y="769"/>
                </a:lnTo>
                <a:lnTo>
                  <a:pt x="104" y="754"/>
                </a:lnTo>
                <a:lnTo>
                  <a:pt x="104" y="743"/>
                </a:lnTo>
                <a:lnTo>
                  <a:pt x="104" y="735"/>
                </a:lnTo>
                <a:lnTo>
                  <a:pt x="104" y="726"/>
                </a:lnTo>
                <a:lnTo>
                  <a:pt x="104" y="715"/>
                </a:lnTo>
                <a:lnTo>
                  <a:pt x="104" y="700"/>
                </a:lnTo>
                <a:lnTo>
                  <a:pt x="104" y="679"/>
                </a:lnTo>
                <a:lnTo>
                  <a:pt x="91" y="678"/>
                </a:lnTo>
                <a:lnTo>
                  <a:pt x="80" y="674"/>
                </a:lnTo>
                <a:lnTo>
                  <a:pt x="68" y="671"/>
                </a:lnTo>
                <a:lnTo>
                  <a:pt x="58" y="666"/>
                </a:lnTo>
                <a:lnTo>
                  <a:pt x="49" y="660"/>
                </a:lnTo>
                <a:lnTo>
                  <a:pt x="41" y="652"/>
                </a:lnTo>
                <a:lnTo>
                  <a:pt x="32" y="644"/>
                </a:lnTo>
                <a:lnTo>
                  <a:pt x="26" y="635"/>
                </a:lnTo>
                <a:lnTo>
                  <a:pt x="19" y="626"/>
                </a:lnTo>
                <a:lnTo>
                  <a:pt x="15" y="614"/>
                </a:lnTo>
                <a:lnTo>
                  <a:pt x="10" y="603"/>
                </a:lnTo>
                <a:lnTo>
                  <a:pt x="6" y="592"/>
                </a:lnTo>
                <a:lnTo>
                  <a:pt x="2" y="567"/>
                </a:lnTo>
                <a:lnTo>
                  <a:pt x="0" y="543"/>
                </a:lnTo>
                <a:lnTo>
                  <a:pt x="2" y="517"/>
                </a:lnTo>
                <a:lnTo>
                  <a:pt x="5" y="492"/>
                </a:lnTo>
                <a:lnTo>
                  <a:pt x="8" y="481"/>
                </a:lnTo>
                <a:lnTo>
                  <a:pt x="13" y="470"/>
                </a:lnTo>
                <a:lnTo>
                  <a:pt x="18" y="458"/>
                </a:lnTo>
                <a:lnTo>
                  <a:pt x="23" y="449"/>
                </a:lnTo>
                <a:lnTo>
                  <a:pt x="29" y="439"/>
                </a:lnTo>
                <a:lnTo>
                  <a:pt x="36" y="429"/>
                </a:lnTo>
                <a:lnTo>
                  <a:pt x="44" y="423"/>
                </a:lnTo>
                <a:lnTo>
                  <a:pt x="52" y="414"/>
                </a:lnTo>
                <a:lnTo>
                  <a:pt x="60" y="410"/>
                </a:lnTo>
                <a:lnTo>
                  <a:pt x="70" y="405"/>
                </a:lnTo>
                <a:lnTo>
                  <a:pt x="80" y="401"/>
                </a:lnTo>
                <a:lnTo>
                  <a:pt x="91" y="400"/>
                </a:lnTo>
                <a:lnTo>
                  <a:pt x="86" y="349"/>
                </a:lnTo>
                <a:lnTo>
                  <a:pt x="80" y="297"/>
                </a:lnTo>
                <a:lnTo>
                  <a:pt x="75" y="244"/>
                </a:lnTo>
                <a:lnTo>
                  <a:pt x="67" y="192"/>
                </a:lnTo>
                <a:lnTo>
                  <a:pt x="58" y="141"/>
                </a:lnTo>
                <a:lnTo>
                  <a:pt x="50" y="91"/>
                </a:lnTo>
                <a:lnTo>
                  <a:pt x="42" y="44"/>
                </a:lnTo>
                <a:lnTo>
                  <a:pt x="3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Freeform 79">
            <a:extLst>
              <a:ext uri="{FF2B5EF4-FFF2-40B4-BE49-F238E27FC236}">
                <a16:creationId xmlns:a16="http://schemas.microsoft.com/office/drawing/2014/main" id="{3FD9EE69-21B1-8BC7-1B33-346FA7343A6A}"/>
              </a:ext>
            </a:extLst>
          </p:cNvPr>
          <p:cNvSpPr>
            <a:spLocks/>
          </p:cNvSpPr>
          <p:nvPr/>
        </p:nvSpPr>
        <p:spPr bwMode="auto">
          <a:xfrm>
            <a:off x="2430050" y="2993725"/>
            <a:ext cx="775596" cy="1722486"/>
          </a:xfrm>
          <a:custGeom>
            <a:avLst/>
            <a:gdLst>
              <a:gd name="T0" fmla="*/ 2147483647 w 489"/>
              <a:gd name="T1" fmla="*/ 2147483647 h 1086"/>
              <a:gd name="T2" fmla="*/ 2147483647 w 489"/>
              <a:gd name="T3" fmla="*/ 2147483647 h 1086"/>
              <a:gd name="T4" fmla="*/ 2147483647 w 489"/>
              <a:gd name="T5" fmla="*/ 2147483647 h 1086"/>
              <a:gd name="T6" fmla="*/ 2147483647 w 489"/>
              <a:gd name="T7" fmla="*/ 2147483647 h 1086"/>
              <a:gd name="T8" fmla="*/ 2147483647 w 489"/>
              <a:gd name="T9" fmla="*/ 2147483647 h 1086"/>
              <a:gd name="T10" fmla="*/ 2147483647 w 489"/>
              <a:gd name="T11" fmla="*/ 2147483647 h 1086"/>
              <a:gd name="T12" fmla="*/ 2147483647 w 489"/>
              <a:gd name="T13" fmla="*/ 2147483647 h 1086"/>
              <a:gd name="T14" fmla="*/ 2147483647 w 489"/>
              <a:gd name="T15" fmla="*/ 2147483647 h 1086"/>
              <a:gd name="T16" fmla="*/ 2147483647 w 489"/>
              <a:gd name="T17" fmla="*/ 2147483647 h 1086"/>
              <a:gd name="T18" fmla="*/ 2147483647 w 489"/>
              <a:gd name="T19" fmla="*/ 2147483647 h 1086"/>
              <a:gd name="T20" fmla="*/ 2147483647 w 489"/>
              <a:gd name="T21" fmla="*/ 2147483647 h 1086"/>
              <a:gd name="T22" fmla="*/ 2147483647 w 489"/>
              <a:gd name="T23" fmla="*/ 2147483647 h 1086"/>
              <a:gd name="T24" fmla="*/ 2147483647 w 489"/>
              <a:gd name="T25" fmla="*/ 2147483647 h 1086"/>
              <a:gd name="T26" fmla="*/ 2147483647 w 489"/>
              <a:gd name="T27" fmla="*/ 2147483647 h 1086"/>
              <a:gd name="T28" fmla="*/ 2147483647 w 489"/>
              <a:gd name="T29" fmla="*/ 2147483647 h 1086"/>
              <a:gd name="T30" fmla="*/ 2147483647 w 489"/>
              <a:gd name="T31" fmla="*/ 2147483647 h 1086"/>
              <a:gd name="T32" fmla="*/ 2147483647 w 489"/>
              <a:gd name="T33" fmla="*/ 2147483647 h 1086"/>
              <a:gd name="T34" fmla="*/ 2147483647 w 489"/>
              <a:gd name="T35" fmla="*/ 2147483647 h 1086"/>
              <a:gd name="T36" fmla="*/ 2147483647 w 489"/>
              <a:gd name="T37" fmla="*/ 2147483647 h 1086"/>
              <a:gd name="T38" fmla="*/ 2147483647 w 489"/>
              <a:gd name="T39" fmla="*/ 2147483647 h 1086"/>
              <a:gd name="T40" fmla="*/ 2147483647 w 489"/>
              <a:gd name="T41" fmla="*/ 2147483647 h 1086"/>
              <a:gd name="T42" fmla="*/ 2147483647 w 489"/>
              <a:gd name="T43" fmla="*/ 2147483647 h 1086"/>
              <a:gd name="T44" fmla="*/ 2147483647 w 489"/>
              <a:gd name="T45" fmla="*/ 2147483647 h 1086"/>
              <a:gd name="T46" fmla="*/ 2147483647 w 489"/>
              <a:gd name="T47" fmla="*/ 2147483647 h 1086"/>
              <a:gd name="T48" fmla="*/ 2147483647 w 489"/>
              <a:gd name="T49" fmla="*/ 2147483647 h 1086"/>
              <a:gd name="T50" fmla="*/ 2147483647 w 489"/>
              <a:gd name="T51" fmla="*/ 2147483647 h 1086"/>
              <a:gd name="T52" fmla="*/ 2147483647 w 489"/>
              <a:gd name="T53" fmla="*/ 2147483647 h 1086"/>
              <a:gd name="T54" fmla="*/ 2147483647 w 489"/>
              <a:gd name="T55" fmla="*/ 2147483647 h 1086"/>
              <a:gd name="T56" fmla="*/ 2147483647 w 489"/>
              <a:gd name="T57" fmla="*/ 2147483647 h 1086"/>
              <a:gd name="T58" fmla="*/ 2147483647 w 489"/>
              <a:gd name="T59" fmla="*/ 2147483647 h 1086"/>
              <a:gd name="T60" fmla="*/ 2147483647 w 489"/>
              <a:gd name="T61" fmla="*/ 2147483647 h 1086"/>
              <a:gd name="T62" fmla="*/ 2147483647 w 489"/>
              <a:gd name="T63" fmla="*/ 2147483647 h 1086"/>
              <a:gd name="T64" fmla="*/ 2147483647 w 489"/>
              <a:gd name="T65" fmla="*/ 2147483647 h 1086"/>
              <a:gd name="T66" fmla="*/ 2147483647 w 489"/>
              <a:gd name="T67" fmla="*/ 2147483647 h 1086"/>
              <a:gd name="T68" fmla="*/ 2147483647 w 489"/>
              <a:gd name="T69" fmla="*/ 2147483647 h 1086"/>
              <a:gd name="T70" fmla="*/ 2147483647 w 489"/>
              <a:gd name="T71" fmla="*/ 2147483647 h 1086"/>
              <a:gd name="T72" fmla="*/ 2147483647 w 489"/>
              <a:gd name="T73" fmla="*/ 2147483647 h 1086"/>
              <a:gd name="T74" fmla="*/ 2147483647 w 489"/>
              <a:gd name="T75" fmla="*/ 2147483647 h 1086"/>
              <a:gd name="T76" fmla="*/ 2147483647 w 489"/>
              <a:gd name="T77" fmla="*/ 2147483647 h 1086"/>
              <a:gd name="T78" fmla="*/ 2147483647 w 489"/>
              <a:gd name="T79" fmla="*/ 2147483647 h 1086"/>
              <a:gd name="T80" fmla="*/ 2147483647 w 489"/>
              <a:gd name="T81" fmla="*/ 2147483647 h 1086"/>
              <a:gd name="T82" fmla="*/ 2147483647 w 489"/>
              <a:gd name="T83" fmla="*/ 2147483647 h 1086"/>
              <a:gd name="T84" fmla="*/ 2147483647 w 489"/>
              <a:gd name="T85" fmla="*/ 0 h 1086"/>
              <a:gd name="T86" fmla="*/ 2147483647 w 489"/>
              <a:gd name="T87" fmla="*/ 2147483647 h 1086"/>
              <a:gd name="T88" fmla="*/ 2147483647 w 489"/>
              <a:gd name="T89" fmla="*/ 2147483647 h 1086"/>
              <a:gd name="T90" fmla="*/ 2147483647 w 489"/>
              <a:gd name="T91" fmla="*/ 2147483647 h 1086"/>
              <a:gd name="T92" fmla="*/ 2147483647 w 489"/>
              <a:gd name="T93" fmla="*/ 2147483647 h 1086"/>
              <a:gd name="T94" fmla="*/ 2147483647 w 489"/>
              <a:gd name="T95" fmla="*/ 2147483647 h 1086"/>
              <a:gd name="T96" fmla="*/ 2147483647 w 489"/>
              <a:gd name="T97" fmla="*/ 2147483647 h 1086"/>
              <a:gd name="T98" fmla="*/ 2147483647 w 489"/>
              <a:gd name="T99" fmla="*/ 2147483647 h 1086"/>
              <a:gd name="T100" fmla="*/ 2147483647 w 489"/>
              <a:gd name="T101" fmla="*/ 2147483647 h 1086"/>
              <a:gd name="T102" fmla="*/ 2147483647 w 489"/>
              <a:gd name="T103" fmla="*/ 2147483647 h 1086"/>
              <a:gd name="T104" fmla="*/ 2147483647 w 489"/>
              <a:gd name="T105" fmla="*/ 2147483647 h 1086"/>
              <a:gd name="T106" fmla="*/ 2147483647 w 489"/>
              <a:gd name="T107" fmla="*/ 2147483647 h 1086"/>
              <a:gd name="T108" fmla="*/ 2147483647 w 489"/>
              <a:gd name="T109" fmla="*/ 2147483647 h 1086"/>
              <a:gd name="T110" fmla="*/ 2147483647 w 489"/>
              <a:gd name="T111" fmla="*/ 2147483647 h 1086"/>
              <a:gd name="T112" fmla="*/ 2147483647 w 489"/>
              <a:gd name="T113" fmla="*/ 2147483647 h 1086"/>
              <a:gd name="T114" fmla="*/ 2147483647 w 489"/>
              <a:gd name="T115" fmla="*/ 2147483647 h 1086"/>
              <a:gd name="T116" fmla="*/ 2147483647 w 489"/>
              <a:gd name="T117" fmla="*/ 0 h 108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89"/>
              <a:gd name="T178" fmla="*/ 0 h 1086"/>
              <a:gd name="T179" fmla="*/ 489 w 489"/>
              <a:gd name="T180" fmla="*/ 1086 h 108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89" h="1086">
                <a:moveTo>
                  <a:pt x="398" y="575"/>
                </a:moveTo>
                <a:lnTo>
                  <a:pt x="390" y="577"/>
                </a:lnTo>
                <a:lnTo>
                  <a:pt x="380" y="578"/>
                </a:lnTo>
                <a:lnTo>
                  <a:pt x="372" y="582"/>
                </a:lnTo>
                <a:lnTo>
                  <a:pt x="364" y="585"/>
                </a:lnTo>
                <a:lnTo>
                  <a:pt x="356" y="591"/>
                </a:lnTo>
                <a:lnTo>
                  <a:pt x="349" y="596"/>
                </a:lnTo>
                <a:lnTo>
                  <a:pt x="343" y="604"/>
                </a:lnTo>
                <a:lnTo>
                  <a:pt x="336" y="613"/>
                </a:lnTo>
                <a:lnTo>
                  <a:pt x="330" y="621"/>
                </a:lnTo>
                <a:lnTo>
                  <a:pt x="325" y="630"/>
                </a:lnTo>
                <a:lnTo>
                  <a:pt x="322" y="640"/>
                </a:lnTo>
                <a:lnTo>
                  <a:pt x="317" y="652"/>
                </a:lnTo>
                <a:lnTo>
                  <a:pt x="314" y="663"/>
                </a:lnTo>
                <a:lnTo>
                  <a:pt x="312" y="674"/>
                </a:lnTo>
                <a:lnTo>
                  <a:pt x="310" y="687"/>
                </a:lnTo>
                <a:lnTo>
                  <a:pt x="310" y="699"/>
                </a:lnTo>
                <a:lnTo>
                  <a:pt x="310" y="712"/>
                </a:lnTo>
                <a:lnTo>
                  <a:pt x="312" y="723"/>
                </a:lnTo>
                <a:lnTo>
                  <a:pt x="314" y="736"/>
                </a:lnTo>
                <a:lnTo>
                  <a:pt x="317" y="747"/>
                </a:lnTo>
                <a:lnTo>
                  <a:pt x="322" y="757"/>
                </a:lnTo>
                <a:lnTo>
                  <a:pt x="325" y="767"/>
                </a:lnTo>
                <a:lnTo>
                  <a:pt x="330" y="777"/>
                </a:lnTo>
                <a:lnTo>
                  <a:pt x="336" y="786"/>
                </a:lnTo>
                <a:lnTo>
                  <a:pt x="343" y="795"/>
                </a:lnTo>
                <a:lnTo>
                  <a:pt x="349" y="801"/>
                </a:lnTo>
                <a:lnTo>
                  <a:pt x="356" y="808"/>
                </a:lnTo>
                <a:lnTo>
                  <a:pt x="364" y="812"/>
                </a:lnTo>
                <a:lnTo>
                  <a:pt x="372" y="816"/>
                </a:lnTo>
                <a:lnTo>
                  <a:pt x="380" y="819"/>
                </a:lnTo>
                <a:lnTo>
                  <a:pt x="390" y="821"/>
                </a:lnTo>
                <a:lnTo>
                  <a:pt x="398" y="822"/>
                </a:lnTo>
                <a:lnTo>
                  <a:pt x="408" y="821"/>
                </a:lnTo>
                <a:lnTo>
                  <a:pt x="416" y="819"/>
                </a:lnTo>
                <a:lnTo>
                  <a:pt x="424" y="816"/>
                </a:lnTo>
                <a:lnTo>
                  <a:pt x="432" y="812"/>
                </a:lnTo>
                <a:lnTo>
                  <a:pt x="440" y="808"/>
                </a:lnTo>
                <a:lnTo>
                  <a:pt x="449" y="801"/>
                </a:lnTo>
                <a:lnTo>
                  <a:pt x="455" y="795"/>
                </a:lnTo>
                <a:lnTo>
                  <a:pt x="462" y="786"/>
                </a:lnTo>
                <a:lnTo>
                  <a:pt x="466" y="777"/>
                </a:lnTo>
                <a:lnTo>
                  <a:pt x="471" y="767"/>
                </a:lnTo>
                <a:lnTo>
                  <a:pt x="476" y="757"/>
                </a:lnTo>
                <a:lnTo>
                  <a:pt x="479" y="747"/>
                </a:lnTo>
                <a:lnTo>
                  <a:pt x="483" y="736"/>
                </a:lnTo>
                <a:lnTo>
                  <a:pt x="486" y="723"/>
                </a:lnTo>
                <a:lnTo>
                  <a:pt x="486" y="712"/>
                </a:lnTo>
                <a:lnTo>
                  <a:pt x="488" y="699"/>
                </a:lnTo>
                <a:lnTo>
                  <a:pt x="486" y="687"/>
                </a:lnTo>
                <a:lnTo>
                  <a:pt x="486" y="674"/>
                </a:lnTo>
                <a:lnTo>
                  <a:pt x="483" y="663"/>
                </a:lnTo>
                <a:lnTo>
                  <a:pt x="479" y="652"/>
                </a:lnTo>
                <a:lnTo>
                  <a:pt x="476" y="640"/>
                </a:lnTo>
                <a:lnTo>
                  <a:pt x="471" y="630"/>
                </a:lnTo>
                <a:lnTo>
                  <a:pt x="466" y="621"/>
                </a:lnTo>
                <a:lnTo>
                  <a:pt x="462" y="613"/>
                </a:lnTo>
                <a:lnTo>
                  <a:pt x="455" y="604"/>
                </a:lnTo>
                <a:lnTo>
                  <a:pt x="449" y="596"/>
                </a:lnTo>
                <a:lnTo>
                  <a:pt x="440" y="591"/>
                </a:lnTo>
                <a:lnTo>
                  <a:pt x="432" y="585"/>
                </a:lnTo>
                <a:lnTo>
                  <a:pt x="424" y="582"/>
                </a:lnTo>
                <a:lnTo>
                  <a:pt x="416" y="578"/>
                </a:lnTo>
                <a:lnTo>
                  <a:pt x="408" y="577"/>
                </a:lnTo>
                <a:lnTo>
                  <a:pt x="398" y="575"/>
                </a:lnTo>
                <a:lnTo>
                  <a:pt x="86" y="855"/>
                </a:lnTo>
                <a:lnTo>
                  <a:pt x="78" y="856"/>
                </a:lnTo>
                <a:lnTo>
                  <a:pt x="70" y="858"/>
                </a:lnTo>
                <a:lnTo>
                  <a:pt x="62" y="861"/>
                </a:lnTo>
                <a:lnTo>
                  <a:pt x="54" y="864"/>
                </a:lnTo>
                <a:lnTo>
                  <a:pt x="47" y="869"/>
                </a:lnTo>
                <a:lnTo>
                  <a:pt x="41" y="876"/>
                </a:lnTo>
                <a:lnTo>
                  <a:pt x="34" y="882"/>
                </a:lnTo>
                <a:lnTo>
                  <a:pt x="28" y="889"/>
                </a:lnTo>
                <a:lnTo>
                  <a:pt x="23" y="897"/>
                </a:lnTo>
                <a:lnTo>
                  <a:pt x="18" y="907"/>
                </a:lnTo>
                <a:lnTo>
                  <a:pt x="13" y="916"/>
                </a:lnTo>
                <a:lnTo>
                  <a:pt x="10" y="926"/>
                </a:lnTo>
                <a:lnTo>
                  <a:pt x="7" y="936"/>
                </a:lnTo>
                <a:lnTo>
                  <a:pt x="5" y="947"/>
                </a:lnTo>
                <a:lnTo>
                  <a:pt x="3" y="959"/>
                </a:lnTo>
                <a:lnTo>
                  <a:pt x="3" y="970"/>
                </a:lnTo>
                <a:lnTo>
                  <a:pt x="3" y="981"/>
                </a:lnTo>
                <a:lnTo>
                  <a:pt x="5" y="993"/>
                </a:lnTo>
                <a:lnTo>
                  <a:pt x="7" y="1004"/>
                </a:lnTo>
                <a:lnTo>
                  <a:pt x="10" y="1016"/>
                </a:lnTo>
                <a:lnTo>
                  <a:pt x="13" y="1025"/>
                </a:lnTo>
                <a:lnTo>
                  <a:pt x="18" y="1035"/>
                </a:lnTo>
                <a:lnTo>
                  <a:pt x="23" y="1043"/>
                </a:lnTo>
                <a:lnTo>
                  <a:pt x="28" y="1051"/>
                </a:lnTo>
                <a:lnTo>
                  <a:pt x="34" y="1059"/>
                </a:lnTo>
                <a:lnTo>
                  <a:pt x="41" y="1066"/>
                </a:lnTo>
                <a:lnTo>
                  <a:pt x="47" y="1071"/>
                </a:lnTo>
                <a:lnTo>
                  <a:pt x="54" y="1076"/>
                </a:lnTo>
                <a:lnTo>
                  <a:pt x="62" y="1081"/>
                </a:lnTo>
                <a:lnTo>
                  <a:pt x="70" y="1082"/>
                </a:lnTo>
                <a:lnTo>
                  <a:pt x="78" y="1085"/>
                </a:lnTo>
                <a:lnTo>
                  <a:pt x="86" y="1085"/>
                </a:lnTo>
                <a:lnTo>
                  <a:pt x="94" y="1085"/>
                </a:lnTo>
                <a:lnTo>
                  <a:pt x="102" y="1082"/>
                </a:lnTo>
                <a:lnTo>
                  <a:pt x="111" y="1081"/>
                </a:lnTo>
                <a:lnTo>
                  <a:pt x="119" y="1076"/>
                </a:lnTo>
                <a:lnTo>
                  <a:pt x="125" y="1071"/>
                </a:lnTo>
                <a:lnTo>
                  <a:pt x="132" y="1066"/>
                </a:lnTo>
                <a:lnTo>
                  <a:pt x="138" y="1059"/>
                </a:lnTo>
                <a:lnTo>
                  <a:pt x="145" y="1051"/>
                </a:lnTo>
                <a:lnTo>
                  <a:pt x="150" y="1043"/>
                </a:lnTo>
                <a:lnTo>
                  <a:pt x="154" y="1035"/>
                </a:lnTo>
                <a:lnTo>
                  <a:pt x="159" y="1025"/>
                </a:lnTo>
                <a:lnTo>
                  <a:pt x="163" y="1016"/>
                </a:lnTo>
                <a:lnTo>
                  <a:pt x="164" y="1004"/>
                </a:lnTo>
                <a:lnTo>
                  <a:pt x="167" y="993"/>
                </a:lnTo>
                <a:lnTo>
                  <a:pt x="167" y="981"/>
                </a:lnTo>
                <a:lnTo>
                  <a:pt x="169" y="970"/>
                </a:lnTo>
                <a:lnTo>
                  <a:pt x="167" y="959"/>
                </a:lnTo>
                <a:lnTo>
                  <a:pt x="167" y="947"/>
                </a:lnTo>
                <a:lnTo>
                  <a:pt x="164" y="936"/>
                </a:lnTo>
                <a:lnTo>
                  <a:pt x="163" y="926"/>
                </a:lnTo>
                <a:lnTo>
                  <a:pt x="159" y="916"/>
                </a:lnTo>
                <a:lnTo>
                  <a:pt x="154" y="907"/>
                </a:lnTo>
                <a:lnTo>
                  <a:pt x="150" y="897"/>
                </a:lnTo>
                <a:lnTo>
                  <a:pt x="145" y="889"/>
                </a:lnTo>
                <a:lnTo>
                  <a:pt x="138" y="882"/>
                </a:lnTo>
                <a:lnTo>
                  <a:pt x="132" y="876"/>
                </a:lnTo>
                <a:lnTo>
                  <a:pt x="125" y="869"/>
                </a:lnTo>
                <a:lnTo>
                  <a:pt x="119" y="864"/>
                </a:lnTo>
                <a:lnTo>
                  <a:pt x="111" y="861"/>
                </a:lnTo>
                <a:lnTo>
                  <a:pt x="102" y="858"/>
                </a:lnTo>
                <a:lnTo>
                  <a:pt x="94" y="856"/>
                </a:lnTo>
                <a:lnTo>
                  <a:pt x="86" y="855"/>
                </a:lnTo>
                <a:lnTo>
                  <a:pt x="68" y="325"/>
                </a:lnTo>
                <a:lnTo>
                  <a:pt x="60" y="325"/>
                </a:lnTo>
                <a:lnTo>
                  <a:pt x="54" y="326"/>
                </a:lnTo>
                <a:lnTo>
                  <a:pt x="47" y="330"/>
                </a:lnTo>
                <a:lnTo>
                  <a:pt x="41" y="333"/>
                </a:lnTo>
                <a:lnTo>
                  <a:pt x="29" y="341"/>
                </a:lnTo>
                <a:lnTo>
                  <a:pt x="20" y="352"/>
                </a:lnTo>
                <a:lnTo>
                  <a:pt x="11" y="367"/>
                </a:lnTo>
                <a:lnTo>
                  <a:pt x="5" y="383"/>
                </a:lnTo>
                <a:lnTo>
                  <a:pt x="2" y="401"/>
                </a:lnTo>
                <a:lnTo>
                  <a:pt x="0" y="421"/>
                </a:lnTo>
                <a:lnTo>
                  <a:pt x="2" y="439"/>
                </a:lnTo>
                <a:lnTo>
                  <a:pt x="5" y="456"/>
                </a:lnTo>
                <a:lnTo>
                  <a:pt x="11" y="473"/>
                </a:lnTo>
                <a:lnTo>
                  <a:pt x="20" y="487"/>
                </a:lnTo>
                <a:lnTo>
                  <a:pt x="29" y="499"/>
                </a:lnTo>
                <a:lnTo>
                  <a:pt x="41" y="507"/>
                </a:lnTo>
                <a:lnTo>
                  <a:pt x="47" y="510"/>
                </a:lnTo>
                <a:lnTo>
                  <a:pt x="54" y="513"/>
                </a:lnTo>
                <a:lnTo>
                  <a:pt x="60" y="513"/>
                </a:lnTo>
                <a:lnTo>
                  <a:pt x="68" y="515"/>
                </a:lnTo>
                <a:lnTo>
                  <a:pt x="75" y="513"/>
                </a:lnTo>
                <a:lnTo>
                  <a:pt x="81" y="513"/>
                </a:lnTo>
                <a:lnTo>
                  <a:pt x="88" y="510"/>
                </a:lnTo>
                <a:lnTo>
                  <a:pt x="94" y="507"/>
                </a:lnTo>
                <a:lnTo>
                  <a:pt x="106" y="499"/>
                </a:lnTo>
                <a:lnTo>
                  <a:pt x="115" y="487"/>
                </a:lnTo>
                <a:lnTo>
                  <a:pt x="124" y="473"/>
                </a:lnTo>
                <a:lnTo>
                  <a:pt x="130" y="456"/>
                </a:lnTo>
                <a:lnTo>
                  <a:pt x="135" y="439"/>
                </a:lnTo>
                <a:lnTo>
                  <a:pt x="135" y="421"/>
                </a:lnTo>
                <a:lnTo>
                  <a:pt x="135" y="401"/>
                </a:lnTo>
                <a:lnTo>
                  <a:pt x="130" y="383"/>
                </a:lnTo>
                <a:lnTo>
                  <a:pt x="124" y="367"/>
                </a:lnTo>
                <a:lnTo>
                  <a:pt x="115" y="352"/>
                </a:lnTo>
                <a:lnTo>
                  <a:pt x="106" y="341"/>
                </a:lnTo>
                <a:lnTo>
                  <a:pt x="94" y="333"/>
                </a:lnTo>
                <a:lnTo>
                  <a:pt x="88" y="330"/>
                </a:lnTo>
                <a:lnTo>
                  <a:pt x="81" y="326"/>
                </a:lnTo>
                <a:lnTo>
                  <a:pt x="75" y="325"/>
                </a:lnTo>
                <a:lnTo>
                  <a:pt x="68" y="325"/>
                </a:lnTo>
                <a:lnTo>
                  <a:pt x="356" y="0"/>
                </a:lnTo>
                <a:lnTo>
                  <a:pt x="346" y="0"/>
                </a:lnTo>
                <a:lnTo>
                  <a:pt x="336" y="3"/>
                </a:lnTo>
                <a:lnTo>
                  <a:pt x="327" y="6"/>
                </a:lnTo>
                <a:lnTo>
                  <a:pt x="317" y="10"/>
                </a:lnTo>
                <a:lnTo>
                  <a:pt x="309" y="16"/>
                </a:lnTo>
                <a:lnTo>
                  <a:pt x="301" y="23"/>
                </a:lnTo>
                <a:lnTo>
                  <a:pt x="293" y="31"/>
                </a:lnTo>
                <a:lnTo>
                  <a:pt x="286" y="40"/>
                </a:lnTo>
                <a:lnTo>
                  <a:pt x="280" y="50"/>
                </a:lnTo>
                <a:lnTo>
                  <a:pt x="275" y="60"/>
                </a:lnTo>
                <a:lnTo>
                  <a:pt x="270" y="71"/>
                </a:lnTo>
                <a:lnTo>
                  <a:pt x="265" y="83"/>
                </a:lnTo>
                <a:lnTo>
                  <a:pt x="262" y="96"/>
                </a:lnTo>
                <a:lnTo>
                  <a:pt x="260" y="109"/>
                </a:lnTo>
                <a:lnTo>
                  <a:pt x="258" y="122"/>
                </a:lnTo>
                <a:lnTo>
                  <a:pt x="257" y="136"/>
                </a:lnTo>
                <a:lnTo>
                  <a:pt x="258" y="151"/>
                </a:lnTo>
                <a:lnTo>
                  <a:pt x="260" y="164"/>
                </a:lnTo>
                <a:lnTo>
                  <a:pt x="262" y="177"/>
                </a:lnTo>
                <a:lnTo>
                  <a:pt x="265" y="190"/>
                </a:lnTo>
                <a:lnTo>
                  <a:pt x="270" y="201"/>
                </a:lnTo>
                <a:lnTo>
                  <a:pt x="275" y="213"/>
                </a:lnTo>
                <a:lnTo>
                  <a:pt x="280" y="222"/>
                </a:lnTo>
                <a:lnTo>
                  <a:pt x="286" y="232"/>
                </a:lnTo>
                <a:lnTo>
                  <a:pt x="293" y="242"/>
                </a:lnTo>
                <a:lnTo>
                  <a:pt x="301" y="250"/>
                </a:lnTo>
                <a:lnTo>
                  <a:pt x="309" y="257"/>
                </a:lnTo>
                <a:lnTo>
                  <a:pt x="317" y="261"/>
                </a:lnTo>
                <a:lnTo>
                  <a:pt x="327" y="266"/>
                </a:lnTo>
                <a:lnTo>
                  <a:pt x="336" y="270"/>
                </a:lnTo>
                <a:lnTo>
                  <a:pt x="346" y="273"/>
                </a:lnTo>
                <a:lnTo>
                  <a:pt x="356" y="273"/>
                </a:lnTo>
                <a:lnTo>
                  <a:pt x="366" y="273"/>
                </a:lnTo>
                <a:lnTo>
                  <a:pt x="375" y="270"/>
                </a:lnTo>
                <a:lnTo>
                  <a:pt x="385" y="266"/>
                </a:lnTo>
                <a:lnTo>
                  <a:pt x="393" y="261"/>
                </a:lnTo>
                <a:lnTo>
                  <a:pt x="403" y="257"/>
                </a:lnTo>
                <a:lnTo>
                  <a:pt x="411" y="250"/>
                </a:lnTo>
                <a:lnTo>
                  <a:pt x="418" y="242"/>
                </a:lnTo>
                <a:lnTo>
                  <a:pt x="426" y="232"/>
                </a:lnTo>
                <a:lnTo>
                  <a:pt x="431" y="222"/>
                </a:lnTo>
                <a:lnTo>
                  <a:pt x="437" y="213"/>
                </a:lnTo>
                <a:lnTo>
                  <a:pt x="442" y="201"/>
                </a:lnTo>
                <a:lnTo>
                  <a:pt x="447" y="190"/>
                </a:lnTo>
                <a:lnTo>
                  <a:pt x="450" y="177"/>
                </a:lnTo>
                <a:lnTo>
                  <a:pt x="452" y="164"/>
                </a:lnTo>
                <a:lnTo>
                  <a:pt x="453" y="151"/>
                </a:lnTo>
                <a:lnTo>
                  <a:pt x="453" y="136"/>
                </a:lnTo>
                <a:lnTo>
                  <a:pt x="453" y="122"/>
                </a:lnTo>
                <a:lnTo>
                  <a:pt x="452" y="109"/>
                </a:lnTo>
                <a:lnTo>
                  <a:pt x="450" y="96"/>
                </a:lnTo>
                <a:lnTo>
                  <a:pt x="447" y="83"/>
                </a:lnTo>
                <a:lnTo>
                  <a:pt x="442" y="71"/>
                </a:lnTo>
                <a:lnTo>
                  <a:pt x="437" y="60"/>
                </a:lnTo>
                <a:lnTo>
                  <a:pt x="431" y="50"/>
                </a:lnTo>
                <a:lnTo>
                  <a:pt x="426" y="40"/>
                </a:lnTo>
                <a:lnTo>
                  <a:pt x="418" y="31"/>
                </a:lnTo>
                <a:lnTo>
                  <a:pt x="411" y="23"/>
                </a:lnTo>
                <a:lnTo>
                  <a:pt x="403" y="16"/>
                </a:lnTo>
                <a:lnTo>
                  <a:pt x="393" y="10"/>
                </a:lnTo>
                <a:lnTo>
                  <a:pt x="385" y="6"/>
                </a:lnTo>
                <a:lnTo>
                  <a:pt x="375" y="3"/>
                </a:lnTo>
                <a:lnTo>
                  <a:pt x="366" y="0"/>
                </a:lnTo>
                <a:lnTo>
                  <a:pt x="356" y="0"/>
                </a:lnTo>
                <a:lnTo>
                  <a:pt x="398" y="575"/>
                </a:lnTo>
              </a:path>
            </a:pathLst>
          </a:custGeom>
          <a:solidFill>
            <a:srgbClr val="CC992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Freeform 80">
            <a:extLst>
              <a:ext uri="{FF2B5EF4-FFF2-40B4-BE49-F238E27FC236}">
                <a16:creationId xmlns:a16="http://schemas.microsoft.com/office/drawing/2014/main" id="{7425D8D9-7466-D1E1-6884-C81C0A8DC604}"/>
              </a:ext>
            </a:extLst>
          </p:cNvPr>
          <p:cNvSpPr>
            <a:spLocks/>
          </p:cNvSpPr>
          <p:nvPr/>
        </p:nvSpPr>
        <p:spPr bwMode="auto">
          <a:xfrm>
            <a:off x="2921738" y="3905720"/>
            <a:ext cx="283909" cy="393349"/>
          </a:xfrm>
          <a:custGeom>
            <a:avLst/>
            <a:gdLst>
              <a:gd name="T0" fmla="*/ 2147483647 w 179"/>
              <a:gd name="T1" fmla="*/ 2147483647 h 248"/>
              <a:gd name="T2" fmla="*/ 2147483647 w 179"/>
              <a:gd name="T3" fmla="*/ 2147483647 h 248"/>
              <a:gd name="T4" fmla="*/ 2147483647 w 179"/>
              <a:gd name="T5" fmla="*/ 2147483647 h 248"/>
              <a:gd name="T6" fmla="*/ 2147483647 w 179"/>
              <a:gd name="T7" fmla="*/ 2147483647 h 248"/>
              <a:gd name="T8" fmla="*/ 2147483647 w 179"/>
              <a:gd name="T9" fmla="*/ 2147483647 h 248"/>
              <a:gd name="T10" fmla="*/ 2147483647 w 179"/>
              <a:gd name="T11" fmla="*/ 2147483647 h 248"/>
              <a:gd name="T12" fmla="*/ 2147483647 w 179"/>
              <a:gd name="T13" fmla="*/ 2147483647 h 248"/>
              <a:gd name="T14" fmla="*/ 0 w 179"/>
              <a:gd name="T15" fmla="*/ 2147483647 h 248"/>
              <a:gd name="T16" fmla="*/ 0 w 179"/>
              <a:gd name="T17" fmla="*/ 2147483647 h 248"/>
              <a:gd name="T18" fmla="*/ 2147483647 w 179"/>
              <a:gd name="T19" fmla="*/ 2147483647 h 248"/>
              <a:gd name="T20" fmla="*/ 2147483647 w 179"/>
              <a:gd name="T21" fmla="*/ 2147483647 h 248"/>
              <a:gd name="T22" fmla="*/ 2147483647 w 179"/>
              <a:gd name="T23" fmla="*/ 2147483647 h 248"/>
              <a:gd name="T24" fmla="*/ 2147483647 w 179"/>
              <a:gd name="T25" fmla="*/ 2147483647 h 248"/>
              <a:gd name="T26" fmla="*/ 2147483647 w 179"/>
              <a:gd name="T27" fmla="*/ 2147483647 h 248"/>
              <a:gd name="T28" fmla="*/ 2147483647 w 179"/>
              <a:gd name="T29" fmla="*/ 2147483647 h 248"/>
              <a:gd name="T30" fmla="*/ 2147483647 w 179"/>
              <a:gd name="T31" fmla="*/ 2147483647 h 248"/>
              <a:gd name="T32" fmla="*/ 2147483647 w 179"/>
              <a:gd name="T33" fmla="*/ 2147483647 h 248"/>
              <a:gd name="T34" fmla="*/ 2147483647 w 179"/>
              <a:gd name="T35" fmla="*/ 2147483647 h 248"/>
              <a:gd name="T36" fmla="*/ 2147483647 w 179"/>
              <a:gd name="T37" fmla="*/ 2147483647 h 248"/>
              <a:gd name="T38" fmla="*/ 2147483647 w 179"/>
              <a:gd name="T39" fmla="*/ 2147483647 h 248"/>
              <a:gd name="T40" fmla="*/ 2147483647 w 179"/>
              <a:gd name="T41" fmla="*/ 2147483647 h 248"/>
              <a:gd name="T42" fmla="*/ 2147483647 w 179"/>
              <a:gd name="T43" fmla="*/ 2147483647 h 248"/>
              <a:gd name="T44" fmla="*/ 2147483647 w 179"/>
              <a:gd name="T45" fmla="*/ 2147483647 h 248"/>
              <a:gd name="T46" fmla="*/ 2147483647 w 179"/>
              <a:gd name="T47" fmla="*/ 2147483647 h 248"/>
              <a:gd name="T48" fmla="*/ 2147483647 w 179"/>
              <a:gd name="T49" fmla="*/ 2147483647 h 248"/>
              <a:gd name="T50" fmla="*/ 2147483647 w 179"/>
              <a:gd name="T51" fmla="*/ 2147483647 h 248"/>
              <a:gd name="T52" fmla="*/ 2147483647 w 179"/>
              <a:gd name="T53" fmla="*/ 2147483647 h 248"/>
              <a:gd name="T54" fmla="*/ 2147483647 w 179"/>
              <a:gd name="T55" fmla="*/ 2147483647 h 248"/>
              <a:gd name="T56" fmla="*/ 2147483647 w 179"/>
              <a:gd name="T57" fmla="*/ 2147483647 h 248"/>
              <a:gd name="T58" fmla="*/ 2147483647 w 179"/>
              <a:gd name="T59" fmla="*/ 2147483647 h 248"/>
              <a:gd name="T60" fmla="*/ 2147483647 w 179"/>
              <a:gd name="T61" fmla="*/ 2147483647 h 248"/>
              <a:gd name="T62" fmla="*/ 2147483647 w 179"/>
              <a:gd name="T63" fmla="*/ 2147483647 h 248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9"/>
              <a:gd name="T97" fmla="*/ 0 h 248"/>
              <a:gd name="T98" fmla="*/ 179 w 179"/>
              <a:gd name="T99" fmla="*/ 248 h 248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9" h="248">
                <a:moveTo>
                  <a:pt x="88" y="0"/>
                </a:moveTo>
                <a:lnTo>
                  <a:pt x="80" y="2"/>
                </a:lnTo>
                <a:lnTo>
                  <a:pt x="70" y="3"/>
                </a:lnTo>
                <a:lnTo>
                  <a:pt x="62" y="7"/>
                </a:lnTo>
                <a:lnTo>
                  <a:pt x="54" y="10"/>
                </a:lnTo>
                <a:lnTo>
                  <a:pt x="46" y="16"/>
                </a:lnTo>
                <a:lnTo>
                  <a:pt x="39" y="21"/>
                </a:lnTo>
                <a:lnTo>
                  <a:pt x="33" y="29"/>
                </a:lnTo>
                <a:lnTo>
                  <a:pt x="26" y="38"/>
                </a:lnTo>
                <a:lnTo>
                  <a:pt x="20" y="46"/>
                </a:lnTo>
                <a:lnTo>
                  <a:pt x="15" y="55"/>
                </a:lnTo>
                <a:lnTo>
                  <a:pt x="12" y="65"/>
                </a:lnTo>
                <a:lnTo>
                  <a:pt x="7" y="77"/>
                </a:lnTo>
                <a:lnTo>
                  <a:pt x="4" y="88"/>
                </a:lnTo>
                <a:lnTo>
                  <a:pt x="2" y="99"/>
                </a:lnTo>
                <a:lnTo>
                  <a:pt x="0" y="112"/>
                </a:lnTo>
                <a:lnTo>
                  <a:pt x="0" y="124"/>
                </a:lnTo>
                <a:lnTo>
                  <a:pt x="0" y="137"/>
                </a:lnTo>
                <a:lnTo>
                  <a:pt x="2" y="148"/>
                </a:lnTo>
                <a:lnTo>
                  <a:pt x="4" y="161"/>
                </a:lnTo>
                <a:lnTo>
                  <a:pt x="7" y="172"/>
                </a:lnTo>
                <a:lnTo>
                  <a:pt x="12" y="182"/>
                </a:lnTo>
                <a:lnTo>
                  <a:pt x="15" y="192"/>
                </a:lnTo>
                <a:lnTo>
                  <a:pt x="20" y="202"/>
                </a:lnTo>
                <a:lnTo>
                  <a:pt x="26" y="211"/>
                </a:lnTo>
                <a:lnTo>
                  <a:pt x="33" y="220"/>
                </a:lnTo>
                <a:lnTo>
                  <a:pt x="39" y="226"/>
                </a:lnTo>
                <a:lnTo>
                  <a:pt x="46" y="233"/>
                </a:lnTo>
                <a:lnTo>
                  <a:pt x="54" y="237"/>
                </a:lnTo>
                <a:lnTo>
                  <a:pt x="62" y="241"/>
                </a:lnTo>
                <a:lnTo>
                  <a:pt x="70" y="244"/>
                </a:lnTo>
                <a:lnTo>
                  <a:pt x="80" y="246"/>
                </a:lnTo>
                <a:lnTo>
                  <a:pt x="88" y="247"/>
                </a:lnTo>
                <a:lnTo>
                  <a:pt x="98" y="246"/>
                </a:lnTo>
                <a:lnTo>
                  <a:pt x="106" y="244"/>
                </a:lnTo>
                <a:lnTo>
                  <a:pt x="114" y="241"/>
                </a:lnTo>
                <a:lnTo>
                  <a:pt x="122" y="237"/>
                </a:lnTo>
                <a:lnTo>
                  <a:pt x="130" y="233"/>
                </a:lnTo>
                <a:lnTo>
                  <a:pt x="139" y="226"/>
                </a:lnTo>
                <a:lnTo>
                  <a:pt x="145" y="220"/>
                </a:lnTo>
                <a:lnTo>
                  <a:pt x="152" y="211"/>
                </a:lnTo>
                <a:lnTo>
                  <a:pt x="156" y="202"/>
                </a:lnTo>
                <a:lnTo>
                  <a:pt x="161" y="192"/>
                </a:lnTo>
                <a:lnTo>
                  <a:pt x="166" y="182"/>
                </a:lnTo>
                <a:lnTo>
                  <a:pt x="169" y="172"/>
                </a:lnTo>
                <a:lnTo>
                  <a:pt x="173" y="161"/>
                </a:lnTo>
                <a:lnTo>
                  <a:pt x="176" y="148"/>
                </a:lnTo>
                <a:lnTo>
                  <a:pt x="176" y="137"/>
                </a:lnTo>
                <a:lnTo>
                  <a:pt x="178" y="124"/>
                </a:lnTo>
                <a:lnTo>
                  <a:pt x="176" y="112"/>
                </a:lnTo>
                <a:lnTo>
                  <a:pt x="176" y="99"/>
                </a:lnTo>
                <a:lnTo>
                  <a:pt x="173" y="88"/>
                </a:lnTo>
                <a:lnTo>
                  <a:pt x="169" y="77"/>
                </a:lnTo>
                <a:lnTo>
                  <a:pt x="166" y="65"/>
                </a:lnTo>
                <a:lnTo>
                  <a:pt x="161" y="55"/>
                </a:lnTo>
                <a:lnTo>
                  <a:pt x="156" y="46"/>
                </a:lnTo>
                <a:lnTo>
                  <a:pt x="152" y="38"/>
                </a:lnTo>
                <a:lnTo>
                  <a:pt x="145" y="29"/>
                </a:lnTo>
                <a:lnTo>
                  <a:pt x="139" y="21"/>
                </a:lnTo>
                <a:lnTo>
                  <a:pt x="130" y="16"/>
                </a:lnTo>
                <a:lnTo>
                  <a:pt x="122" y="10"/>
                </a:lnTo>
                <a:lnTo>
                  <a:pt x="114" y="7"/>
                </a:lnTo>
                <a:lnTo>
                  <a:pt x="106" y="3"/>
                </a:lnTo>
                <a:lnTo>
                  <a:pt x="98" y="2"/>
                </a:lnTo>
                <a:lnTo>
                  <a:pt x="88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Freeform 81">
            <a:extLst>
              <a:ext uri="{FF2B5EF4-FFF2-40B4-BE49-F238E27FC236}">
                <a16:creationId xmlns:a16="http://schemas.microsoft.com/office/drawing/2014/main" id="{E6F285B8-537B-F18C-B68E-93ABD8E449C4}"/>
              </a:ext>
            </a:extLst>
          </p:cNvPr>
          <p:cNvSpPr>
            <a:spLocks/>
          </p:cNvSpPr>
          <p:nvPr/>
        </p:nvSpPr>
        <p:spPr bwMode="auto">
          <a:xfrm>
            <a:off x="2434809" y="4349824"/>
            <a:ext cx="264875" cy="366386"/>
          </a:xfrm>
          <a:custGeom>
            <a:avLst/>
            <a:gdLst>
              <a:gd name="T0" fmla="*/ 2147483647 w 167"/>
              <a:gd name="T1" fmla="*/ 2147483647 h 231"/>
              <a:gd name="T2" fmla="*/ 2147483647 w 167"/>
              <a:gd name="T3" fmla="*/ 2147483647 h 231"/>
              <a:gd name="T4" fmla="*/ 2147483647 w 167"/>
              <a:gd name="T5" fmla="*/ 2147483647 h 231"/>
              <a:gd name="T6" fmla="*/ 2147483647 w 167"/>
              <a:gd name="T7" fmla="*/ 2147483647 h 231"/>
              <a:gd name="T8" fmla="*/ 2147483647 w 167"/>
              <a:gd name="T9" fmla="*/ 2147483647 h 231"/>
              <a:gd name="T10" fmla="*/ 2147483647 w 167"/>
              <a:gd name="T11" fmla="*/ 2147483647 h 231"/>
              <a:gd name="T12" fmla="*/ 2147483647 w 167"/>
              <a:gd name="T13" fmla="*/ 2147483647 h 231"/>
              <a:gd name="T14" fmla="*/ 0 w 167"/>
              <a:gd name="T15" fmla="*/ 2147483647 h 231"/>
              <a:gd name="T16" fmla="*/ 0 w 167"/>
              <a:gd name="T17" fmla="*/ 2147483647 h 231"/>
              <a:gd name="T18" fmla="*/ 2147483647 w 167"/>
              <a:gd name="T19" fmla="*/ 2147483647 h 231"/>
              <a:gd name="T20" fmla="*/ 2147483647 w 167"/>
              <a:gd name="T21" fmla="*/ 2147483647 h 231"/>
              <a:gd name="T22" fmla="*/ 2147483647 w 167"/>
              <a:gd name="T23" fmla="*/ 2147483647 h 231"/>
              <a:gd name="T24" fmla="*/ 2147483647 w 167"/>
              <a:gd name="T25" fmla="*/ 2147483647 h 231"/>
              <a:gd name="T26" fmla="*/ 2147483647 w 167"/>
              <a:gd name="T27" fmla="*/ 2147483647 h 231"/>
              <a:gd name="T28" fmla="*/ 2147483647 w 167"/>
              <a:gd name="T29" fmla="*/ 2147483647 h 231"/>
              <a:gd name="T30" fmla="*/ 2147483647 w 167"/>
              <a:gd name="T31" fmla="*/ 2147483647 h 231"/>
              <a:gd name="T32" fmla="*/ 2147483647 w 167"/>
              <a:gd name="T33" fmla="*/ 2147483647 h 231"/>
              <a:gd name="T34" fmla="*/ 2147483647 w 167"/>
              <a:gd name="T35" fmla="*/ 2147483647 h 231"/>
              <a:gd name="T36" fmla="*/ 2147483647 w 167"/>
              <a:gd name="T37" fmla="*/ 2147483647 h 231"/>
              <a:gd name="T38" fmla="*/ 2147483647 w 167"/>
              <a:gd name="T39" fmla="*/ 2147483647 h 231"/>
              <a:gd name="T40" fmla="*/ 2147483647 w 167"/>
              <a:gd name="T41" fmla="*/ 2147483647 h 231"/>
              <a:gd name="T42" fmla="*/ 2147483647 w 167"/>
              <a:gd name="T43" fmla="*/ 2147483647 h 231"/>
              <a:gd name="T44" fmla="*/ 2147483647 w 167"/>
              <a:gd name="T45" fmla="*/ 2147483647 h 231"/>
              <a:gd name="T46" fmla="*/ 2147483647 w 167"/>
              <a:gd name="T47" fmla="*/ 2147483647 h 231"/>
              <a:gd name="T48" fmla="*/ 2147483647 w 167"/>
              <a:gd name="T49" fmla="*/ 2147483647 h 231"/>
              <a:gd name="T50" fmla="*/ 2147483647 w 167"/>
              <a:gd name="T51" fmla="*/ 2147483647 h 231"/>
              <a:gd name="T52" fmla="*/ 2147483647 w 167"/>
              <a:gd name="T53" fmla="*/ 2147483647 h 231"/>
              <a:gd name="T54" fmla="*/ 2147483647 w 167"/>
              <a:gd name="T55" fmla="*/ 2147483647 h 231"/>
              <a:gd name="T56" fmla="*/ 2147483647 w 167"/>
              <a:gd name="T57" fmla="*/ 2147483647 h 231"/>
              <a:gd name="T58" fmla="*/ 2147483647 w 167"/>
              <a:gd name="T59" fmla="*/ 2147483647 h 231"/>
              <a:gd name="T60" fmla="*/ 2147483647 w 167"/>
              <a:gd name="T61" fmla="*/ 2147483647 h 231"/>
              <a:gd name="T62" fmla="*/ 2147483647 w 167"/>
              <a:gd name="T63" fmla="*/ 2147483647 h 231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67"/>
              <a:gd name="T97" fmla="*/ 0 h 231"/>
              <a:gd name="T98" fmla="*/ 167 w 167"/>
              <a:gd name="T99" fmla="*/ 231 h 231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67" h="231">
                <a:moveTo>
                  <a:pt x="83" y="0"/>
                </a:moveTo>
                <a:lnTo>
                  <a:pt x="75" y="1"/>
                </a:lnTo>
                <a:lnTo>
                  <a:pt x="67" y="3"/>
                </a:lnTo>
                <a:lnTo>
                  <a:pt x="59" y="6"/>
                </a:lnTo>
                <a:lnTo>
                  <a:pt x="51" y="9"/>
                </a:lnTo>
                <a:lnTo>
                  <a:pt x="44" y="14"/>
                </a:lnTo>
                <a:lnTo>
                  <a:pt x="38" y="21"/>
                </a:lnTo>
                <a:lnTo>
                  <a:pt x="31" y="27"/>
                </a:lnTo>
                <a:lnTo>
                  <a:pt x="25" y="34"/>
                </a:lnTo>
                <a:lnTo>
                  <a:pt x="20" y="42"/>
                </a:lnTo>
                <a:lnTo>
                  <a:pt x="15" y="52"/>
                </a:lnTo>
                <a:lnTo>
                  <a:pt x="10" y="61"/>
                </a:lnTo>
                <a:lnTo>
                  <a:pt x="7" y="71"/>
                </a:lnTo>
                <a:lnTo>
                  <a:pt x="4" y="81"/>
                </a:lnTo>
                <a:lnTo>
                  <a:pt x="2" y="92"/>
                </a:lnTo>
                <a:lnTo>
                  <a:pt x="0" y="104"/>
                </a:lnTo>
                <a:lnTo>
                  <a:pt x="0" y="115"/>
                </a:lnTo>
                <a:lnTo>
                  <a:pt x="0" y="126"/>
                </a:lnTo>
                <a:lnTo>
                  <a:pt x="2" y="138"/>
                </a:lnTo>
                <a:lnTo>
                  <a:pt x="4" y="149"/>
                </a:lnTo>
                <a:lnTo>
                  <a:pt x="7" y="161"/>
                </a:lnTo>
                <a:lnTo>
                  <a:pt x="10" y="170"/>
                </a:lnTo>
                <a:lnTo>
                  <a:pt x="15" y="180"/>
                </a:lnTo>
                <a:lnTo>
                  <a:pt x="20" y="188"/>
                </a:lnTo>
                <a:lnTo>
                  <a:pt x="25" y="196"/>
                </a:lnTo>
                <a:lnTo>
                  <a:pt x="31" y="204"/>
                </a:lnTo>
                <a:lnTo>
                  <a:pt x="38" y="211"/>
                </a:lnTo>
                <a:lnTo>
                  <a:pt x="44" y="216"/>
                </a:lnTo>
                <a:lnTo>
                  <a:pt x="51" y="221"/>
                </a:lnTo>
                <a:lnTo>
                  <a:pt x="59" y="226"/>
                </a:lnTo>
                <a:lnTo>
                  <a:pt x="67" y="227"/>
                </a:lnTo>
                <a:lnTo>
                  <a:pt x="75" y="230"/>
                </a:lnTo>
                <a:lnTo>
                  <a:pt x="83" y="230"/>
                </a:lnTo>
                <a:lnTo>
                  <a:pt x="91" y="230"/>
                </a:lnTo>
                <a:lnTo>
                  <a:pt x="99" y="227"/>
                </a:lnTo>
                <a:lnTo>
                  <a:pt x="108" y="226"/>
                </a:lnTo>
                <a:lnTo>
                  <a:pt x="116" y="221"/>
                </a:lnTo>
                <a:lnTo>
                  <a:pt x="122" y="216"/>
                </a:lnTo>
                <a:lnTo>
                  <a:pt x="129" y="211"/>
                </a:lnTo>
                <a:lnTo>
                  <a:pt x="135" y="204"/>
                </a:lnTo>
                <a:lnTo>
                  <a:pt x="142" y="196"/>
                </a:lnTo>
                <a:lnTo>
                  <a:pt x="147" y="188"/>
                </a:lnTo>
                <a:lnTo>
                  <a:pt x="151" y="180"/>
                </a:lnTo>
                <a:lnTo>
                  <a:pt x="156" y="170"/>
                </a:lnTo>
                <a:lnTo>
                  <a:pt x="160" y="161"/>
                </a:lnTo>
                <a:lnTo>
                  <a:pt x="161" y="149"/>
                </a:lnTo>
                <a:lnTo>
                  <a:pt x="164" y="138"/>
                </a:lnTo>
                <a:lnTo>
                  <a:pt x="164" y="126"/>
                </a:lnTo>
                <a:lnTo>
                  <a:pt x="166" y="115"/>
                </a:lnTo>
                <a:lnTo>
                  <a:pt x="164" y="104"/>
                </a:lnTo>
                <a:lnTo>
                  <a:pt x="164" y="92"/>
                </a:lnTo>
                <a:lnTo>
                  <a:pt x="161" y="81"/>
                </a:lnTo>
                <a:lnTo>
                  <a:pt x="160" y="71"/>
                </a:lnTo>
                <a:lnTo>
                  <a:pt x="156" y="61"/>
                </a:lnTo>
                <a:lnTo>
                  <a:pt x="151" y="52"/>
                </a:lnTo>
                <a:lnTo>
                  <a:pt x="147" y="42"/>
                </a:lnTo>
                <a:lnTo>
                  <a:pt x="142" y="34"/>
                </a:lnTo>
                <a:lnTo>
                  <a:pt x="135" y="27"/>
                </a:lnTo>
                <a:lnTo>
                  <a:pt x="129" y="21"/>
                </a:lnTo>
                <a:lnTo>
                  <a:pt x="122" y="14"/>
                </a:lnTo>
                <a:lnTo>
                  <a:pt x="116" y="9"/>
                </a:lnTo>
                <a:lnTo>
                  <a:pt x="108" y="6"/>
                </a:lnTo>
                <a:lnTo>
                  <a:pt x="99" y="3"/>
                </a:lnTo>
                <a:lnTo>
                  <a:pt x="91" y="1"/>
                </a:lnTo>
                <a:lnTo>
                  <a:pt x="83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Freeform 82">
            <a:extLst>
              <a:ext uri="{FF2B5EF4-FFF2-40B4-BE49-F238E27FC236}">
                <a16:creationId xmlns:a16="http://schemas.microsoft.com/office/drawing/2014/main" id="{E76B3986-0CBE-F238-7C83-6F427FF23148}"/>
              </a:ext>
            </a:extLst>
          </p:cNvPr>
          <p:cNvSpPr>
            <a:spLocks/>
          </p:cNvSpPr>
          <p:nvPr/>
        </p:nvSpPr>
        <p:spPr bwMode="auto">
          <a:xfrm>
            <a:off x="2430051" y="3509200"/>
            <a:ext cx="215707" cy="302942"/>
          </a:xfrm>
          <a:custGeom>
            <a:avLst/>
            <a:gdLst>
              <a:gd name="T0" fmla="*/ 2147483647 w 136"/>
              <a:gd name="T1" fmla="*/ 0 h 191"/>
              <a:gd name="T2" fmla="*/ 2147483647 w 136"/>
              <a:gd name="T3" fmla="*/ 0 h 191"/>
              <a:gd name="T4" fmla="*/ 2147483647 w 136"/>
              <a:gd name="T5" fmla="*/ 2147483647 h 191"/>
              <a:gd name="T6" fmla="*/ 2147483647 w 136"/>
              <a:gd name="T7" fmla="*/ 2147483647 h 191"/>
              <a:gd name="T8" fmla="*/ 2147483647 w 136"/>
              <a:gd name="T9" fmla="*/ 2147483647 h 191"/>
              <a:gd name="T10" fmla="*/ 2147483647 w 136"/>
              <a:gd name="T11" fmla="*/ 2147483647 h 191"/>
              <a:gd name="T12" fmla="*/ 2147483647 w 136"/>
              <a:gd name="T13" fmla="*/ 2147483647 h 191"/>
              <a:gd name="T14" fmla="*/ 2147483647 w 136"/>
              <a:gd name="T15" fmla="*/ 2147483647 h 191"/>
              <a:gd name="T16" fmla="*/ 2147483647 w 136"/>
              <a:gd name="T17" fmla="*/ 2147483647 h 191"/>
              <a:gd name="T18" fmla="*/ 2147483647 w 136"/>
              <a:gd name="T19" fmla="*/ 2147483647 h 191"/>
              <a:gd name="T20" fmla="*/ 0 w 136"/>
              <a:gd name="T21" fmla="*/ 2147483647 h 191"/>
              <a:gd name="T22" fmla="*/ 2147483647 w 136"/>
              <a:gd name="T23" fmla="*/ 2147483647 h 191"/>
              <a:gd name="T24" fmla="*/ 2147483647 w 136"/>
              <a:gd name="T25" fmla="*/ 2147483647 h 191"/>
              <a:gd name="T26" fmla="*/ 2147483647 w 136"/>
              <a:gd name="T27" fmla="*/ 2147483647 h 191"/>
              <a:gd name="T28" fmla="*/ 2147483647 w 136"/>
              <a:gd name="T29" fmla="*/ 2147483647 h 191"/>
              <a:gd name="T30" fmla="*/ 2147483647 w 136"/>
              <a:gd name="T31" fmla="*/ 2147483647 h 191"/>
              <a:gd name="T32" fmla="*/ 2147483647 w 136"/>
              <a:gd name="T33" fmla="*/ 2147483647 h 191"/>
              <a:gd name="T34" fmla="*/ 2147483647 w 136"/>
              <a:gd name="T35" fmla="*/ 2147483647 h 191"/>
              <a:gd name="T36" fmla="*/ 2147483647 w 136"/>
              <a:gd name="T37" fmla="*/ 2147483647 h 191"/>
              <a:gd name="T38" fmla="*/ 2147483647 w 136"/>
              <a:gd name="T39" fmla="*/ 2147483647 h 191"/>
              <a:gd name="T40" fmla="*/ 2147483647 w 136"/>
              <a:gd name="T41" fmla="*/ 2147483647 h 191"/>
              <a:gd name="T42" fmla="*/ 2147483647 w 136"/>
              <a:gd name="T43" fmla="*/ 2147483647 h 191"/>
              <a:gd name="T44" fmla="*/ 2147483647 w 136"/>
              <a:gd name="T45" fmla="*/ 2147483647 h 191"/>
              <a:gd name="T46" fmla="*/ 2147483647 w 136"/>
              <a:gd name="T47" fmla="*/ 2147483647 h 191"/>
              <a:gd name="T48" fmla="*/ 2147483647 w 136"/>
              <a:gd name="T49" fmla="*/ 2147483647 h 191"/>
              <a:gd name="T50" fmla="*/ 2147483647 w 136"/>
              <a:gd name="T51" fmla="*/ 2147483647 h 191"/>
              <a:gd name="T52" fmla="*/ 2147483647 w 136"/>
              <a:gd name="T53" fmla="*/ 2147483647 h 191"/>
              <a:gd name="T54" fmla="*/ 2147483647 w 136"/>
              <a:gd name="T55" fmla="*/ 2147483647 h 191"/>
              <a:gd name="T56" fmla="*/ 2147483647 w 136"/>
              <a:gd name="T57" fmla="*/ 2147483647 h 191"/>
              <a:gd name="T58" fmla="*/ 2147483647 w 136"/>
              <a:gd name="T59" fmla="*/ 2147483647 h 191"/>
              <a:gd name="T60" fmla="*/ 2147483647 w 136"/>
              <a:gd name="T61" fmla="*/ 2147483647 h 191"/>
              <a:gd name="T62" fmla="*/ 2147483647 w 136"/>
              <a:gd name="T63" fmla="*/ 2147483647 h 191"/>
              <a:gd name="T64" fmla="*/ 2147483647 w 136"/>
              <a:gd name="T65" fmla="*/ 2147483647 h 191"/>
              <a:gd name="T66" fmla="*/ 2147483647 w 136"/>
              <a:gd name="T67" fmla="*/ 2147483647 h 191"/>
              <a:gd name="T68" fmla="*/ 2147483647 w 136"/>
              <a:gd name="T69" fmla="*/ 2147483647 h 191"/>
              <a:gd name="T70" fmla="*/ 2147483647 w 136"/>
              <a:gd name="T71" fmla="*/ 2147483647 h 191"/>
              <a:gd name="T72" fmla="*/ 2147483647 w 136"/>
              <a:gd name="T73" fmla="*/ 2147483647 h 191"/>
              <a:gd name="T74" fmla="*/ 2147483647 w 136"/>
              <a:gd name="T75" fmla="*/ 2147483647 h 191"/>
              <a:gd name="T76" fmla="*/ 2147483647 w 136"/>
              <a:gd name="T77" fmla="*/ 2147483647 h 191"/>
              <a:gd name="T78" fmla="*/ 2147483647 w 136"/>
              <a:gd name="T79" fmla="*/ 0 h 191"/>
              <a:gd name="T80" fmla="*/ 2147483647 w 136"/>
              <a:gd name="T81" fmla="*/ 0 h 191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36"/>
              <a:gd name="T124" fmla="*/ 0 h 191"/>
              <a:gd name="T125" fmla="*/ 136 w 136"/>
              <a:gd name="T126" fmla="*/ 191 h 191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36" h="191">
                <a:moveTo>
                  <a:pt x="68" y="0"/>
                </a:moveTo>
                <a:lnTo>
                  <a:pt x="60" y="0"/>
                </a:lnTo>
                <a:lnTo>
                  <a:pt x="54" y="1"/>
                </a:lnTo>
                <a:lnTo>
                  <a:pt x="47" y="5"/>
                </a:lnTo>
                <a:lnTo>
                  <a:pt x="41" y="8"/>
                </a:lnTo>
                <a:lnTo>
                  <a:pt x="29" y="16"/>
                </a:lnTo>
                <a:lnTo>
                  <a:pt x="20" y="27"/>
                </a:lnTo>
                <a:lnTo>
                  <a:pt x="11" y="42"/>
                </a:lnTo>
                <a:lnTo>
                  <a:pt x="5" y="58"/>
                </a:lnTo>
                <a:lnTo>
                  <a:pt x="2" y="76"/>
                </a:lnTo>
                <a:lnTo>
                  <a:pt x="0" y="96"/>
                </a:lnTo>
                <a:lnTo>
                  <a:pt x="2" y="114"/>
                </a:lnTo>
                <a:lnTo>
                  <a:pt x="5" y="131"/>
                </a:lnTo>
                <a:lnTo>
                  <a:pt x="11" y="148"/>
                </a:lnTo>
                <a:lnTo>
                  <a:pt x="20" y="162"/>
                </a:lnTo>
                <a:lnTo>
                  <a:pt x="29" y="174"/>
                </a:lnTo>
                <a:lnTo>
                  <a:pt x="41" y="182"/>
                </a:lnTo>
                <a:lnTo>
                  <a:pt x="47" y="185"/>
                </a:lnTo>
                <a:lnTo>
                  <a:pt x="54" y="188"/>
                </a:lnTo>
                <a:lnTo>
                  <a:pt x="60" y="188"/>
                </a:lnTo>
                <a:lnTo>
                  <a:pt x="68" y="190"/>
                </a:lnTo>
                <a:lnTo>
                  <a:pt x="75" y="188"/>
                </a:lnTo>
                <a:lnTo>
                  <a:pt x="81" y="188"/>
                </a:lnTo>
                <a:lnTo>
                  <a:pt x="88" y="185"/>
                </a:lnTo>
                <a:lnTo>
                  <a:pt x="94" y="182"/>
                </a:lnTo>
                <a:lnTo>
                  <a:pt x="106" y="174"/>
                </a:lnTo>
                <a:lnTo>
                  <a:pt x="115" y="162"/>
                </a:lnTo>
                <a:lnTo>
                  <a:pt x="124" y="148"/>
                </a:lnTo>
                <a:lnTo>
                  <a:pt x="130" y="131"/>
                </a:lnTo>
                <a:lnTo>
                  <a:pt x="135" y="114"/>
                </a:lnTo>
                <a:lnTo>
                  <a:pt x="135" y="96"/>
                </a:lnTo>
                <a:lnTo>
                  <a:pt x="135" y="76"/>
                </a:lnTo>
                <a:lnTo>
                  <a:pt x="130" y="58"/>
                </a:lnTo>
                <a:lnTo>
                  <a:pt x="124" y="42"/>
                </a:lnTo>
                <a:lnTo>
                  <a:pt x="115" y="27"/>
                </a:lnTo>
                <a:lnTo>
                  <a:pt x="106" y="16"/>
                </a:lnTo>
                <a:lnTo>
                  <a:pt x="94" y="8"/>
                </a:lnTo>
                <a:lnTo>
                  <a:pt x="88" y="5"/>
                </a:lnTo>
                <a:lnTo>
                  <a:pt x="81" y="1"/>
                </a:lnTo>
                <a:lnTo>
                  <a:pt x="75" y="0"/>
                </a:lnTo>
                <a:lnTo>
                  <a:pt x="68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Freeform 83">
            <a:extLst>
              <a:ext uri="{FF2B5EF4-FFF2-40B4-BE49-F238E27FC236}">
                <a16:creationId xmlns:a16="http://schemas.microsoft.com/office/drawing/2014/main" id="{BB1F8889-9569-04B7-4C2F-8CF46DFCB34F}"/>
              </a:ext>
            </a:extLst>
          </p:cNvPr>
          <p:cNvSpPr>
            <a:spLocks/>
          </p:cNvSpPr>
          <p:nvPr/>
        </p:nvSpPr>
        <p:spPr bwMode="auto">
          <a:xfrm>
            <a:off x="2837676" y="2993723"/>
            <a:ext cx="312458" cy="434587"/>
          </a:xfrm>
          <a:custGeom>
            <a:avLst/>
            <a:gdLst>
              <a:gd name="T0" fmla="*/ 2147483647 w 197"/>
              <a:gd name="T1" fmla="*/ 0 h 274"/>
              <a:gd name="T2" fmla="*/ 2147483647 w 197"/>
              <a:gd name="T3" fmla="*/ 2147483647 h 274"/>
              <a:gd name="T4" fmla="*/ 2147483647 w 197"/>
              <a:gd name="T5" fmla="*/ 2147483647 h 274"/>
              <a:gd name="T6" fmla="*/ 2147483647 w 197"/>
              <a:gd name="T7" fmla="*/ 2147483647 h 274"/>
              <a:gd name="T8" fmla="*/ 2147483647 w 197"/>
              <a:gd name="T9" fmla="*/ 2147483647 h 274"/>
              <a:gd name="T10" fmla="*/ 2147483647 w 197"/>
              <a:gd name="T11" fmla="*/ 2147483647 h 274"/>
              <a:gd name="T12" fmla="*/ 2147483647 w 197"/>
              <a:gd name="T13" fmla="*/ 2147483647 h 274"/>
              <a:gd name="T14" fmla="*/ 2147483647 w 197"/>
              <a:gd name="T15" fmla="*/ 2147483647 h 274"/>
              <a:gd name="T16" fmla="*/ 2147483647 w 197"/>
              <a:gd name="T17" fmla="*/ 2147483647 h 274"/>
              <a:gd name="T18" fmla="*/ 2147483647 w 197"/>
              <a:gd name="T19" fmla="*/ 2147483647 h 274"/>
              <a:gd name="T20" fmla="*/ 2147483647 w 197"/>
              <a:gd name="T21" fmla="*/ 2147483647 h 274"/>
              <a:gd name="T22" fmla="*/ 2147483647 w 197"/>
              <a:gd name="T23" fmla="*/ 2147483647 h 274"/>
              <a:gd name="T24" fmla="*/ 2147483647 w 197"/>
              <a:gd name="T25" fmla="*/ 2147483647 h 274"/>
              <a:gd name="T26" fmla="*/ 2147483647 w 197"/>
              <a:gd name="T27" fmla="*/ 2147483647 h 274"/>
              <a:gd name="T28" fmla="*/ 2147483647 w 197"/>
              <a:gd name="T29" fmla="*/ 2147483647 h 274"/>
              <a:gd name="T30" fmla="*/ 2147483647 w 197"/>
              <a:gd name="T31" fmla="*/ 2147483647 h 274"/>
              <a:gd name="T32" fmla="*/ 2147483647 w 197"/>
              <a:gd name="T33" fmla="*/ 2147483647 h 274"/>
              <a:gd name="T34" fmla="*/ 2147483647 w 197"/>
              <a:gd name="T35" fmla="*/ 2147483647 h 274"/>
              <a:gd name="T36" fmla="*/ 2147483647 w 197"/>
              <a:gd name="T37" fmla="*/ 2147483647 h 274"/>
              <a:gd name="T38" fmla="*/ 2147483647 w 197"/>
              <a:gd name="T39" fmla="*/ 2147483647 h 274"/>
              <a:gd name="T40" fmla="*/ 2147483647 w 197"/>
              <a:gd name="T41" fmla="*/ 2147483647 h 274"/>
              <a:gd name="T42" fmla="*/ 2147483647 w 197"/>
              <a:gd name="T43" fmla="*/ 2147483647 h 274"/>
              <a:gd name="T44" fmla="*/ 2147483647 w 197"/>
              <a:gd name="T45" fmla="*/ 2147483647 h 274"/>
              <a:gd name="T46" fmla="*/ 2147483647 w 197"/>
              <a:gd name="T47" fmla="*/ 2147483647 h 274"/>
              <a:gd name="T48" fmla="*/ 2147483647 w 197"/>
              <a:gd name="T49" fmla="*/ 2147483647 h 274"/>
              <a:gd name="T50" fmla="*/ 2147483647 w 197"/>
              <a:gd name="T51" fmla="*/ 2147483647 h 274"/>
              <a:gd name="T52" fmla="*/ 2147483647 w 197"/>
              <a:gd name="T53" fmla="*/ 2147483647 h 274"/>
              <a:gd name="T54" fmla="*/ 2147483647 w 197"/>
              <a:gd name="T55" fmla="*/ 2147483647 h 274"/>
              <a:gd name="T56" fmla="*/ 2147483647 w 197"/>
              <a:gd name="T57" fmla="*/ 2147483647 h 274"/>
              <a:gd name="T58" fmla="*/ 2147483647 w 197"/>
              <a:gd name="T59" fmla="*/ 2147483647 h 274"/>
              <a:gd name="T60" fmla="*/ 2147483647 w 197"/>
              <a:gd name="T61" fmla="*/ 2147483647 h 274"/>
              <a:gd name="T62" fmla="*/ 2147483647 w 197"/>
              <a:gd name="T63" fmla="*/ 0 h 27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97"/>
              <a:gd name="T97" fmla="*/ 0 h 274"/>
              <a:gd name="T98" fmla="*/ 197 w 197"/>
              <a:gd name="T99" fmla="*/ 274 h 27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97" h="274">
                <a:moveTo>
                  <a:pt x="99" y="0"/>
                </a:moveTo>
                <a:lnTo>
                  <a:pt x="89" y="0"/>
                </a:lnTo>
                <a:lnTo>
                  <a:pt x="79" y="3"/>
                </a:lnTo>
                <a:lnTo>
                  <a:pt x="70" y="6"/>
                </a:lnTo>
                <a:lnTo>
                  <a:pt x="60" y="10"/>
                </a:lnTo>
                <a:lnTo>
                  <a:pt x="52" y="16"/>
                </a:lnTo>
                <a:lnTo>
                  <a:pt x="44" y="23"/>
                </a:lnTo>
                <a:lnTo>
                  <a:pt x="36" y="31"/>
                </a:lnTo>
                <a:lnTo>
                  <a:pt x="29" y="40"/>
                </a:lnTo>
                <a:lnTo>
                  <a:pt x="23" y="50"/>
                </a:lnTo>
                <a:lnTo>
                  <a:pt x="18" y="60"/>
                </a:lnTo>
                <a:lnTo>
                  <a:pt x="13" y="71"/>
                </a:lnTo>
                <a:lnTo>
                  <a:pt x="8" y="83"/>
                </a:lnTo>
                <a:lnTo>
                  <a:pt x="5" y="96"/>
                </a:lnTo>
                <a:lnTo>
                  <a:pt x="3" y="109"/>
                </a:lnTo>
                <a:lnTo>
                  <a:pt x="1" y="122"/>
                </a:lnTo>
                <a:lnTo>
                  <a:pt x="0" y="136"/>
                </a:lnTo>
                <a:lnTo>
                  <a:pt x="1" y="151"/>
                </a:lnTo>
                <a:lnTo>
                  <a:pt x="3" y="164"/>
                </a:lnTo>
                <a:lnTo>
                  <a:pt x="5" y="177"/>
                </a:lnTo>
                <a:lnTo>
                  <a:pt x="8" y="190"/>
                </a:lnTo>
                <a:lnTo>
                  <a:pt x="13" y="201"/>
                </a:lnTo>
                <a:lnTo>
                  <a:pt x="18" y="213"/>
                </a:lnTo>
                <a:lnTo>
                  <a:pt x="23" y="222"/>
                </a:lnTo>
                <a:lnTo>
                  <a:pt x="29" y="232"/>
                </a:lnTo>
                <a:lnTo>
                  <a:pt x="36" y="242"/>
                </a:lnTo>
                <a:lnTo>
                  <a:pt x="44" y="250"/>
                </a:lnTo>
                <a:lnTo>
                  <a:pt x="52" y="257"/>
                </a:lnTo>
                <a:lnTo>
                  <a:pt x="60" y="261"/>
                </a:lnTo>
                <a:lnTo>
                  <a:pt x="70" y="266"/>
                </a:lnTo>
                <a:lnTo>
                  <a:pt x="79" y="270"/>
                </a:lnTo>
                <a:lnTo>
                  <a:pt x="89" y="273"/>
                </a:lnTo>
                <a:lnTo>
                  <a:pt x="99" y="273"/>
                </a:lnTo>
                <a:lnTo>
                  <a:pt x="109" y="273"/>
                </a:lnTo>
                <a:lnTo>
                  <a:pt x="118" y="270"/>
                </a:lnTo>
                <a:lnTo>
                  <a:pt x="128" y="266"/>
                </a:lnTo>
                <a:lnTo>
                  <a:pt x="136" y="261"/>
                </a:lnTo>
                <a:lnTo>
                  <a:pt x="146" y="257"/>
                </a:lnTo>
                <a:lnTo>
                  <a:pt x="154" y="250"/>
                </a:lnTo>
                <a:lnTo>
                  <a:pt x="161" y="242"/>
                </a:lnTo>
                <a:lnTo>
                  <a:pt x="169" y="232"/>
                </a:lnTo>
                <a:lnTo>
                  <a:pt x="174" y="222"/>
                </a:lnTo>
                <a:lnTo>
                  <a:pt x="180" y="213"/>
                </a:lnTo>
                <a:lnTo>
                  <a:pt x="185" y="201"/>
                </a:lnTo>
                <a:lnTo>
                  <a:pt x="190" y="190"/>
                </a:lnTo>
                <a:lnTo>
                  <a:pt x="193" y="177"/>
                </a:lnTo>
                <a:lnTo>
                  <a:pt x="195" y="164"/>
                </a:lnTo>
                <a:lnTo>
                  <a:pt x="196" y="151"/>
                </a:lnTo>
                <a:lnTo>
                  <a:pt x="196" y="136"/>
                </a:lnTo>
                <a:lnTo>
                  <a:pt x="196" y="122"/>
                </a:lnTo>
                <a:lnTo>
                  <a:pt x="195" y="109"/>
                </a:lnTo>
                <a:lnTo>
                  <a:pt x="193" y="96"/>
                </a:lnTo>
                <a:lnTo>
                  <a:pt x="190" y="83"/>
                </a:lnTo>
                <a:lnTo>
                  <a:pt x="185" y="71"/>
                </a:lnTo>
                <a:lnTo>
                  <a:pt x="180" y="60"/>
                </a:lnTo>
                <a:lnTo>
                  <a:pt x="174" y="50"/>
                </a:lnTo>
                <a:lnTo>
                  <a:pt x="169" y="40"/>
                </a:lnTo>
                <a:lnTo>
                  <a:pt x="161" y="31"/>
                </a:lnTo>
                <a:lnTo>
                  <a:pt x="154" y="23"/>
                </a:lnTo>
                <a:lnTo>
                  <a:pt x="146" y="16"/>
                </a:lnTo>
                <a:lnTo>
                  <a:pt x="136" y="10"/>
                </a:lnTo>
                <a:lnTo>
                  <a:pt x="128" y="6"/>
                </a:lnTo>
                <a:lnTo>
                  <a:pt x="118" y="3"/>
                </a:lnTo>
                <a:lnTo>
                  <a:pt x="109" y="0"/>
                </a:lnTo>
                <a:lnTo>
                  <a:pt x="99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Freeform 84">
            <a:extLst>
              <a:ext uri="{FF2B5EF4-FFF2-40B4-BE49-F238E27FC236}">
                <a16:creationId xmlns:a16="http://schemas.microsoft.com/office/drawing/2014/main" id="{7747E307-FF41-2D21-CB15-DACD896EEF02}"/>
              </a:ext>
            </a:extLst>
          </p:cNvPr>
          <p:cNvSpPr>
            <a:spLocks/>
          </p:cNvSpPr>
          <p:nvPr/>
        </p:nvSpPr>
        <p:spPr bwMode="auto">
          <a:xfrm>
            <a:off x="3497486" y="2630509"/>
            <a:ext cx="442517" cy="1149911"/>
          </a:xfrm>
          <a:custGeom>
            <a:avLst/>
            <a:gdLst>
              <a:gd name="T0" fmla="*/ 0 w 279"/>
              <a:gd name="T1" fmla="*/ 0 h 725"/>
              <a:gd name="T2" fmla="*/ 2147483647 w 279"/>
              <a:gd name="T3" fmla="*/ 2147483647 h 725"/>
              <a:gd name="T4" fmla="*/ 2147483647 w 279"/>
              <a:gd name="T5" fmla="*/ 2147483647 h 725"/>
              <a:gd name="T6" fmla="*/ 2147483647 w 279"/>
              <a:gd name="T7" fmla="*/ 2147483647 h 725"/>
              <a:gd name="T8" fmla="*/ 2147483647 w 279"/>
              <a:gd name="T9" fmla="*/ 2147483647 h 725"/>
              <a:gd name="T10" fmla="*/ 2147483647 w 279"/>
              <a:gd name="T11" fmla="*/ 2147483647 h 725"/>
              <a:gd name="T12" fmla="*/ 2147483647 w 279"/>
              <a:gd name="T13" fmla="*/ 2147483647 h 725"/>
              <a:gd name="T14" fmla="*/ 2147483647 w 279"/>
              <a:gd name="T15" fmla="*/ 2147483647 h 725"/>
              <a:gd name="T16" fmla="*/ 2147483647 w 279"/>
              <a:gd name="T17" fmla="*/ 2147483647 h 725"/>
              <a:gd name="T18" fmla="*/ 2147483647 w 279"/>
              <a:gd name="T19" fmla="*/ 2147483647 h 725"/>
              <a:gd name="T20" fmla="*/ 2147483647 w 279"/>
              <a:gd name="T21" fmla="*/ 2147483647 h 725"/>
              <a:gd name="T22" fmla="*/ 2147483647 w 279"/>
              <a:gd name="T23" fmla="*/ 2147483647 h 725"/>
              <a:gd name="T24" fmla="*/ 2147483647 w 279"/>
              <a:gd name="T25" fmla="*/ 2147483647 h 725"/>
              <a:gd name="T26" fmla="*/ 2147483647 w 279"/>
              <a:gd name="T27" fmla="*/ 2147483647 h 725"/>
              <a:gd name="T28" fmla="*/ 2147483647 w 279"/>
              <a:gd name="T29" fmla="*/ 2147483647 h 725"/>
              <a:gd name="T30" fmla="*/ 2147483647 w 279"/>
              <a:gd name="T31" fmla="*/ 2147483647 h 725"/>
              <a:gd name="T32" fmla="*/ 2147483647 w 279"/>
              <a:gd name="T33" fmla="*/ 2147483647 h 725"/>
              <a:gd name="T34" fmla="*/ 2147483647 w 279"/>
              <a:gd name="T35" fmla="*/ 2147483647 h 725"/>
              <a:gd name="T36" fmla="*/ 2147483647 w 279"/>
              <a:gd name="T37" fmla="*/ 2147483647 h 725"/>
              <a:gd name="T38" fmla="*/ 2147483647 w 279"/>
              <a:gd name="T39" fmla="*/ 2147483647 h 725"/>
              <a:gd name="T40" fmla="*/ 2147483647 w 279"/>
              <a:gd name="T41" fmla="*/ 2147483647 h 725"/>
              <a:gd name="T42" fmla="*/ 2147483647 w 279"/>
              <a:gd name="T43" fmla="*/ 2147483647 h 725"/>
              <a:gd name="T44" fmla="*/ 2147483647 w 279"/>
              <a:gd name="T45" fmla="*/ 2147483647 h 725"/>
              <a:gd name="T46" fmla="*/ 2147483647 w 279"/>
              <a:gd name="T47" fmla="*/ 2147483647 h 725"/>
              <a:gd name="T48" fmla="*/ 2147483647 w 279"/>
              <a:gd name="T49" fmla="*/ 2147483647 h 725"/>
              <a:gd name="T50" fmla="*/ 2147483647 w 279"/>
              <a:gd name="T51" fmla="*/ 2147483647 h 725"/>
              <a:gd name="T52" fmla="*/ 2147483647 w 279"/>
              <a:gd name="T53" fmla="*/ 2147483647 h 725"/>
              <a:gd name="T54" fmla="*/ 2147483647 w 279"/>
              <a:gd name="T55" fmla="*/ 2147483647 h 725"/>
              <a:gd name="T56" fmla="*/ 2147483647 w 279"/>
              <a:gd name="T57" fmla="*/ 2147483647 h 725"/>
              <a:gd name="T58" fmla="*/ 2147483647 w 279"/>
              <a:gd name="T59" fmla="*/ 2147483647 h 725"/>
              <a:gd name="T60" fmla="*/ 2147483647 w 279"/>
              <a:gd name="T61" fmla="*/ 2147483647 h 725"/>
              <a:gd name="T62" fmla="*/ 2147483647 w 279"/>
              <a:gd name="T63" fmla="*/ 2147483647 h 725"/>
              <a:gd name="T64" fmla="*/ 0 w 279"/>
              <a:gd name="T65" fmla="*/ 0 h 72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79"/>
              <a:gd name="T100" fmla="*/ 0 h 725"/>
              <a:gd name="T101" fmla="*/ 279 w 279"/>
              <a:gd name="T102" fmla="*/ 725 h 72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79" h="725">
                <a:moveTo>
                  <a:pt x="0" y="0"/>
                </a:moveTo>
                <a:lnTo>
                  <a:pt x="36" y="31"/>
                </a:lnTo>
                <a:lnTo>
                  <a:pt x="71" y="65"/>
                </a:lnTo>
                <a:lnTo>
                  <a:pt x="106" y="100"/>
                </a:lnTo>
                <a:lnTo>
                  <a:pt x="141" y="136"/>
                </a:lnTo>
                <a:lnTo>
                  <a:pt x="175" y="175"/>
                </a:lnTo>
                <a:lnTo>
                  <a:pt x="210" y="213"/>
                </a:lnTo>
                <a:lnTo>
                  <a:pt x="244" y="250"/>
                </a:lnTo>
                <a:lnTo>
                  <a:pt x="278" y="286"/>
                </a:lnTo>
                <a:lnTo>
                  <a:pt x="276" y="339"/>
                </a:lnTo>
                <a:lnTo>
                  <a:pt x="275" y="395"/>
                </a:lnTo>
                <a:lnTo>
                  <a:pt x="273" y="448"/>
                </a:lnTo>
                <a:lnTo>
                  <a:pt x="271" y="503"/>
                </a:lnTo>
                <a:lnTo>
                  <a:pt x="268" y="557"/>
                </a:lnTo>
                <a:lnTo>
                  <a:pt x="266" y="612"/>
                </a:lnTo>
                <a:lnTo>
                  <a:pt x="263" y="668"/>
                </a:lnTo>
                <a:lnTo>
                  <a:pt x="260" y="724"/>
                </a:lnTo>
                <a:lnTo>
                  <a:pt x="257" y="668"/>
                </a:lnTo>
                <a:lnTo>
                  <a:pt x="252" y="611"/>
                </a:lnTo>
                <a:lnTo>
                  <a:pt x="247" y="554"/>
                </a:lnTo>
                <a:lnTo>
                  <a:pt x="242" y="497"/>
                </a:lnTo>
                <a:lnTo>
                  <a:pt x="237" y="442"/>
                </a:lnTo>
                <a:lnTo>
                  <a:pt x="231" y="386"/>
                </a:lnTo>
                <a:lnTo>
                  <a:pt x="223" y="334"/>
                </a:lnTo>
                <a:lnTo>
                  <a:pt x="214" y="282"/>
                </a:lnTo>
                <a:lnTo>
                  <a:pt x="188" y="245"/>
                </a:lnTo>
                <a:lnTo>
                  <a:pt x="162" y="208"/>
                </a:lnTo>
                <a:lnTo>
                  <a:pt x="136" y="172"/>
                </a:lnTo>
                <a:lnTo>
                  <a:pt x="109" y="138"/>
                </a:lnTo>
                <a:lnTo>
                  <a:pt x="83" y="102"/>
                </a:lnTo>
                <a:lnTo>
                  <a:pt x="55" y="68"/>
                </a:lnTo>
                <a:lnTo>
                  <a:pt x="29" y="34"/>
                </a:lnTo>
                <a:lnTo>
                  <a:pt x="0" y="0"/>
                </a:lnTo>
              </a:path>
            </a:pathLst>
          </a:custGeom>
          <a:solidFill>
            <a:srgbClr val="E0BC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Freeform 85">
            <a:extLst>
              <a:ext uri="{FF2B5EF4-FFF2-40B4-BE49-F238E27FC236}">
                <a16:creationId xmlns:a16="http://schemas.microsoft.com/office/drawing/2014/main" id="{FD3F5618-7920-11EB-E6C8-28A66ECE5ECF}"/>
              </a:ext>
            </a:extLst>
          </p:cNvPr>
          <p:cNvSpPr>
            <a:spLocks/>
          </p:cNvSpPr>
          <p:nvPr/>
        </p:nvSpPr>
        <p:spPr bwMode="auto">
          <a:xfrm>
            <a:off x="3348394" y="3199914"/>
            <a:ext cx="207776" cy="442517"/>
          </a:xfrm>
          <a:custGeom>
            <a:avLst/>
            <a:gdLst>
              <a:gd name="T0" fmla="*/ 2147483647 w 131"/>
              <a:gd name="T1" fmla="*/ 0 h 279"/>
              <a:gd name="T2" fmla="*/ 2147483647 w 131"/>
              <a:gd name="T3" fmla="*/ 2147483647 h 279"/>
              <a:gd name="T4" fmla="*/ 2147483647 w 131"/>
              <a:gd name="T5" fmla="*/ 2147483647 h 279"/>
              <a:gd name="T6" fmla="*/ 2147483647 w 131"/>
              <a:gd name="T7" fmla="*/ 2147483647 h 279"/>
              <a:gd name="T8" fmla="*/ 2147483647 w 131"/>
              <a:gd name="T9" fmla="*/ 2147483647 h 279"/>
              <a:gd name="T10" fmla="*/ 2147483647 w 131"/>
              <a:gd name="T11" fmla="*/ 2147483647 h 279"/>
              <a:gd name="T12" fmla="*/ 2147483647 w 131"/>
              <a:gd name="T13" fmla="*/ 2147483647 h 279"/>
              <a:gd name="T14" fmla="*/ 2147483647 w 131"/>
              <a:gd name="T15" fmla="*/ 2147483647 h 279"/>
              <a:gd name="T16" fmla="*/ 2147483647 w 131"/>
              <a:gd name="T17" fmla="*/ 2147483647 h 279"/>
              <a:gd name="T18" fmla="*/ 2147483647 w 131"/>
              <a:gd name="T19" fmla="*/ 2147483647 h 279"/>
              <a:gd name="T20" fmla="*/ 2147483647 w 131"/>
              <a:gd name="T21" fmla="*/ 2147483647 h 279"/>
              <a:gd name="T22" fmla="*/ 2147483647 w 131"/>
              <a:gd name="T23" fmla="*/ 2147483647 h 279"/>
              <a:gd name="T24" fmla="*/ 2147483647 w 131"/>
              <a:gd name="T25" fmla="*/ 2147483647 h 279"/>
              <a:gd name="T26" fmla="*/ 2147483647 w 131"/>
              <a:gd name="T27" fmla="*/ 2147483647 h 279"/>
              <a:gd name="T28" fmla="*/ 2147483647 w 131"/>
              <a:gd name="T29" fmla="*/ 2147483647 h 279"/>
              <a:gd name="T30" fmla="*/ 2147483647 w 131"/>
              <a:gd name="T31" fmla="*/ 2147483647 h 279"/>
              <a:gd name="T32" fmla="*/ 2147483647 w 131"/>
              <a:gd name="T33" fmla="*/ 2147483647 h 279"/>
              <a:gd name="T34" fmla="*/ 2147483647 w 131"/>
              <a:gd name="T35" fmla="*/ 2147483647 h 279"/>
              <a:gd name="T36" fmla="*/ 2147483647 w 131"/>
              <a:gd name="T37" fmla="*/ 2147483647 h 279"/>
              <a:gd name="T38" fmla="*/ 2147483647 w 131"/>
              <a:gd name="T39" fmla="*/ 2147483647 h 279"/>
              <a:gd name="T40" fmla="*/ 2147483647 w 131"/>
              <a:gd name="T41" fmla="*/ 2147483647 h 279"/>
              <a:gd name="T42" fmla="*/ 2147483647 w 131"/>
              <a:gd name="T43" fmla="*/ 2147483647 h 279"/>
              <a:gd name="T44" fmla="*/ 2147483647 w 131"/>
              <a:gd name="T45" fmla="*/ 2147483647 h 279"/>
              <a:gd name="T46" fmla="*/ 2147483647 w 131"/>
              <a:gd name="T47" fmla="*/ 2147483647 h 279"/>
              <a:gd name="T48" fmla="*/ 2147483647 w 131"/>
              <a:gd name="T49" fmla="*/ 2147483647 h 279"/>
              <a:gd name="T50" fmla="*/ 2147483647 w 131"/>
              <a:gd name="T51" fmla="*/ 2147483647 h 279"/>
              <a:gd name="T52" fmla="*/ 2147483647 w 131"/>
              <a:gd name="T53" fmla="*/ 2147483647 h 279"/>
              <a:gd name="T54" fmla="*/ 2147483647 w 131"/>
              <a:gd name="T55" fmla="*/ 2147483647 h 279"/>
              <a:gd name="T56" fmla="*/ 2147483647 w 131"/>
              <a:gd name="T57" fmla="*/ 2147483647 h 279"/>
              <a:gd name="T58" fmla="*/ 2147483647 w 131"/>
              <a:gd name="T59" fmla="*/ 2147483647 h 279"/>
              <a:gd name="T60" fmla="*/ 2147483647 w 131"/>
              <a:gd name="T61" fmla="*/ 2147483647 h 279"/>
              <a:gd name="T62" fmla="*/ 2147483647 w 131"/>
              <a:gd name="T63" fmla="*/ 2147483647 h 279"/>
              <a:gd name="T64" fmla="*/ 2147483647 w 131"/>
              <a:gd name="T65" fmla="*/ 2147483647 h 279"/>
              <a:gd name="T66" fmla="*/ 2147483647 w 131"/>
              <a:gd name="T67" fmla="*/ 2147483647 h 279"/>
              <a:gd name="T68" fmla="*/ 2147483647 w 131"/>
              <a:gd name="T69" fmla="*/ 2147483647 h 279"/>
              <a:gd name="T70" fmla="*/ 2147483647 w 131"/>
              <a:gd name="T71" fmla="*/ 2147483647 h 279"/>
              <a:gd name="T72" fmla="*/ 0 w 131"/>
              <a:gd name="T73" fmla="*/ 2147483647 h 279"/>
              <a:gd name="T74" fmla="*/ 0 w 131"/>
              <a:gd name="T75" fmla="*/ 2147483647 h 279"/>
              <a:gd name="T76" fmla="*/ 2147483647 w 131"/>
              <a:gd name="T77" fmla="*/ 2147483647 h 279"/>
              <a:gd name="T78" fmla="*/ 2147483647 w 131"/>
              <a:gd name="T79" fmla="*/ 2147483647 h 279"/>
              <a:gd name="T80" fmla="*/ 2147483647 w 131"/>
              <a:gd name="T81" fmla="*/ 2147483647 h 279"/>
              <a:gd name="T82" fmla="*/ 2147483647 w 131"/>
              <a:gd name="T83" fmla="*/ 2147483647 h 279"/>
              <a:gd name="T84" fmla="*/ 2147483647 w 131"/>
              <a:gd name="T85" fmla="*/ 2147483647 h 279"/>
              <a:gd name="T86" fmla="*/ 2147483647 w 131"/>
              <a:gd name="T87" fmla="*/ 2147483647 h 279"/>
              <a:gd name="T88" fmla="*/ 2147483647 w 131"/>
              <a:gd name="T89" fmla="*/ 2147483647 h 279"/>
              <a:gd name="T90" fmla="*/ 2147483647 w 131"/>
              <a:gd name="T91" fmla="*/ 2147483647 h 279"/>
              <a:gd name="T92" fmla="*/ 2147483647 w 131"/>
              <a:gd name="T93" fmla="*/ 2147483647 h 279"/>
              <a:gd name="T94" fmla="*/ 2147483647 w 131"/>
              <a:gd name="T95" fmla="*/ 2147483647 h 279"/>
              <a:gd name="T96" fmla="*/ 2147483647 w 131"/>
              <a:gd name="T97" fmla="*/ 2147483647 h 279"/>
              <a:gd name="T98" fmla="*/ 2147483647 w 131"/>
              <a:gd name="T99" fmla="*/ 2147483647 h 279"/>
              <a:gd name="T100" fmla="*/ 2147483647 w 131"/>
              <a:gd name="T101" fmla="*/ 2147483647 h 279"/>
              <a:gd name="T102" fmla="*/ 2147483647 w 131"/>
              <a:gd name="T103" fmla="*/ 2147483647 h 279"/>
              <a:gd name="T104" fmla="*/ 2147483647 w 131"/>
              <a:gd name="T105" fmla="*/ 0 h 27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31"/>
              <a:gd name="T160" fmla="*/ 0 h 279"/>
              <a:gd name="T161" fmla="*/ 131 w 131"/>
              <a:gd name="T162" fmla="*/ 279 h 279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31" h="279">
                <a:moveTo>
                  <a:pt x="120" y="0"/>
                </a:moveTo>
                <a:lnTo>
                  <a:pt x="113" y="5"/>
                </a:lnTo>
                <a:lnTo>
                  <a:pt x="107" y="10"/>
                </a:lnTo>
                <a:lnTo>
                  <a:pt x="102" y="18"/>
                </a:lnTo>
                <a:lnTo>
                  <a:pt x="97" y="26"/>
                </a:lnTo>
                <a:lnTo>
                  <a:pt x="89" y="47"/>
                </a:lnTo>
                <a:lnTo>
                  <a:pt x="84" y="70"/>
                </a:lnTo>
                <a:lnTo>
                  <a:pt x="79" y="92"/>
                </a:lnTo>
                <a:lnTo>
                  <a:pt x="78" y="114"/>
                </a:lnTo>
                <a:lnTo>
                  <a:pt x="78" y="133"/>
                </a:lnTo>
                <a:lnTo>
                  <a:pt x="78" y="146"/>
                </a:lnTo>
                <a:lnTo>
                  <a:pt x="78" y="162"/>
                </a:lnTo>
                <a:lnTo>
                  <a:pt x="79" y="180"/>
                </a:lnTo>
                <a:lnTo>
                  <a:pt x="83" y="200"/>
                </a:lnTo>
                <a:lnTo>
                  <a:pt x="87" y="219"/>
                </a:lnTo>
                <a:lnTo>
                  <a:pt x="96" y="237"/>
                </a:lnTo>
                <a:lnTo>
                  <a:pt x="104" y="253"/>
                </a:lnTo>
                <a:lnTo>
                  <a:pt x="109" y="261"/>
                </a:lnTo>
                <a:lnTo>
                  <a:pt x="115" y="268"/>
                </a:lnTo>
                <a:lnTo>
                  <a:pt x="122" y="273"/>
                </a:lnTo>
                <a:lnTo>
                  <a:pt x="130" y="278"/>
                </a:lnTo>
                <a:lnTo>
                  <a:pt x="115" y="278"/>
                </a:lnTo>
                <a:lnTo>
                  <a:pt x="102" y="278"/>
                </a:lnTo>
                <a:lnTo>
                  <a:pt x="89" y="274"/>
                </a:lnTo>
                <a:lnTo>
                  <a:pt x="78" y="270"/>
                </a:lnTo>
                <a:lnTo>
                  <a:pt x="66" y="263"/>
                </a:lnTo>
                <a:lnTo>
                  <a:pt x="55" y="257"/>
                </a:lnTo>
                <a:lnTo>
                  <a:pt x="45" y="247"/>
                </a:lnTo>
                <a:lnTo>
                  <a:pt x="37" y="239"/>
                </a:lnTo>
                <a:lnTo>
                  <a:pt x="29" y="227"/>
                </a:lnTo>
                <a:lnTo>
                  <a:pt x="22" y="216"/>
                </a:lnTo>
                <a:lnTo>
                  <a:pt x="16" y="205"/>
                </a:lnTo>
                <a:lnTo>
                  <a:pt x="11" y="192"/>
                </a:lnTo>
                <a:lnTo>
                  <a:pt x="6" y="179"/>
                </a:lnTo>
                <a:lnTo>
                  <a:pt x="3" y="164"/>
                </a:lnTo>
                <a:lnTo>
                  <a:pt x="1" y="151"/>
                </a:lnTo>
                <a:lnTo>
                  <a:pt x="0" y="136"/>
                </a:lnTo>
                <a:lnTo>
                  <a:pt x="0" y="122"/>
                </a:lnTo>
                <a:lnTo>
                  <a:pt x="1" y="109"/>
                </a:lnTo>
                <a:lnTo>
                  <a:pt x="5" y="96"/>
                </a:lnTo>
                <a:lnTo>
                  <a:pt x="8" y="83"/>
                </a:lnTo>
                <a:lnTo>
                  <a:pt x="13" y="71"/>
                </a:lnTo>
                <a:lnTo>
                  <a:pt x="19" y="60"/>
                </a:lnTo>
                <a:lnTo>
                  <a:pt x="26" y="50"/>
                </a:lnTo>
                <a:lnTo>
                  <a:pt x="34" y="40"/>
                </a:lnTo>
                <a:lnTo>
                  <a:pt x="42" y="31"/>
                </a:lnTo>
                <a:lnTo>
                  <a:pt x="52" y="24"/>
                </a:lnTo>
                <a:lnTo>
                  <a:pt x="61" y="16"/>
                </a:lnTo>
                <a:lnTo>
                  <a:pt x="73" y="11"/>
                </a:lnTo>
                <a:lnTo>
                  <a:pt x="84" y="6"/>
                </a:lnTo>
                <a:lnTo>
                  <a:pt x="96" y="3"/>
                </a:lnTo>
                <a:lnTo>
                  <a:pt x="107" y="1"/>
                </a:lnTo>
                <a:lnTo>
                  <a:pt x="120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Freeform 86">
            <a:extLst>
              <a:ext uri="{FF2B5EF4-FFF2-40B4-BE49-F238E27FC236}">
                <a16:creationId xmlns:a16="http://schemas.microsoft.com/office/drawing/2014/main" id="{EBA90812-404F-1837-8D78-078F453C1792}"/>
              </a:ext>
            </a:extLst>
          </p:cNvPr>
          <p:cNvSpPr>
            <a:spLocks/>
          </p:cNvSpPr>
          <p:nvPr/>
        </p:nvSpPr>
        <p:spPr bwMode="auto">
          <a:xfrm>
            <a:off x="3464177" y="3195155"/>
            <a:ext cx="79305" cy="245844"/>
          </a:xfrm>
          <a:custGeom>
            <a:avLst/>
            <a:gdLst>
              <a:gd name="T0" fmla="*/ 2147483647 w 50"/>
              <a:gd name="T1" fmla="*/ 2147483647 h 155"/>
              <a:gd name="T2" fmla="*/ 2147483647 w 50"/>
              <a:gd name="T3" fmla="*/ 2147483647 h 155"/>
              <a:gd name="T4" fmla="*/ 2147483647 w 50"/>
              <a:gd name="T5" fmla="*/ 2147483647 h 155"/>
              <a:gd name="T6" fmla="*/ 2147483647 w 50"/>
              <a:gd name="T7" fmla="*/ 2147483647 h 155"/>
              <a:gd name="T8" fmla="*/ 2147483647 w 50"/>
              <a:gd name="T9" fmla="*/ 2147483647 h 155"/>
              <a:gd name="T10" fmla="*/ 2147483647 w 50"/>
              <a:gd name="T11" fmla="*/ 2147483647 h 155"/>
              <a:gd name="T12" fmla="*/ 2147483647 w 50"/>
              <a:gd name="T13" fmla="*/ 2147483647 h 155"/>
              <a:gd name="T14" fmla="*/ 2147483647 w 50"/>
              <a:gd name="T15" fmla="*/ 2147483647 h 155"/>
              <a:gd name="T16" fmla="*/ 2147483647 w 50"/>
              <a:gd name="T17" fmla="*/ 2147483647 h 155"/>
              <a:gd name="T18" fmla="*/ 2147483647 w 50"/>
              <a:gd name="T19" fmla="*/ 2147483647 h 155"/>
              <a:gd name="T20" fmla="*/ 2147483647 w 50"/>
              <a:gd name="T21" fmla="*/ 2147483647 h 155"/>
              <a:gd name="T22" fmla="*/ 2147483647 w 50"/>
              <a:gd name="T23" fmla="*/ 0 h 155"/>
              <a:gd name="T24" fmla="*/ 2147483647 w 50"/>
              <a:gd name="T25" fmla="*/ 2147483647 h 155"/>
              <a:gd name="T26" fmla="*/ 2147483647 w 50"/>
              <a:gd name="T27" fmla="*/ 2147483647 h 155"/>
              <a:gd name="T28" fmla="*/ 2147483647 w 50"/>
              <a:gd name="T29" fmla="*/ 2147483647 h 155"/>
              <a:gd name="T30" fmla="*/ 2147483647 w 50"/>
              <a:gd name="T31" fmla="*/ 2147483647 h 155"/>
              <a:gd name="T32" fmla="*/ 2147483647 w 50"/>
              <a:gd name="T33" fmla="*/ 2147483647 h 155"/>
              <a:gd name="T34" fmla="*/ 2147483647 w 50"/>
              <a:gd name="T35" fmla="*/ 2147483647 h 155"/>
              <a:gd name="T36" fmla="*/ 2147483647 w 50"/>
              <a:gd name="T37" fmla="*/ 2147483647 h 155"/>
              <a:gd name="T38" fmla="*/ 2147483647 w 50"/>
              <a:gd name="T39" fmla="*/ 2147483647 h 155"/>
              <a:gd name="T40" fmla="*/ 0 w 50"/>
              <a:gd name="T41" fmla="*/ 2147483647 h 155"/>
              <a:gd name="T42" fmla="*/ 0 w 50"/>
              <a:gd name="T43" fmla="*/ 2147483647 h 155"/>
              <a:gd name="T44" fmla="*/ 0 w 50"/>
              <a:gd name="T45" fmla="*/ 2147483647 h 155"/>
              <a:gd name="T46" fmla="*/ 0 w 50"/>
              <a:gd name="T47" fmla="*/ 2147483647 h 155"/>
              <a:gd name="T48" fmla="*/ 2147483647 w 50"/>
              <a:gd name="T49" fmla="*/ 2147483647 h 155"/>
              <a:gd name="T50" fmla="*/ 2147483647 w 50"/>
              <a:gd name="T51" fmla="*/ 2147483647 h 155"/>
              <a:gd name="T52" fmla="*/ 2147483647 w 50"/>
              <a:gd name="T53" fmla="*/ 2147483647 h 155"/>
              <a:gd name="T54" fmla="*/ 2147483647 w 50"/>
              <a:gd name="T55" fmla="*/ 2147483647 h 155"/>
              <a:gd name="T56" fmla="*/ 2147483647 w 50"/>
              <a:gd name="T57" fmla="*/ 2147483647 h 155"/>
              <a:gd name="T58" fmla="*/ 2147483647 w 50"/>
              <a:gd name="T59" fmla="*/ 2147483647 h 155"/>
              <a:gd name="T60" fmla="*/ 2147483647 w 50"/>
              <a:gd name="T61" fmla="*/ 2147483647 h 155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50"/>
              <a:gd name="T94" fmla="*/ 0 h 155"/>
              <a:gd name="T95" fmla="*/ 50 w 50"/>
              <a:gd name="T96" fmla="*/ 155 h 155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50" h="155">
                <a:moveTo>
                  <a:pt x="10" y="149"/>
                </a:moveTo>
                <a:lnTo>
                  <a:pt x="8" y="136"/>
                </a:lnTo>
                <a:lnTo>
                  <a:pt x="10" y="117"/>
                </a:lnTo>
                <a:lnTo>
                  <a:pt x="11" y="95"/>
                </a:lnTo>
                <a:lnTo>
                  <a:pt x="14" y="73"/>
                </a:lnTo>
                <a:lnTo>
                  <a:pt x="21" y="52"/>
                </a:lnTo>
                <a:lnTo>
                  <a:pt x="27" y="30"/>
                </a:lnTo>
                <a:lnTo>
                  <a:pt x="32" y="22"/>
                </a:lnTo>
                <a:lnTo>
                  <a:pt x="37" y="16"/>
                </a:lnTo>
                <a:lnTo>
                  <a:pt x="44" y="11"/>
                </a:lnTo>
                <a:lnTo>
                  <a:pt x="49" y="6"/>
                </a:lnTo>
                <a:lnTo>
                  <a:pt x="45" y="0"/>
                </a:lnTo>
                <a:lnTo>
                  <a:pt x="37" y="4"/>
                </a:lnTo>
                <a:lnTo>
                  <a:pt x="31" y="11"/>
                </a:lnTo>
                <a:lnTo>
                  <a:pt x="26" y="19"/>
                </a:lnTo>
                <a:lnTo>
                  <a:pt x="21" y="27"/>
                </a:lnTo>
                <a:lnTo>
                  <a:pt x="13" y="48"/>
                </a:lnTo>
                <a:lnTo>
                  <a:pt x="6" y="71"/>
                </a:lnTo>
                <a:lnTo>
                  <a:pt x="3" y="94"/>
                </a:lnTo>
                <a:lnTo>
                  <a:pt x="1" y="117"/>
                </a:lnTo>
                <a:lnTo>
                  <a:pt x="0" y="136"/>
                </a:lnTo>
                <a:lnTo>
                  <a:pt x="0" y="151"/>
                </a:lnTo>
                <a:lnTo>
                  <a:pt x="0" y="149"/>
                </a:lnTo>
                <a:lnTo>
                  <a:pt x="0" y="151"/>
                </a:lnTo>
                <a:lnTo>
                  <a:pt x="1" y="152"/>
                </a:lnTo>
                <a:lnTo>
                  <a:pt x="3" y="154"/>
                </a:lnTo>
                <a:lnTo>
                  <a:pt x="5" y="154"/>
                </a:lnTo>
                <a:lnTo>
                  <a:pt x="6" y="154"/>
                </a:lnTo>
                <a:lnTo>
                  <a:pt x="8" y="152"/>
                </a:lnTo>
                <a:lnTo>
                  <a:pt x="8" y="151"/>
                </a:lnTo>
                <a:lnTo>
                  <a:pt x="10" y="149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Freeform 87">
            <a:extLst>
              <a:ext uri="{FF2B5EF4-FFF2-40B4-BE49-F238E27FC236}">
                <a16:creationId xmlns:a16="http://schemas.microsoft.com/office/drawing/2014/main" id="{B48D0757-D7FA-B6F8-0033-3245139C76B6}"/>
              </a:ext>
            </a:extLst>
          </p:cNvPr>
          <p:cNvSpPr>
            <a:spLocks/>
          </p:cNvSpPr>
          <p:nvPr/>
        </p:nvSpPr>
        <p:spPr bwMode="auto">
          <a:xfrm>
            <a:off x="3464177" y="3431483"/>
            <a:ext cx="96751" cy="218880"/>
          </a:xfrm>
          <a:custGeom>
            <a:avLst/>
            <a:gdLst>
              <a:gd name="T0" fmla="*/ 2147483647 w 61"/>
              <a:gd name="T1" fmla="*/ 2147483647 h 138"/>
              <a:gd name="T2" fmla="*/ 2147483647 w 61"/>
              <a:gd name="T3" fmla="*/ 2147483647 h 138"/>
              <a:gd name="T4" fmla="*/ 2147483647 w 61"/>
              <a:gd name="T5" fmla="*/ 2147483647 h 138"/>
              <a:gd name="T6" fmla="*/ 2147483647 w 61"/>
              <a:gd name="T7" fmla="*/ 2147483647 h 138"/>
              <a:gd name="T8" fmla="*/ 2147483647 w 61"/>
              <a:gd name="T9" fmla="*/ 2147483647 h 138"/>
              <a:gd name="T10" fmla="*/ 2147483647 w 61"/>
              <a:gd name="T11" fmla="*/ 2147483647 h 138"/>
              <a:gd name="T12" fmla="*/ 2147483647 w 61"/>
              <a:gd name="T13" fmla="*/ 2147483647 h 138"/>
              <a:gd name="T14" fmla="*/ 2147483647 w 61"/>
              <a:gd name="T15" fmla="*/ 2147483647 h 138"/>
              <a:gd name="T16" fmla="*/ 2147483647 w 61"/>
              <a:gd name="T17" fmla="*/ 2147483647 h 138"/>
              <a:gd name="T18" fmla="*/ 2147483647 w 61"/>
              <a:gd name="T19" fmla="*/ 2147483647 h 138"/>
              <a:gd name="T20" fmla="*/ 2147483647 w 61"/>
              <a:gd name="T21" fmla="*/ 2147483647 h 138"/>
              <a:gd name="T22" fmla="*/ 2147483647 w 61"/>
              <a:gd name="T23" fmla="*/ 0 h 138"/>
              <a:gd name="T24" fmla="*/ 0 w 61"/>
              <a:gd name="T25" fmla="*/ 0 h 138"/>
              <a:gd name="T26" fmla="*/ 2147483647 w 61"/>
              <a:gd name="T27" fmla="*/ 2147483647 h 138"/>
              <a:gd name="T28" fmla="*/ 2147483647 w 61"/>
              <a:gd name="T29" fmla="*/ 2147483647 h 138"/>
              <a:gd name="T30" fmla="*/ 2147483647 w 61"/>
              <a:gd name="T31" fmla="*/ 2147483647 h 138"/>
              <a:gd name="T32" fmla="*/ 2147483647 w 61"/>
              <a:gd name="T33" fmla="*/ 2147483647 h 138"/>
              <a:gd name="T34" fmla="*/ 2147483647 w 61"/>
              <a:gd name="T35" fmla="*/ 2147483647 h 138"/>
              <a:gd name="T36" fmla="*/ 2147483647 w 61"/>
              <a:gd name="T37" fmla="*/ 2147483647 h 138"/>
              <a:gd name="T38" fmla="*/ 2147483647 w 61"/>
              <a:gd name="T39" fmla="*/ 2147483647 h 138"/>
              <a:gd name="T40" fmla="*/ 2147483647 w 61"/>
              <a:gd name="T41" fmla="*/ 2147483647 h 138"/>
              <a:gd name="T42" fmla="*/ 2147483647 w 61"/>
              <a:gd name="T43" fmla="*/ 2147483647 h 138"/>
              <a:gd name="T44" fmla="*/ 2147483647 w 61"/>
              <a:gd name="T45" fmla="*/ 2147483647 h 138"/>
              <a:gd name="T46" fmla="*/ 2147483647 w 61"/>
              <a:gd name="T47" fmla="*/ 2147483647 h 138"/>
              <a:gd name="T48" fmla="*/ 2147483647 w 61"/>
              <a:gd name="T49" fmla="*/ 2147483647 h 138"/>
              <a:gd name="T50" fmla="*/ 2147483647 w 61"/>
              <a:gd name="T51" fmla="*/ 2147483647 h 138"/>
              <a:gd name="T52" fmla="*/ 2147483647 w 61"/>
              <a:gd name="T53" fmla="*/ 2147483647 h 138"/>
              <a:gd name="T54" fmla="*/ 2147483647 w 61"/>
              <a:gd name="T55" fmla="*/ 2147483647 h 138"/>
              <a:gd name="T56" fmla="*/ 2147483647 w 61"/>
              <a:gd name="T57" fmla="*/ 2147483647 h 138"/>
              <a:gd name="T58" fmla="*/ 2147483647 w 61"/>
              <a:gd name="T59" fmla="*/ 2147483647 h 138"/>
              <a:gd name="T60" fmla="*/ 2147483647 w 61"/>
              <a:gd name="T61" fmla="*/ 2147483647 h 138"/>
              <a:gd name="T62" fmla="*/ 2147483647 w 61"/>
              <a:gd name="T63" fmla="*/ 2147483647 h 138"/>
              <a:gd name="T64" fmla="*/ 2147483647 w 61"/>
              <a:gd name="T65" fmla="*/ 2147483647 h 138"/>
              <a:gd name="T66" fmla="*/ 2147483647 w 61"/>
              <a:gd name="T67" fmla="*/ 2147483647 h 138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61"/>
              <a:gd name="T103" fmla="*/ 0 h 138"/>
              <a:gd name="T104" fmla="*/ 61 w 61"/>
              <a:gd name="T105" fmla="*/ 138 h 138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61" h="138">
                <a:moveTo>
                  <a:pt x="57" y="137"/>
                </a:moveTo>
                <a:lnTo>
                  <a:pt x="58" y="128"/>
                </a:lnTo>
                <a:lnTo>
                  <a:pt x="52" y="124"/>
                </a:lnTo>
                <a:lnTo>
                  <a:pt x="45" y="119"/>
                </a:lnTo>
                <a:lnTo>
                  <a:pt x="39" y="112"/>
                </a:lnTo>
                <a:lnTo>
                  <a:pt x="34" y="106"/>
                </a:lnTo>
                <a:lnTo>
                  <a:pt x="26" y="89"/>
                </a:lnTo>
                <a:lnTo>
                  <a:pt x="19" y="72"/>
                </a:lnTo>
                <a:lnTo>
                  <a:pt x="14" y="52"/>
                </a:lnTo>
                <a:lnTo>
                  <a:pt x="11" y="34"/>
                </a:lnTo>
                <a:lnTo>
                  <a:pt x="10" y="16"/>
                </a:lnTo>
                <a:lnTo>
                  <a:pt x="10" y="0"/>
                </a:lnTo>
                <a:lnTo>
                  <a:pt x="0" y="0"/>
                </a:lnTo>
                <a:lnTo>
                  <a:pt x="1" y="16"/>
                </a:lnTo>
                <a:lnTo>
                  <a:pt x="3" y="34"/>
                </a:lnTo>
                <a:lnTo>
                  <a:pt x="6" y="54"/>
                </a:lnTo>
                <a:lnTo>
                  <a:pt x="11" y="73"/>
                </a:lnTo>
                <a:lnTo>
                  <a:pt x="18" y="93"/>
                </a:lnTo>
                <a:lnTo>
                  <a:pt x="27" y="111"/>
                </a:lnTo>
                <a:lnTo>
                  <a:pt x="32" y="119"/>
                </a:lnTo>
                <a:lnTo>
                  <a:pt x="39" y="125"/>
                </a:lnTo>
                <a:lnTo>
                  <a:pt x="47" y="132"/>
                </a:lnTo>
                <a:lnTo>
                  <a:pt x="53" y="137"/>
                </a:lnTo>
                <a:lnTo>
                  <a:pt x="55" y="128"/>
                </a:lnTo>
                <a:lnTo>
                  <a:pt x="53" y="137"/>
                </a:lnTo>
                <a:lnTo>
                  <a:pt x="57" y="137"/>
                </a:lnTo>
                <a:lnTo>
                  <a:pt x="58" y="137"/>
                </a:lnTo>
                <a:lnTo>
                  <a:pt x="58" y="135"/>
                </a:lnTo>
                <a:lnTo>
                  <a:pt x="60" y="135"/>
                </a:lnTo>
                <a:lnTo>
                  <a:pt x="60" y="133"/>
                </a:lnTo>
                <a:lnTo>
                  <a:pt x="60" y="132"/>
                </a:lnTo>
                <a:lnTo>
                  <a:pt x="60" y="130"/>
                </a:lnTo>
                <a:lnTo>
                  <a:pt x="58" y="128"/>
                </a:lnTo>
                <a:lnTo>
                  <a:pt x="57" y="137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4" name="Freeform 88">
            <a:extLst>
              <a:ext uri="{FF2B5EF4-FFF2-40B4-BE49-F238E27FC236}">
                <a16:creationId xmlns:a16="http://schemas.microsoft.com/office/drawing/2014/main" id="{0B9E94AC-B064-0B38-DA43-3C9247C83EB5}"/>
              </a:ext>
            </a:extLst>
          </p:cNvPr>
          <p:cNvSpPr>
            <a:spLocks/>
          </p:cNvSpPr>
          <p:nvPr/>
        </p:nvSpPr>
        <p:spPr bwMode="auto">
          <a:xfrm>
            <a:off x="3340463" y="3407690"/>
            <a:ext cx="215707" cy="242671"/>
          </a:xfrm>
          <a:custGeom>
            <a:avLst/>
            <a:gdLst>
              <a:gd name="T0" fmla="*/ 0 w 136"/>
              <a:gd name="T1" fmla="*/ 2147483647 h 153"/>
              <a:gd name="T2" fmla="*/ 2147483647 w 136"/>
              <a:gd name="T3" fmla="*/ 2147483647 h 153"/>
              <a:gd name="T4" fmla="*/ 2147483647 w 136"/>
              <a:gd name="T5" fmla="*/ 2147483647 h 153"/>
              <a:gd name="T6" fmla="*/ 2147483647 w 136"/>
              <a:gd name="T7" fmla="*/ 2147483647 h 153"/>
              <a:gd name="T8" fmla="*/ 2147483647 w 136"/>
              <a:gd name="T9" fmla="*/ 2147483647 h 153"/>
              <a:gd name="T10" fmla="*/ 2147483647 w 136"/>
              <a:gd name="T11" fmla="*/ 2147483647 h 153"/>
              <a:gd name="T12" fmla="*/ 2147483647 w 136"/>
              <a:gd name="T13" fmla="*/ 2147483647 h 153"/>
              <a:gd name="T14" fmla="*/ 2147483647 w 136"/>
              <a:gd name="T15" fmla="*/ 2147483647 h 153"/>
              <a:gd name="T16" fmla="*/ 2147483647 w 136"/>
              <a:gd name="T17" fmla="*/ 2147483647 h 153"/>
              <a:gd name="T18" fmla="*/ 2147483647 w 136"/>
              <a:gd name="T19" fmla="*/ 2147483647 h 153"/>
              <a:gd name="T20" fmla="*/ 2147483647 w 136"/>
              <a:gd name="T21" fmla="*/ 2147483647 h 153"/>
              <a:gd name="T22" fmla="*/ 2147483647 w 136"/>
              <a:gd name="T23" fmla="*/ 2147483647 h 153"/>
              <a:gd name="T24" fmla="*/ 2147483647 w 136"/>
              <a:gd name="T25" fmla="*/ 2147483647 h 153"/>
              <a:gd name="T26" fmla="*/ 2147483647 w 136"/>
              <a:gd name="T27" fmla="*/ 2147483647 h 153"/>
              <a:gd name="T28" fmla="*/ 2147483647 w 136"/>
              <a:gd name="T29" fmla="*/ 2147483647 h 153"/>
              <a:gd name="T30" fmla="*/ 2147483647 w 136"/>
              <a:gd name="T31" fmla="*/ 2147483647 h 153"/>
              <a:gd name="T32" fmla="*/ 2147483647 w 136"/>
              <a:gd name="T33" fmla="*/ 2147483647 h 153"/>
              <a:gd name="T34" fmla="*/ 2147483647 w 136"/>
              <a:gd name="T35" fmla="*/ 2147483647 h 153"/>
              <a:gd name="T36" fmla="*/ 2147483647 w 136"/>
              <a:gd name="T37" fmla="*/ 2147483647 h 153"/>
              <a:gd name="T38" fmla="*/ 2147483647 w 136"/>
              <a:gd name="T39" fmla="*/ 2147483647 h 153"/>
              <a:gd name="T40" fmla="*/ 2147483647 w 136"/>
              <a:gd name="T41" fmla="*/ 2147483647 h 153"/>
              <a:gd name="T42" fmla="*/ 2147483647 w 136"/>
              <a:gd name="T43" fmla="*/ 2147483647 h 153"/>
              <a:gd name="T44" fmla="*/ 2147483647 w 136"/>
              <a:gd name="T45" fmla="*/ 2147483647 h 153"/>
              <a:gd name="T46" fmla="*/ 2147483647 w 136"/>
              <a:gd name="T47" fmla="*/ 2147483647 h 153"/>
              <a:gd name="T48" fmla="*/ 2147483647 w 136"/>
              <a:gd name="T49" fmla="*/ 2147483647 h 153"/>
              <a:gd name="T50" fmla="*/ 2147483647 w 136"/>
              <a:gd name="T51" fmla="*/ 2147483647 h 153"/>
              <a:gd name="T52" fmla="*/ 2147483647 w 136"/>
              <a:gd name="T53" fmla="*/ 2147483647 h 153"/>
              <a:gd name="T54" fmla="*/ 2147483647 w 136"/>
              <a:gd name="T55" fmla="*/ 2147483647 h 153"/>
              <a:gd name="T56" fmla="*/ 2147483647 w 136"/>
              <a:gd name="T57" fmla="*/ 2147483647 h 153"/>
              <a:gd name="T58" fmla="*/ 2147483647 w 136"/>
              <a:gd name="T59" fmla="*/ 2147483647 h 153"/>
              <a:gd name="T60" fmla="*/ 2147483647 w 136"/>
              <a:gd name="T61" fmla="*/ 2147483647 h 153"/>
              <a:gd name="T62" fmla="*/ 2147483647 w 136"/>
              <a:gd name="T63" fmla="*/ 2147483647 h 153"/>
              <a:gd name="T64" fmla="*/ 2147483647 w 136"/>
              <a:gd name="T65" fmla="*/ 2147483647 h 153"/>
              <a:gd name="T66" fmla="*/ 2147483647 w 136"/>
              <a:gd name="T67" fmla="*/ 2147483647 h 153"/>
              <a:gd name="T68" fmla="*/ 2147483647 w 136"/>
              <a:gd name="T69" fmla="*/ 2147483647 h 153"/>
              <a:gd name="T70" fmla="*/ 2147483647 w 136"/>
              <a:gd name="T71" fmla="*/ 2147483647 h 153"/>
              <a:gd name="T72" fmla="*/ 2147483647 w 136"/>
              <a:gd name="T73" fmla="*/ 2147483647 h 153"/>
              <a:gd name="T74" fmla="*/ 2147483647 w 136"/>
              <a:gd name="T75" fmla="*/ 0 h 153"/>
              <a:gd name="T76" fmla="*/ 2147483647 w 136"/>
              <a:gd name="T77" fmla="*/ 2147483647 h 153"/>
              <a:gd name="T78" fmla="*/ 2147483647 w 136"/>
              <a:gd name="T79" fmla="*/ 2147483647 h 153"/>
              <a:gd name="T80" fmla="*/ 2147483647 w 136"/>
              <a:gd name="T81" fmla="*/ 2147483647 h 153"/>
              <a:gd name="T82" fmla="*/ 0 w 136"/>
              <a:gd name="T83" fmla="*/ 2147483647 h 15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36"/>
              <a:gd name="T127" fmla="*/ 0 h 153"/>
              <a:gd name="T128" fmla="*/ 136 w 136"/>
              <a:gd name="T129" fmla="*/ 153 h 15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36" h="153">
                <a:moveTo>
                  <a:pt x="0" y="5"/>
                </a:moveTo>
                <a:lnTo>
                  <a:pt x="1" y="20"/>
                </a:lnTo>
                <a:lnTo>
                  <a:pt x="3" y="35"/>
                </a:lnTo>
                <a:lnTo>
                  <a:pt x="6" y="49"/>
                </a:lnTo>
                <a:lnTo>
                  <a:pt x="11" y="62"/>
                </a:lnTo>
                <a:lnTo>
                  <a:pt x="16" y="75"/>
                </a:lnTo>
                <a:lnTo>
                  <a:pt x="23" y="88"/>
                </a:lnTo>
                <a:lnTo>
                  <a:pt x="31" y="100"/>
                </a:lnTo>
                <a:lnTo>
                  <a:pt x="39" y="109"/>
                </a:lnTo>
                <a:lnTo>
                  <a:pt x="49" y="119"/>
                </a:lnTo>
                <a:lnTo>
                  <a:pt x="58" y="129"/>
                </a:lnTo>
                <a:lnTo>
                  <a:pt x="68" y="135"/>
                </a:lnTo>
                <a:lnTo>
                  <a:pt x="81" y="142"/>
                </a:lnTo>
                <a:lnTo>
                  <a:pt x="92" y="147"/>
                </a:lnTo>
                <a:lnTo>
                  <a:pt x="105" y="150"/>
                </a:lnTo>
                <a:lnTo>
                  <a:pt x="120" y="152"/>
                </a:lnTo>
                <a:lnTo>
                  <a:pt x="135" y="152"/>
                </a:lnTo>
                <a:lnTo>
                  <a:pt x="133" y="143"/>
                </a:lnTo>
                <a:lnTo>
                  <a:pt x="120" y="143"/>
                </a:lnTo>
                <a:lnTo>
                  <a:pt x="107" y="142"/>
                </a:lnTo>
                <a:lnTo>
                  <a:pt x="96" y="139"/>
                </a:lnTo>
                <a:lnTo>
                  <a:pt x="84" y="134"/>
                </a:lnTo>
                <a:lnTo>
                  <a:pt x="73" y="129"/>
                </a:lnTo>
                <a:lnTo>
                  <a:pt x="63" y="122"/>
                </a:lnTo>
                <a:lnTo>
                  <a:pt x="53" y="114"/>
                </a:lnTo>
                <a:lnTo>
                  <a:pt x="45" y="104"/>
                </a:lnTo>
                <a:lnTo>
                  <a:pt x="37" y="95"/>
                </a:lnTo>
                <a:lnTo>
                  <a:pt x="31" y="83"/>
                </a:lnTo>
                <a:lnTo>
                  <a:pt x="24" y="72"/>
                </a:lnTo>
                <a:lnTo>
                  <a:pt x="19" y="59"/>
                </a:lnTo>
                <a:lnTo>
                  <a:pt x="16" y="46"/>
                </a:lnTo>
                <a:lnTo>
                  <a:pt x="13" y="33"/>
                </a:lnTo>
                <a:lnTo>
                  <a:pt x="10" y="18"/>
                </a:lnTo>
                <a:lnTo>
                  <a:pt x="10" y="5"/>
                </a:lnTo>
                <a:lnTo>
                  <a:pt x="8" y="4"/>
                </a:lnTo>
                <a:lnTo>
                  <a:pt x="8" y="2"/>
                </a:lnTo>
                <a:lnTo>
                  <a:pt x="6" y="2"/>
                </a:lnTo>
                <a:lnTo>
                  <a:pt x="5" y="0"/>
                </a:lnTo>
                <a:lnTo>
                  <a:pt x="3" y="2"/>
                </a:lnTo>
                <a:lnTo>
                  <a:pt x="1" y="2"/>
                </a:lnTo>
                <a:lnTo>
                  <a:pt x="1" y="4"/>
                </a:lnTo>
                <a:lnTo>
                  <a:pt x="0" y="5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Freeform 89">
            <a:extLst>
              <a:ext uri="{FF2B5EF4-FFF2-40B4-BE49-F238E27FC236}">
                <a16:creationId xmlns:a16="http://schemas.microsoft.com/office/drawing/2014/main" id="{AF06C68B-A747-A4D7-83C7-97DFFCF485C3}"/>
              </a:ext>
            </a:extLst>
          </p:cNvPr>
          <p:cNvSpPr>
            <a:spLocks/>
          </p:cNvSpPr>
          <p:nvPr/>
        </p:nvSpPr>
        <p:spPr bwMode="auto">
          <a:xfrm>
            <a:off x="3340463" y="3191984"/>
            <a:ext cx="204605" cy="225224"/>
          </a:xfrm>
          <a:custGeom>
            <a:avLst/>
            <a:gdLst>
              <a:gd name="T0" fmla="*/ 2147483647 w 129"/>
              <a:gd name="T1" fmla="*/ 2147483647 h 142"/>
              <a:gd name="T2" fmla="*/ 2147483647 w 129"/>
              <a:gd name="T3" fmla="*/ 0 h 142"/>
              <a:gd name="T4" fmla="*/ 2147483647 w 129"/>
              <a:gd name="T5" fmla="*/ 2147483647 h 142"/>
              <a:gd name="T6" fmla="*/ 2147483647 w 129"/>
              <a:gd name="T7" fmla="*/ 2147483647 h 142"/>
              <a:gd name="T8" fmla="*/ 2147483647 w 129"/>
              <a:gd name="T9" fmla="*/ 2147483647 h 142"/>
              <a:gd name="T10" fmla="*/ 2147483647 w 129"/>
              <a:gd name="T11" fmla="*/ 2147483647 h 142"/>
              <a:gd name="T12" fmla="*/ 2147483647 w 129"/>
              <a:gd name="T13" fmla="*/ 2147483647 h 142"/>
              <a:gd name="T14" fmla="*/ 2147483647 w 129"/>
              <a:gd name="T15" fmla="*/ 2147483647 h 142"/>
              <a:gd name="T16" fmla="*/ 2147483647 w 129"/>
              <a:gd name="T17" fmla="*/ 2147483647 h 142"/>
              <a:gd name="T18" fmla="*/ 2147483647 w 129"/>
              <a:gd name="T19" fmla="*/ 2147483647 h 142"/>
              <a:gd name="T20" fmla="*/ 2147483647 w 129"/>
              <a:gd name="T21" fmla="*/ 2147483647 h 142"/>
              <a:gd name="T22" fmla="*/ 2147483647 w 129"/>
              <a:gd name="T23" fmla="*/ 2147483647 h 142"/>
              <a:gd name="T24" fmla="*/ 2147483647 w 129"/>
              <a:gd name="T25" fmla="*/ 2147483647 h 142"/>
              <a:gd name="T26" fmla="*/ 2147483647 w 129"/>
              <a:gd name="T27" fmla="*/ 2147483647 h 142"/>
              <a:gd name="T28" fmla="*/ 2147483647 w 129"/>
              <a:gd name="T29" fmla="*/ 2147483647 h 142"/>
              <a:gd name="T30" fmla="*/ 2147483647 w 129"/>
              <a:gd name="T31" fmla="*/ 2147483647 h 142"/>
              <a:gd name="T32" fmla="*/ 2147483647 w 129"/>
              <a:gd name="T33" fmla="*/ 2147483647 h 142"/>
              <a:gd name="T34" fmla="*/ 0 w 129"/>
              <a:gd name="T35" fmla="*/ 2147483647 h 142"/>
              <a:gd name="T36" fmla="*/ 2147483647 w 129"/>
              <a:gd name="T37" fmla="*/ 2147483647 h 142"/>
              <a:gd name="T38" fmla="*/ 2147483647 w 129"/>
              <a:gd name="T39" fmla="*/ 2147483647 h 142"/>
              <a:gd name="T40" fmla="*/ 2147483647 w 129"/>
              <a:gd name="T41" fmla="*/ 2147483647 h 142"/>
              <a:gd name="T42" fmla="*/ 2147483647 w 129"/>
              <a:gd name="T43" fmla="*/ 2147483647 h 142"/>
              <a:gd name="T44" fmla="*/ 2147483647 w 129"/>
              <a:gd name="T45" fmla="*/ 2147483647 h 142"/>
              <a:gd name="T46" fmla="*/ 2147483647 w 129"/>
              <a:gd name="T47" fmla="*/ 2147483647 h 142"/>
              <a:gd name="T48" fmla="*/ 2147483647 w 129"/>
              <a:gd name="T49" fmla="*/ 2147483647 h 142"/>
              <a:gd name="T50" fmla="*/ 2147483647 w 129"/>
              <a:gd name="T51" fmla="*/ 2147483647 h 142"/>
              <a:gd name="T52" fmla="*/ 2147483647 w 129"/>
              <a:gd name="T53" fmla="*/ 2147483647 h 142"/>
              <a:gd name="T54" fmla="*/ 2147483647 w 129"/>
              <a:gd name="T55" fmla="*/ 2147483647 h 142"/>
              <a:gd name="T56" fmla="*/ 2147483647 w 129"/>
              <a:gd name="T57" fmla="*/ 2147483647 h 142"/>
              <a:gd name="T58" fmla="*/ 2147483647 w 129"/>
              <a:gd name="T59" fmla="*/ 2147483647 h 142"/>
              <a:gd name="T60" fmla="*/ 2147483647 w 129"/>
              <a:gd name="T61" fmla="*/ 2147483647 h 142"/>
              <a:gd name="T62" fmla="*/ 2147483647 w 129"/>
              <a:gd name="T63" fmla="*/ 2147483647 h 142"/>
              <a:gd name="T64" fmla="*/ 2147483647 w 129"/>
              <a:gd name="T65" fmla="*/ 2147483647 h 142"/>
              <a:gd name="T66" fmla="*/ 2147483647 w 129"/>
              <a:gd name="T67" fmla="*/ 2147483647 h 142"/>
              <a:gd name="T68" fmla="*/ 2147483647 w 129"/>
              <a:gd name="T69" fmla="*/ 2147483647 h 142"/>
              <a:gd name="T70" fmla="*/ 2147483647 w 129"/>
              <a:gd name="T71" fmla="*/ 2147483647 h 142"/>
              <a:gd name="T72" fmla="*/ 2147483647 w 129"/>
              <a:gd name="T73" fmla="*/ 2147483647 h 142"/>
              <a:gd name="T74" fmla="*/ 2147483647 w 129"/>
              <a:gd name="T75" fmla="*/ 2147483647 h 142"/>
              <a:gd name="T76" fmla="*/ 2147483647 w 129"/>
              <a:gd name="T77" fmla="*/ 2147483647 h 142"/>
              <a:gd name="T78" fmla="*/ 2147483647 w 129"/>
              <a:gd name="T79" fmla="*/ 2147483647 h 142"/>
              <a:gd name="T80" fmla="*/ 2147483647 w 129"/>
              <a:gd name="T81" fmla="*/ 2147483647 h 142"/>
              <a:gd name="T82" fmla="*/ 2147483647 w 129"/>
              <a:gd name="T83" fmla="*/ 2147483647 h 142"/>
              <a:gd name="T84" fmla="*/ 2147483647 w 129"/>
              <a:gd name="T85" fmla="*/ 2147483647 h 142"/>
              <a:gd name="T86" fmla="*/ 2147483647 w 129"/>
              <a:gd name="T87" fmla="*/ 2147483647 h 142"/>
              <a:gd name="T88" fmla="*/ 2147483647 w 129"/>
              <a:gd name="T89" fmla="*/ 0 h 142"/>
              <a:gd name="T90" fmla="*/ 2147483647 w 129"/>
              <a:gd name="T91" fmla="*/ 2147483647 h 14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29"/>
              <a:gd name="T139" fmla="*/ 0 h 142"/>
              <a:gd name="T140" fmla="*/ 129 w 129"/>
              <a:gd name="T141" fmla="*/ 142 h 14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29" h="142">
                <a:moveTo>
                  <a:pt x="127" y="8"/>
                </a:moveTo>
                <a:lnTo>
                  <a:pt x="125" y="0"/>
                </a:lnTo>
                <a:lnTo>
                  <a:pt x="112" y="2"/>
                </a:lnTo>
                <a:lnTo>
                  <a:pt x="99" y="3"/>
                </a:lnTo>
                <a:lnTo>
                  <a:pt x="88" y="8"/>
                </a:lnTo>
                <a:lnTo>
                  <a:pt x="76" y="13"/>
                </a:lnTo>
                <a:lnTo>
                  <a:pt x="65" y="18"/>
                </a:lnTo>
                <a:lnTo>
                  <a:pt x="53" y="26"/>
                </a:lnTo>
                <a:lnTo>
                  <a:pt x="44" y="32"/>
                </a:lnTo>
                <a:lnTo>
                  <a:pt x="36" y="42"/>
                </a:lnTo>
                <a:lnTo>
                  <a:pt x="27" y="52"/>
                </a:lnTo>
                <a:lnTo>
                  <a:pt x="21" y="63"/>
                </a:lnTo>
                <a:lnTo>
                  <a:pt x="14" y="75"/>
                </a:lnTo>
                <a:lnTo>
                  <a:pt x="10" y="86"/>
                </a:lnTo>
                <a:lnTo>
                  <a:pt x="5" y="99"/>
                </a:lnTo>
                <a:lnTo>
                  <a:pt x="1" y="114"/>
                </a:lnTo>
                <a:lnTo>
                  <a:pt x="1" y="127"/>
                </a:lnTo>
                <a:lnTo>
                  <a:pt x="0" y="141"/>
                </a:lnTo>
                <a:lnTo>
                  <a:pt x="10" y="141"/>
                </a:lnTo>
                <a:lnTo>
                  <a:pt x="10" y="127"/>
                </a:lnTo>
                <a:lnTo>
                  <a:pt x="11" y="114"/>
                </a:lnTo>
                <a:lnTo>
                  <a:pt x="13" y="101"/>
                </a:lnTo>
                <a:lnTo>
                  <a:pt x="18" y="89"/>
                </a:lnTo>
                <a:lnTo>
                  <a:pt x="23" y="78"/>
                </a:lnTo>
                <a:lnTo>
                  <a:pt x="27" y="67"/>
                </a:lnTo>
                <a:lnTo>
                  <a:pt x="34" y="57"/>
                </a:lnTo>
                <a:lnTo>
                  <a:pt x="42" y="47"/>
                </a:lnTo>
                <a:lnTo>
                  <a:pt x="50" y="39"/>
                </a:lnTo>
                <a:lnTo>
                  <a:pt x="60" y="32"/>
                </a:lnTo>
                <a:lnTo>
                  <a:pt x="70" y="26"/>
                </a:lnTo>
                <a:lnTo>
                  <a:pt x="79" y="19"/>
                </a:lnTo>
                <a:lnTo>
                  <a:pt x="89" y="16"/>
                </a:lnTo>
                <a:lnTo>
                  <a:pt x="101" y="13"/>
                </a:lnTo>
                <a:lnTo>
                  <a:pt x="114" y="10"/>
                </a:lnTo>
                <a:lnTo>
                  <a:pt x="125" y="10"/>
                </a:lnTo>
                <a:lnTo>
                  <a:pt x="123" y="2"/>
                </a:lnTo>
                <a:lnTo>
                  <a:pt x="125" y="10"/>
                </a:lnTo>
                <a:lnTo>
                  <a:pt x="127" y="8"/>
                </a:lnTo>
                <a:lnTo>
                  <a:pt x="128" y="8"/>
                </a:lnTo>
                <a:lnTo>
                  <a:pt x="128" y="6"/>
                </a:lnTo>
                <a:lnTo>
                  <a:pt x="128" y="5"/>
                </a:lnTo>
                <a:lnTo>
                  <a:pt x="128" y="3"/>
                </a:lnTo>
                <a:lnTo>
                  <a:pt x="128" y="2"/>
                </a:lnTo>
                <a:lnTo>
                  <a:pt x="127" y="2"/>
                </a:lnTo>
                <a:lnTo>
                  <a:pt x="125" y="0"/>
                </a:lnTo>
                <a:lnTo>
                  <a:pt x="127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Freeform 90">
            <a:extLst>
              <a:ext uri="{FF2B5EF4-FFF2-40B4-BE49-F238E27FC236}">
                <a16:creationId xmlns:a16="http://schemas.microsoft.com/office/drawing/2014/main" id="{FF40878E-EA27-03C9-1B22-2B499024F2F8}"/>
              </a:ext>
            </a:extLst>
          </p:cNvPr>
          <p:cNvSpPr>
            <a:spLocks/>
          </p:cNvSpPr>
          <p:nvPr/>
        </p:nvSpPr>
        <p:spPr bwMode="auto">
          <a:xfrm>
            <a:off x="2991524" y="3052409"/>
            <a:ext cx="158608" cy="315631"/>
          </a:xfrm>
          <a:custGeom>
            <a:avLst/>
            <a:gdLst>
              <a:gd name="T0" fmla="*/ 2147483647 w 100"/>
              <a:gd name="T1" fmla="*/ 0 h 199"/>
              <a:gd name="T2" fmla="*/ 2147483647 w 100"/>
              <a:gd name="T3" fmla="*/ 0 h 199"/>
              <a:gd name="T4" fmla="*/ 2147483647 w 100"/>
              <a:gd name="T5" fmla="*/ 2147483647 h 199"/>
              <a:gd name="T6" fmla="*/ 2147483647 w 100"/>
              <a:gd name="T7" fmla="*/ 2147483647 h 199"/>
              <a:gd name="T8" fmla="*/ 2147483647 w 100"/>
              <a:gd name="T9" fmla="*/ 2147483647 h 199"/>
              <a:gd name="T10" fmla="*/ 2147483647 w 100"/>
              <a:gd name="T11" fmla="*/ 2147483647 h 199"/>
              <a:gd name="T12" fmla="*/ 2147483647 w 100"/>
              <a:gd name="T13" fmla="*/ 2147483647 h 199"/>
              <a:gd name="T14" fmla="*/ 2147483647 w 100"/>
              <a:gd name="T15" fmla="*/ 2147483647 h 199"/>
              <a:gd name="T16" fmla="*/ 2147483647 w 100"/>
              <a:gd name="T17" fmla="*/ 2147483647 h 199"/>
              <a:gd name="T18" fmla="*/ 0 w 100"/>
              <a:gd name="T19" fmla="*/ 2147483647 h 199"/>
              <a:gd name="T20" fmla="*/ 0 w 100"/>
              <a:gd name="T21" fmla="*/ 2147483647 h 199"/>
              <a:gd name="T22" fmla="*/ 0 w 100"/>
              <a:gd name="T23" fmla="*/ 2147483647 h 199"/>
              <a:gd name="T24" fmla="*/ 2147483647 w 100"/>
              <a:gd name="T25" fmla="*/ 2147483647 h 199"/>
              <a:gd name="T26" fmla="*/ 2147483647 w 100"/>
              <a:gd name="T27" fmla="*/ 2147483647 h 199"/>
              <a:gd name="T28" fmla="*/ 2147483647 w 100"/>
              <a:gd name="T29" fmla="*/ 2147483647 h 199"/>
              <a:gd name="T30" fmla="*/ 2147483647 w 100"/>
              <a:gd name="T31" fmla="*/ 2147483647 h 199"/>
              <a:gd name="T32" fmla="*/ 2147483647 w 100"/>
              <a:gd name="T33" fmla="*/ 2147483647 h 199"/>
              <a:gd name="T34" fmla="*/ 2147483647 w 100"/>
              <a:gd name="T35" fmla="*/ 2147483647 h 199"/>
              <a:gd name="T36" fmla="*/ 2147483647 w 100"/>
              <a:gd name="T37" fmla="*/ 2147483647 h 199"/>
              <a:gd name="T38" fmla="*/ 2147483647 w 100"/>
              <a:gd name="T39" fmla="*/ 2147483647 h 199"/>
              <a:gd name="T40" fmla="*/ 2147483647 w 100"/>
              <a:gd name="T41" fmla="*/ 2147483647 h 199"/>
              <a:gd name="T42" fmla="*/ 2147483647 w 100"/>
              <a:gd name="T43" fmla="*/ 2147483647 h 199"/>
              <a:gd name="T44" fmla="*/ 2147483647 w 100"/>
              <a:gd name="T45" fmla="*/ 2147483647 h 199"/>
              <a:gd name="T46" fmla="*/ 2147483647 w 100"/>
              <a:gd name="T47" fmla="*/ 2147483647 h 199"/>
              <a:gd name="T48" fmla="*/ 2147483647 w 100"/>
              <a:gd name="T49" fmla="*/ 2147483647 h 199"/>
              <a:gd name="T50" fmla="*/ 2147483647 w 100"/>
              <a:gd name="T51" fmla="*/ 2147483647 h 199"/>
              <a:gd name="T52" fmla="*/ 2147483647 w 100"/>
              <a:gd name="T53" fmla="*/ 2147483647 h 199"/>
              <a:gd name="T54" fmla="*/ 2147483647 w 100"/>
              <a:gd name="T55" fmla="*/ 2147483647 h 199"/>
              <a:gd name="T56" fmla="*/ 2147483647 w 100"/>
              <a:gd name="T57" fmla="*/ 2147483647 h 199"/>
              <a:gd name="T58" fmla="*/ 2147483647 w 100"/>
              <a:gd name="T59" fmla="*/ 2147483647 h 199"/>
              <a:gd name="T60" fmla="*/ 2147483647 w 100"/>
              <a:gd name="T61" fmla="*/ 2147483647 h 199"/>
              <a:gd name="T62" fmla="*/ 2147483647 w 100"/>
              <a:gd name="T63" fmla="*/ 2147483647 h 199"/>
              <a:gd name="T64" fmla="*/ 2147483647 w 100"/>
              <a:gd name="T65" fmla="*/ 2147483647 h 199"/>
              <a:gd name="T66" fmla="*/ 2147483647 w 100"/>
              <a:gd name="T67" fmla="*/ 2147483647 h 199"/>
              <a:gd name="T68" fmla="*/ 2147483647 w 100"/>
              <a:gd name="T69" fmla="*/ 2147483647 h 199"/>
              <a:gd name="T70" fmla="*/ 2147483647 w 100"/>
              <a:gd name="T71" fmla="*/ 2147483647 h 199"/>
              <a:gd name="T72" fmla="*/ 2147483647 w 100"/>
              <a:gd name="T73" fmla="*/ 2147483647 h 199"/>
              <a:gd name="T74" fmla="*/ 2147483647 w 100"/>
              <a:gd name="T75" fmla="*/ 2147483647 h 199"/>
              <a:gd name="T76" fmla="*/ 2147483647 w 100"/>
              <a:gd name="T77" fmla="*/ 2147483647 h 199"/>
              <a:gd name="T78" fmla="*/ 2147483647 w 100"/>
              <a:gd name="T79" fmla="*/ 0 h 199"/>
              <a:gd name="T80" fmla="*/ 2147483647 w 100"/>
              <a:gd name="T81" fmla="*/ 0 h 199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00"/>
              <a:gd name="T124" fmla="*/ 0 h 199"/>
              <a:gd name="T125" fmla="*/ 100 w 100"/>
              <a:gd name="T126" fmla="*/ 199 h 199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00" h="199">
                <a:moveTo>
                  <a:pt x="49" y="0"/>
                </a:moveTo>
                <a:lnTo>
                  <a:pt x="44" y="0"/>
                </a:lnTo>
                <a:lnTo>
                  <a:pt x="39" y="2"/>
                </a:lnTo>
                <a:lnTo>
                  <a:pt x="34" y="5"/>
                </a:lnTo>
                <a:lnTo>
                  <a:pt x="30" y="8"/>
                </a:lnTo>
                <a:lnTo>
                  <a:pt x="21" y="16"/>
                </a:lnTo>
                <a:lnTo>
                  <a:pt x="15" y="29"/>
                </a:lnTo>
                <a:lnTo>
                  <a:pt x="8" y="44"/>
                </a:lnTo>
                <a:lnTo>
                  <a:pt x="4" y="60"/>
                </a:lnTo>
                <a:lnTo>
                  <a:pt x="0" y="80"/>
                </a:lnTo>
                <a:lnTo>
                  <a:pt x="0" y="99"/>
                </a:lnTo>
                <a:lnTo>
                  <a:pt x="0" y="120"/>
                </a:lnTo>
                <a:lnTo>
                  <a:pt x="4" y="138"/>
                </a:lnTo>
                <a:lnTo>
                  <a:pt x="8" y="155"/>
                </a:lnTo>
                <a:lnTo>
                  <a:pt x="15" y="169"/>
                </a:lnTo>
                <a:lnTo>
                  <a:pt x="21" y="182"/>
                </a:lnTo>
                <a:lnTo>
                  <a:pt x="30" y="190"/>
                </a:lnTo>
                <a:lnTo>
                  <a:pt x="34" y="195"/>
                </a:lnTo>
                <a:lnTo>
                  <a:pt x="39" y="197"/>
                </a:lnTo>
                <a:lnTo>
                  <a:pt x="44" y="198"/>
                </a:lnTo>
                <a:lnTo>
                  <a:pt x="49" y="198"/>
                </a:lnTo>
                <a:lnTo>
                  <a:pt x="54" y="198"/>
                </a:lnTo>
                <a:lnTo>
                  <a:pt x="60" y="197"/>
                </a:lnTo>
                <a:lnTo>
                  <a:pt x="64" y="195"/>
                </a:lnTo>
                <a:lnTo>
                  <a:pt x="69" y="190"/>
                </a:lnTo>
                <a:lnTo>
                  <a:pt x="78" y="182"/>
                </a:lnTo>
                <a:lnTo>
                  <a:pt x="85" y="169"/>
                </a:lnTo>
                <a:lnTo>
                  <a:pt x="91" y="155"/>
                </a:lnTo>
                <a:lnTo>
                  <a:pt x="96" y="138"/>
                </a:lnTo>
                <a:lnTo>
                  <a:pt x="99" y="120"/>
                </a:lnTo>
                <a:lnTo>
                  <a:pt x="99" y="99"/>
                </a:lnTo>
                <a:lnTo>
                  <a:pt x="99" y="80"/>
                </a:lnTo>
                <a:lnTo>
                  <a:pt x="96" y="60"/>
                </a:lnTo>
                <a:lnTo>
                  <a:pt x="91" y="44"/>
                </a:lnTo>
                <a:lnTo>
                  <a:pt x="85" y="29"/>
                </a:lnTo>
                <a:lnTo>
                  <a:pt x="78" y="16"/>
                </a:lnTo>
                <a:lnTo>
                  <a:pt x="69" y="8"/>
                </a:lnTo>
                <a:lnTo>
                  <a:pt x="64" y="5"/>
                </a:lnTo>
                <a:lnTo>
                  <a:pt x="60" y="2"/>
                </a:lnTo>
                <a:lnTo>
                  <a:pt x="54" y="0"/>
                </a:lnTo>
                <a:lnTo>
                  <a:pt x="49" y="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Freeform 91">
            <a:extLst>
              <a:ext uri="{FF2B5EF4-FFF2-40B4-BE49-F238E27FC236}">
                <a16:creationId xmlns:a16="http://schemas.microsoft.com/office/drawing/2014/main" id="{7B8E8F8D-5F9B-E38E-FDBF-9F670CA7E8A0}"/>
              </a:ext>
            </a:extLst>
          </p:cNvPr>
          <p:cNvSpPr>
            <a:spLocks/>
          </p:cNvSpPr>
          <p:nvPr/>
        </p:nvSpPr>
        <p:spPr bwMode="auto">
          <a:xfrm>
            <a:off x="2983594" y="3044478"/>
            <a:ext cx="87234" cy="166538"/>
          </a:xfrm>
          <a:custGeom>
            <a:avLst/>
            <a:gdLst>
              <a:gd name="T0" fmla="*/ 2147483647 w 55"/>
              <a:gd name="T1" fmla="*/ 2147483647 h 105"/>
              <a:gd name="T2" fmla="*/ 2147483647 w 55"/>
              <a:gd name="T3" fmla="*/ 2147483647 h 105"/>
              <a:gd name="T4" fmla="*/ 2147483647 w 55"/>
              <a:gd name="T5" fmla="*/ 2147483647 h 105"/>
              <a:gd name="T6" fmla="*/ 2147483647 w 55"/>
              <a:gd name="T7" fmla="*/ 2147483647 h 105"/>
              <a:gd name="T8" fmla="*/ 2147483647 w 55"/>
              <a:gd name="T9" fmla="*/ 2147483647 h 105"/>
              <a:gd name="T10" fmla="*/ 2147483647 w 55"/>
              <a:gd name="T11" fmla="*/ 2147483647 h 105"/>
              <a:gd name="T12" fmla="*/ 2147483647 w 55"/>
              <a:gd name="T13" fmla="*/ 2147483647 h 105"/>
              <a:gd name="T14" fmla="*/ 2147483647 w 55"/>
              <a:gd name="T15" fmla="*/ 2147483647 h 105"/>
              <a:gd name="T16" fmla="*/ 2147483647 w 55"/>
              <a:gd name="T17" fmla="*/ 2147483647 h 105"/>
              <a:gd name="T18" fmla="*/ 2147483647 w 55"/>
              <a:gd name="T19" fmla="*/ 2147483647 h 105"/>
              <a:gd name="T20" fmla="*/ 2147483647 w 55"/>
              <a:gd name="T21" fmla="*/ 2147483647 h 105"/>
              <a:gd name="T22" fmla="*/ 2147483647 w 55"/>
              <a:gd name="T23" fmla="*/ 0 h 105"/>
              <a:gd name="T24" fmla="*/ 2147483647 w 55"/>
              <a:gd name="T25" fmla="*/ 2147483647 h 105"/>
              <a:gd name="T26" fmla="*/ 2147483647 w 55"/>
              <a:gd name="T27" fmla="*/ 2147483647 h 105"/>
              <a:gd name="T28" fmla="*/ 2147483647 w 55"/>
              <a:gd name="T29" fmla="*/ 2147483647 h 105"/>
              <a:gd name="T30" fmla="*/ 2147483647 w 55"/>
              <a:gd name="T31" fmla="*/ 2147483647 h 105"/>
              <a:gd name="T32" fmla="*/ 2147483647 w 55"/>
              <a:gd name="T33" fmla="*/ 2147483647 h 105"/>
              <a:gd name="T34" fmla="*/ 2147483647 w 55"/>
              <a:gd name="T35" fmla="*/ 2147483647 h 105"/>
              <a:gd name="T36" fmla="*/ 2147483647 w 55"/>
              <a:gd name="T37" fmla="*/ 2147483647 h 105"/>
              <a:gd name="T38" fmla="*/ 2147483647 w 55"/>
              <a:gd name="T39" fmla="*/ 2147483647 h 105"/>
              <a:gd name="T40" fmla="*/ 2147483647 w 55"/>
              <a:gd name="T41" fmla="*/ 2147483647 h 105"/>
              <a:gd name="T42" fmla="*/ 0 w 55"/>
              <a:gd name="T43" fmla="*/ 2147483647 h 105"/>
              <a:gd name="T44" fmla="*/ 2147483647 w 55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5"/>
              <a:gd name="T70" fmla="*/ 0 h 105"/>
              <a:gd name="T71" fmla="*/ 55 w 55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5" h="105">
                <a:moveTo>
                  <a:pt x="9" y="104"/>
                </a:moveTo>
                <a:lnTo>
                  <a:pt x="10" y="85"/>
                </a:lnTo>
                <a:lnTo>
                  <a:pt x="13" y="67"/>
                </a:lnTo>
                <a:lnTo>
                  <a:pt x="18" y="51"/>
                </a:lnTo>
                <a:lnTo>
                  <a:pt x="23" y="36"/>
                </a:lnTo>
                <a:lnTo>
                  <a:pt x="30" y="25"/>
                </a:lnTo>
                <a:lnTo>
                  <a:pt x="38" y="15"/>
                </a:lnTo>
                <a:lnTo>
                  <a:pt x="43" y="13"/>
                </a:lnTo>
                <a:lnTo>
                  <a:pt x="46" y="10"/>
                </a:lnTo>
                <a:lnTo>
                  <a:pt x="51" y="10"/>
                </a:lnTo>
                <a:lnTo>
                  <a:pt x="54" y="8"/>
                </a:lnTo>
                <a:lnTo>
                  <a:pt x="54" y="0"/>
                </a:lnTo>
                <a:lnTo>
                  <a:pt x="49" y="2"/>
                </a:lnTo>
                <a:lnTo>
                  <a:pt x="43" y="4"/>
                </a:lnTo>
                <a:lnTo>
                  <a:pt x="38" y="5"/>
                </a:lnTo>
                <a:lnTo>
                  <a:pt x="33" y="10"/>
                </a:lnTo>
                <a:lnTo>
                  <a:pt x="23" y="20"/>
                </a:lnTo>
                <a:lnTo>
                  <a:pt x="15" y="33"/>
                </a:lnTo>
                <a:lnTo>
                  <a:pt x="10" y="47"/>
                </a:lnTo>
                <a:lnTo>
                  <a:pt x="5" y="65"/>
                </a:lnTo>
                <a:lnTo>
                  <a:pt x="2" y="85"/>
                </a:lnTo>
                <a:lnTo>
                  <a:pt x="0" y="104"/>
                </a:lnTo>
                <a:lnTo>
                  <a:pt x="9" y="10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Freeform 92">
            <a:extLst>
              <a:ext uri="{FF2B5EF4-FFF2-40B4-BE49-F238E27FC236}">
                <a16:creationId xmlns:a16="http://schemas.microsoft.com/office/drawing/2014/main" id="{D35C4FAB-FDCE-3135-5DF4-B1BBF862C38E}"/>
              </a:ext>
            </a:extLst>
          </p:cNvPr>
          <p:cNvSpPr>
            <a:spLocks/>
          </p:cNvSpPr>
          <p:nvPr/>
        </p:nvSpPr>
        <p:spPr bwMode="auto">
          <a:xfrm>
            <a:off x="2983594" y="3209431"/>
            <a:ext cx="87234" cy="166538"/>
          </a:xfrm>
          <a:custGeom>
            <a:avLst/>
            <a:gdLst>
              <a:gd name="T0" fmla="*/ 2147483647 w 55"/>
              <a:gd name="T1" fmla="*/ 2147483647 h 105"/>
              <a:gd name="T2" fmla="*/ 2147483647 w 55"/>
              <a:gd name="T3" fmla="*/ 2147483647 h 105"/>
              <a:gd name="T4" fmla="*/ 2147483647 w 55"/>
              <a:gd name="T5" fmla="*/ 2147483647 h 105"/>
              <a:gd name="T6" fmla="*/ 2147483647 w 55"/>
              <a:gd name="T7" fmla="*/ 2147483647 h 105"/>
              <a:gd name="T8" fmla="*/ 2147483647 w 55"/>
              <a:gd name="T9" fmla="*/ 2147483647 h 105"/>
              <a:gd name="T10" fmla="*/ 2147483647 w 55"/>
              <a:gd name="T11" fmla="*/ 2147483647 h 105"/>
              <a:gd name="T12" fmla="*/ 2147483647 w 55"/>
              <a:gd name="T13" fmla="*/ 2147483647 h 105"/>
              <a:gd name="T14" fmla="*/ 2147483647 w 55"/>
              <a:gd name="T15" fmla="*/ 2147483647 h 105"/>
              <a:gd name="T16" fmla="*/ 2147483647 w 55"/>
              <a:gd name="T17" fmla="*/ 2147483647 h 105"/>
              <a:gd name="T18" fmla="*/ 2147483647 w 55"/>
              <a:gd name="T19" fmla="*/ 2147483647 h 105"/>
              <a:gd name="T20" fmla="*/ 2147483647 w 55"/>
              <a:gd name="T21" fmla="*/ 0 h 105"/>
              <a:gd name="T22" fmla="*/ 0 w 55"/>
              <a:gd name="T23" fmla="*/ 0 h 105"/>
              <a:gd name="T24" fmla="*/ 2147483647 w 55"/>
              <a:gd name="T25" fmla="*/ 2147483647 h 105"/>
              <a:gd name="T26" fmla="*/ 2147483647 w 55"/>
              <a:gd name="T27" fmla="*/ 2147483647 h 105"/>
              <a:gd name="T28" fmla="*/ 2147483647 w 55"/>
              <a:gd name="T29" fmla="*/ 2147483647 h 105"/>
              <a:gd name="T30" fmla="*/ 2147483647 w 55"/>
              <a:gd name="T31" fmla="*/ 2147483647 h 105"/>
              <a:gd name="T32" fmla="*/ 2147483647 w 55"/>
              <a:gd name="T33" fmla="*/ 2147483647 h 105"/>
              <a:gd name="T34" fmla="*/ 2147483647 w 55"/>
              <a:gd name="T35" fmla="*/ 2147483647 h 105"/>
              <a:gd name="T36" fmla="*/ 2147483647 w 55"/>
              <a:gd name="T37" fmla="*/ 2147483647 h 105"/>
              <a:gd name="T38" fmla="*/ 2147483647 w 55"/>
              <a:gd name="T39" fmla="*/ 2147483647 h 105"/>
              <a:gd name="T40" fmla="*/ 2147483647 w 55"/>
              <a:gd name="T41" fmla="*/ 2147483647 h 105"/>
              <a:gd name="T42" fmla="*/ 2147483647 w 55"/>
              <a:gd name="T43" fmla="*/ 2147483647 h 105"/>
              <a:gd name="T44" fmla="*/ 2147483647 w 55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5"/>
              <a:gd name="T70" fmla="*/ 0 h 105"/>
              <a:gd name="T71" fmla="*/ 55 w 55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5" h="105">
                <a:moveTo>
                  <a:pt x="54" y="96"/>
                </a:moveTo>
                <a:lnTo>
                  <a:pt x="51" y="95"/>
                </a:lnTo>
                <a:lnTo>
                  <a:pt x="46" y="95"/>
                </a:lnTo>
                <a:lnTo>
                  <a:pt x="43" y="91"/>
                </a:lnTo>
                <a:lnTo>
                  <a:pt x="38" y="90"/>
                </a:lnTo>
                <a:lnTo>
                  <a:pt x="30" y="80"/>
                </a:lnTo>
                <a:lnTo>
                  <a:pt x="23" y="69"/>
                </a:lnTo>
                <a:lnTo>
                  <a:pt x="18" y="56"/>
                </a:lnTo>
                <a:lnTo>
                  <a:pt x="13" y="38"/>
                </a:lnTo>
                <a:lnTo>
                  <a:pt x="10" y="20"/>
                </a:lnTo>
                <a:lnTo>
                  <a:pt x="9" y="0"/>
                </a:lnTo>
                <a:lnTo>
                  <a:pt x="0" y="0"/>
                </a:lnTo>
                <a:lnTo>
                  <a:pt x="2" y="21"/>
                </a:lnTo>
                <a:lnTo>
                  <a:pt x="5" y="41"/>
                </a:lnTo>
                <a:lnTo>
                  <a:pt x="10" y="57"/>
                </a:lnTo>
                <a:lnTo>
                  <a:pt x="15" y="73"/>
                </a:lnTo>
                <a:lnTo>
                  <a:pt x="23" y="85"/>
                </a:lnTo>
                <a:lnTo>
                  <a:pt x="33" y="95"/>
                </a:lnTo>
                <a:lnTo>
                  <a:pt x="38" y="99"/>
                </a:lnTo>
                <a:lnTo>
                  <a:pt x="43" y="101"/>
                </a:lnTo>
                <a:lnTo>
                  <a:pt x="49" y="103"/>
                </a:lnTo>
                <a:lnTo>
                  <a:pt x="54" y="104"/>
                </a:lnTo>
                <a:lnTo>
                  <a:pt x="54" y="96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Freeform 93">
            <a:extLst>
              <a:ext uri="{FF2B5EF4-FFF2-40B4-BE49-F238E27FC236}">
                <a16:creationId xmlns:a16="http://schemas.microsoft.com/office/drawing/2014/main" id="{3B43B648-3456-BFD7-6E5D-3540A1E8E8D9}"/>
              </a:ext>
            </a:extLst>
          </p:cNvPr>
          <p:cNvSpPr>
            <a:spLocks/>
          </p:cNvSpPr>
          <p:nvPr/>
        </p:nvSpPr>
        <p:spPr bwMode="auto">
          <a:xfrm>
            <a:off x="3069242" y="3209431"/>
            <a:ext cx="88821" cy="166538"/>
          </a:xfrm>
          <a:custGeom>
            <a:avLst/>
            <a:gdLst>
              <a:gd name="T0" fmla="*/ 2147483647 w 56"/>
              <a:gd name="T1" fmla="*/ 0 h 105"/>
              <a:gd name="T2" fmla="*/ 2147483647 w 56"/>
              <a:gd name="T3" fmla="*/ 2147483647 h 105"/>
              <a:gd name="T4" fmla="*/ 2147483647 w 56"/>
              <a:gd name="T5" fmla="*/ 2147483647 h 105"/>
              <a:gd name="T6" fmla="*/ 2147483647 w 56"/>
              <a:gd name="T7" fmla="*/ 2147483647 h 105"/>
              <a:gd name="T8" fmla="*/ 2147483647 w 56"/>
              <a:gd name="T9" fmla="*/ 2147483647 h 105"/>
              <a:gd name="T10" fmla="*/ 2147483647 w 56"/>
              <a:gd name="T11" fmla="*/ 2147483647 h 105"/>
              <a:gd name="T12" fmla="*/ 2147483647 w 56"/>
              <a:gd name="T13" fmla="*/ 2147483647 h 105"/>
              <a:gd name="T14" fmla="*/ 2147483647 w 56"/>
              <a:gd name="T15" fmla="*/ 2147483647 h 105"/>
              <a:gd name="T16" fmla="*/ 2147483647 w 56"/>
              <a:gd name="T17" fmla="*/ 2147483647 h 105"/>
              <a:gd name="T18" fmla="*/ 2147483647 w 56"/>
              <a:gd name="T19" fmla="*/ 2147483647 h 105"/>
              <a:gd name="T20" fmla="*/ 0 w 56"/>
              <a:gd name="T21" fmla="*/ 2147483647 h 105"/>
              <a:gd name="T22" fmla="*/ 0 w 56"/>
              <a:gd name="T23" fmla="*/ 2147483647 h 105"/>
              <a:gd name="T24" fmla="*/ 2147483647 w 56"/>
              <a:gd name="T25" fmla="*/ 2147483647 h 105"/>
              <a:gd name="T26" fmla="*/ 2147483647 w 56"/>
              <a:gd name="T27" fmla="*/ 2147483647 h 105"/>
              <a:gd name="T28" fmla="*/ 2147483647 w 56"/>
              <a:gd name="T29" fmla="*/ 2147483647 h 105"/>
              <a:gd name="T30" fmla="*/ 2147483647 w 56"/>
              <a:gd name="T31" fmla="*/ 2147483647 h 105"/>
              <a:gd name="T32" fmla="*/ 2147483647 w 56"/>
              <a:gd name="T33" fmla="*/ 2147483647 h 105"/>
              <a:gd name="T34" fmla="*/ 2147483647 w 56"/>
              <a:gd name="T35" fmla="*/ 2147483647 h 105"/>
              <a:gd name="T36" fmla="*/ 2147483647 w 56"/>
              <a:gd name="T37" fmla="*/ 2147483647 h 105"/>
              <a:gd name="T38" fmla="*/ 2147483647 w 56"/>
              <a:gd name="T39" fmla="*/ 2147483647 h 105"/>
              <a:gd name="T40" fmla="*/ 2147483647 w 56"/>
              <a:gd name="T41" fmla="*/ 2147483647 h 105"/>
              <a:gd name="T42" fmla="*/ 2147483647 w 56"/>
              <a:gd name="T43" fmla="*/ 0 h 105"/>
              <a:gd name="T44" fmla="*/ 2147483647 w 56"/>
              <a:gd name="T45" fmla="*/ 0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6"/>
              <a:gd name="T70" fmla="*/ 0 h 105"/>
              <a:gd name="T71" fmla="*/ 56 w 56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6" h="105">
                <a:moveTo>
                  <a:pt x="47" y="0"/>
                </a:moveTo>
                <a:lnTo>
                  <a:pt x="46" y="20"/>
                </a:lnTo>
                <a:lnTo>
                  <a:pt x="42" y="38"/>
                </a:lnTo>
                <a:lnTo>
                  <a:pt x="37" y="56"/>
                </a:lnTo>
                <a:lnTo>
                  <a:pt x="33" y="69"/>
                </a:lnTo>
                <a:lnTo>
                  <a:pt x="24" y="80"/>
                </a:lnTo>
                <a:lnTo>
                  <a:pt x="18" y="90"/>
                </a:lnTo>
                <a:lnTo>
                  <a:pt x="13" y="91"/>
                </a:lnTo>
                <a:lnTo>
                  <a:pt x="10" y="95"/>
                </a:lnTo>
                <a:lnTo>
                  <a:pt x="5" y="95"/>
                </a:lnTo>
                <a:lnTo>
                  <a:pt x="0" y="96"/>
                </a:lnTo>
                <a:lnTo>
                  <a:pt x="0" y="104"/>
                </a:lnTo>
                <a:lnTo>
                  <a:pt x="7" y="103"/>
                </a:lnTo>
                <a:lnTo>
                  <a:pt x="13" y="101"/>
                </a:lnTo>
                <a:lnTo>
                  <a:pt x="18" y="99"/>
                </a:lnTo>
                <a:lnTo>
                  <a:pt x="23" y="95"/>
                </a:lnTo>
                <a:lnTo>
                  <a:pt x="33" y="85"/>
                </a:lnTo>
                <a:lnTo>
                  <a:pt x="41" y="73"/>
                </a:lnTo>
                <a:lnTo>
                  <a:pt x="46" y="57"/>
                </a:lnTo>
                <a:lnTo>
                  <a:pt x="50" y="41"/>
                </a:lnTo>
                <a:lnTo>
                  <a:pt x="54" y="21"/>
                </a:lnTo>
                <a:lnTo>
                  <a:pt x="55" y="0"/>
                </a:lnTo>
                <a:lnTo>
                  <a:pt x="47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Freeform 94">
            <a:extLst>
              <a:ext uri="{FF2B5EF4-FFF2-40B4-BE49-F238E27FC236}">
                <a16:creationId xmlns:a16="http://schemas.microsoft.com/office/drawing/2014/main" id="{0FC0A339-A768-BDFE-2313-C990035D4635}"/>
              </a:ext>
            </a:extLst>
          </p:cNvPr>
          <p:cNvSpPr>
            <a:spLocks/>
          </p:cNvSpPr>
          <p:nvPr/>
        </p:nvSpPr>
        <p:spPr bwMode="auto">
          <a:xfrm>
            <a:off x="3069242" y="3044478"/>
            <a:ext cx="88821" cy="166538"/>
          </a:xfrm>
          <a:custGeom>
            <a:avLst/>
            <a:gdLst>
              <a:gd name="T0" fmla="*/ 0 w 56"/>
              <a:gd name="T1" fmla="*/ 2147483647 h 105"/>
              <a:gd name="T2" fmla="*/ 2147483647 w 56"/>
              <a:gd name="T3" fmla="*/ 2147483647 h 105"/>
              <a:gd name="T4" fmla="*/ 2147483647 w 56"/>
              <a:gd name="T5" fmla="*/ 2147483647 h 105"/>
              <a:gd name="T6" fmla="*/ 2147483647 w 56"/>
              <a:gd name="T7" fmla="*/ 2147483647 h 105"/>
              <a:gd name="T8" fmla="*/ 2147483647 w 56"/>
              <a:gd name="T9" fmla="*/ 2147483647 h 105"/>
              <a:gd name="T10" fmla="*/ 2147483647 w 56"/>
              <a:gd name="T11" fmla="*/ 2147483647 h 105"/>
              <a:gd name="T12" fmla="*/ 2147483647 w 56"/>
              <a:gd name="T13" fmla="*/ 2147483647 h 105"/>
              <a:gd name="T14" fmla="*/ 2147483647 w 56"/>
              <a:gd name="T15" fmla="*/ 2147483647 h 105"/>
              <a:gd name="T16" fmla="*/ 2147483647 w 56"/>
              <a:gd name="T17" fmla="*/ 2147483647 h 105"/>
              <a:gd name="T18" fmla="*/ 2147483647 w 56"/>
              <a:gd name="T19" fmla="*/ 2147483647 h 105"/>
              <a:gd name="T20" fmla="*/ 2147483647 w 56"/>
              <a:gd name="T21" fmla="*/ 2147483647 h 105"/>
              <a:gd name="T22" fmla="*/ 2147483647 w 56"/>
              <a:gd name="T23" fmla="*/ 2147483647 h 105"/>
              <a:gd name="T24" fmla="*/ 2147483647 w 56"/>
              <a:gd name="T25" fmla="*/ 2147483647 h 105"/>
              <a:gd name="T26" fmla="*/ 2147483647 w 56"/>
              <a:gd name="T27" fmla="*/ 2147483647 h 105"/>
              <a:gd name="T28" fmla="*/ 2147483647 w 56"/>
              <a:gd name="T29" fmla="*/ 2147483647 h 105"/>
              <a:gd name="T30" fmla="*/ 2147483647 w 56"/>
              <a:gd name="T31" fmla="*/ 2147483647 h 105"/>
              <a:gd name="T32" fmla="*/ 2147483647 w 56"/>
              <a:gd name="T33" fmla="*/ 2147483647 h 105"/>
              <a:gd name="T34" fmla="*/ 2147483647 w 56"/>
              <a:gd name="T35" fmla="*/ 2147483647 h 105"/>
              <a:gd name="T36" fmla="*/ 2147483647 w 56"/>
              <a:gd name="T37" fmla="*/ 2147483647 h 105"/>
              <a:gd name="T38" fmla="*/ 2147483647 w 56"/>
              <a:gd name="T39" fmla="*/ 2147483647 h 105"/>
              <a:gd name="T40" fmla="*/ 2147483647 w 56"/>
              <a:gd name="T41" fmla="*/ 2147483647 h 105"/>
              <a:gd name="T42" fmla="*/ 0 w 56"/>
              <a:gd name="T43" fmla="*/ 0 h 105"/>
              <a:gd name="T44" fmla="*/ 0 w 56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6"/>
              <a:gd name="T70" fmla="*/ 0 h 105"/>
              <a:gd name="T71" fmla="*/ 56 w 56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6" h="105">
                <a:moveTo>
                  <a:pt x="0" y="8"/>
                </a:moveTo>
                <a:lnTo>
                  <a:pt x="5" y="10"/>
                </a:lnTo>
                <a:lnTo>
                  <a:pt x="10" y="10"/>
                </a:lnTo>
                <a:lnTo>
                  <a:pt x="13" y="13"/>
                </a:lnTo>
                <a:lnTo>
                  <a:pt x="18" y="15"/>
                </a:lnTo>
                <a:lnTo>
                  <a:pt x="24" y="25"/>
                </a:lnTo>
                <a:lnTo>
                  <a:pt x="33" y="36"/>
                </a:lnTo>
                <a:lnTo>
                  <a:pt x="37" y="51"/>
                </a:lnTo>
                <a:lnTo>
                  <a:pt x="42" y="67"/>
                </a:lnTo>
                <a:lnTo>
                  <a:pt x="46" y="85"/>
                </a:lnTo>
                <a:lnTo>
                  <a:pt x="47" y="104"/>
                </a:lnTo>
                <a:lnTo>
                  <a:pt x="55" y="104"/>
                </a:lnTo>
                <a:lnTo>
                  <a:pt x="54" y="85"/>
                </a:lnTo>
                <a:lnTo>
                  <a:pt x="50" y="65"/>
                </a:lnTo>
                <a:lnTo>
                  <a:pt x="46" y="47"/>
                </a:lnTo>
                <a:lnTo>
                  <a:pt x="41" y="33"/>
                </a:lnTo>
                <a:lnTo>
                  <a:pt x="33" y="20"/>
                </a:lnTo>
                <a:lnTo>
                  <a:pt x="23" y="10"/>
                </a:lnTo>
                <a:lnTo>
                  <a:pt x="18" y="5"/>
                </a:lnTo>
                <a:lnTo>
                  <a:pt x="13" y="4"/>
                </a:lnTo>
                <a:lnTo>
                  <a:pt x="7" y="2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Freeform 95">
            <a:extLst>
              <a:ext uri="{FF2B5EF4-FFF2-40B4-BE49-F238E27FC236}">
                <a16:creationId xmlns:a16="http://schemas.microsoft.com/office/drawing/2014/main" id="{EA5ED5B9-0ACF-B750-FD29-AFB77BFC27EC}"/>
              </a:ext>
            </a:extLst>
          </p:cNvPr>
          <p:cNvSpPr>
            <a:spLocks/>
          </p:cNvSpPr>
          <p:nvPr/>
        </p:nvSpPr>
        <p:spPr bwMode="auto">
          <a:xfrm>
            <a:off x="2536318" y="3550439"/>
            <a:ext cx="109439" cy="220466"/>
          </a:xfrm>
          <a:custGeom>
            <a:avLst/>
            <a:gdLst>
              <a:gd name="T0" fmla="*/ 2147483647 w 69"/>
              <a:gd name="T1" fmla="*/ 0 h 139"/>
              <a:gd name="T2" fmla="*/ 2147483647 w 69"/>
              <a:gd name="T3" fmla="*/ 2147483647 h 139"/>
              <a:gd name="T4" fmla="*/ 2147483647 w 69"/>
              <a:gd name="T5" fmla="*/ 2147483647 h 139"/>
              <a:gd name="T6" fmla="*/ 2147483647 w 69"/>
              <a:gd name="T7" fmla="*/ 2147483647 h 139"/>
              <a:gd name="T8" fmla="*/ 2147483647 w 69"/>
              <a:gd name="T9" fmla="*/ 2147483647 h 139"/>
              <a:gd name="T10" fmla="*/ 2147483647 w 69"/>
              <a:gd name="T11" fmla="*/ 2147483647 h 139"/>
              <a:gd name="T12" fmla="*/ 2147483647 w 69"/>
              <a:gd name="T13" fmla="*/ 2147483647 h 139"/>
              <a:gd name="T14" fmla="*/ 0 w 69"/>
              <a:gd name="T15" fmla="*/ 2147483647 h 139"/>
              <a:gd name="T16" fmla="*/ 0 w 69"/>
              <a:gd name="T17" fmla="*/ 2147483647 h 139"/>
              <a:gd name="T18" fmla="*/ 0 w 69"/>
              <a:gd name="T19" fmla="*/ 2147483647 h 139"/>
              <a:gd name="T20" fmla="*/ 2147483647 w 69"/>
              <a:gd name="T21" fmla="*/ 2147483647 h 139"/>
              <a:gd name="T22" fmla="*/ 2147483647 w 69"/>
              <a:gd name="T23" fmla="*/ 2147483647 h 139"/>
              <a:gd name="T24" fmla="*/ 2147483647 w 69"/>
              <a:gd name="T25" fmla="*/ 2147483647 h 139"/>
              <a:gd name="T26" fmla="*/ 2147483647 w 69"/>
              <a:gd name="T27" fmla="*/ 2147483647 h 139"/>
              <a:gd name="T28" fmla="*/ 2147483647 w 69"/>
              <a:gd name="T29" fmla="*/ 2147483647 h 139"/>
              <a:gd name="T30" fmla="*/ 2147483647 w 69"/>
              <a:gd name="T31" fmla="*/ 2147483647 h 139"/>
              <a:gd name="T32" fmla="*/ 2147483647 w 69"/>
              <a:gd name="T33" fmla="*/ 2147483647 h 139"/>
              <a:gd name="T34" fmla="*/ 2147483647 w 69"/>
              <a:gd name="T35" fmla="*/ 2147483647 h 139"/>
              <a:gd name="T36" fmla="*/ 2147483647 w 69"/>
              <a:gd name="T37" fmla="*/ 2147483647 h 139"/>
              <a:gd name="T38" fmla="*/ 2147483647 w 69"/>
              <a:gd name="T39" fmla="*/ 2147483647 h 139"/>
              <a:gd name="T40" fmla="*/ 2147483647 w 69"/>
              <a:gd name="T41" fmla="*/ 2147483647 h 139"/>
              <a:gd name="T42" fmla="*/ 2147483647 w 69"/>
              <a:gd name="T43" fmla="*/ 2147483647 h 139"/>
              <a:gd name="T44" fmla="*/ 2147483647 w 69"/>
              <a:gd name="T45" fmla="*/ 2147483647 h 139"/>
              <a:gd name="T46" fmla="*/ 2147483647 w 69"/>
              <a:gd name="T47" fmla="*/ 2147483647 h 139"/>
              <a:gd name="T48" fmla="*/ 2147483647 w 69"/>
              <a:gd name="T49" fmla="*/ 2147483647 h 139"/>
              <a:gd name="T50" fmla="*/ 2147483647 w 69"/>
              <a:gd name="T51" fmla="*/ 2147483647 h 139"/>
              <a:gd name="T52" fmla="*/ 2147483647 w 69"/>
              <a:gd name="T53" fmla="*/ 2147483647 h 139"/>
              <a:gd name="T54" fmla="*/ 2147483647 w 69"/>
              <a:gd name="T55" fmla="*/ 2147483647 h 139"/>
              <a:gd name="T56" fmla="*/ 2147483647 w 69"/>
              <a:gd name="T57" fmla="*/ 2147483647 h 139"/>
              <a:gd name="T58" fmla="*/ 2147483647 w 69"/>
              <a:gd name="T59" fmla="*/ 2147483647 h 139"/>
              <a:gd name="T60" fmla="*/ 2147483647 w 69"/>
              <a:gd name="T61" fmla="*/ 2147483647 h 139"/>
              <a:gd name="T62" fmla="*/ 2147483647 w 69"/>
              <a:gd name="T63" fmla="*/ 2147483647 h 139"/>
              <a:gd name="T64" fmla="*/ 2147483647 w 69"/>
              <a:gd name="T65" fmla="*/ 0 h 13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9"/>
              <a:gd name="T100" fmla="*/ 0 h 139"/>
              <a:gd name="T101" fmla="*/ 69 w 69"/>
              <a:gd name="T102" fmla="*/ 139 h 13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9" h="139">
                <a:moveTo>
                  <a:pt x="34" y="0"/>
                </a:moveTo>
                <a:lnTo>
                  <a:pt x="27" y="1"/>
                </a:lnTo>
                <a:lnTo>
                  <a:pt x="21" y="6"/>
                </a:lnTo>
                <a:lnTo>
                  <a:pt x="14" y="11"/>
                </a:lnTo>
                <a:lnTo>
                  <a:pt x="9" y="21"/>
                </a:lnTo>
                <a:lnTo>
                  <a:pt x="6" y="31"/>
                </a:lnTo>
                <a:lnTo>
                  <a:pt x="3" y="42"/>
                </a:lnTo>
                <a:lnTo>
                  <a:pt x="0" y="55"/>
                </a:lnTo>
                <a:lnTo>
                  <a:pt x="0" y="70"/>
                </a:lnTo>
                <a:lnTo>
                  <a:pt x="0" y="83"/>
                </a:lnTo>
                <a:lnTo>
                  <a:pt x="3" y="96"/>
                </a:lnTo>
                <a:lnTo>
                  <a:pt x="6" y="107"/>
                </a:lnTo>
                <a:lnTo>
                  <a:pt x="9" y="118"/>
                </a:lnTo>
                <a:lnTo>
                  <a:pt x="14" y="127"/>
                </a:lnTo>
                <a:lnTo>
                  <a:pt x="21" y="133"/>
                </a:lnTo>
                <a:lnTo>
                  <a:pt x="27" y="136"/>
                </a:lnTo>
                <a:lnTo>
                  <a:pt x="34" y="138"/>
                </a:lnTo>
                <a:lnTo>
                  <a:pt x="40" y="136"/>
                </a:lnTo>
                <a:lnTo>
                  <a:pt x="47" y="133"/>
                </a:lnTo>
                <a:lnTo>
                  <a:pt x="53" y="127"/>
                </a:lnTo>
                <a:lnTo>
                  <a:pt x="58" y="118"/>
                </a:lnTo>
                <a:lnTo>
                  <a:pt x="63" y="107"/>
                </a:lnTo>
                <a:lnTo>
                  <a:pt x="66" y="96"/>
                </a:lnTo>
                <a:lnTo>
                  <a:pt x="68" y="83"/>
                </a:lnTo>
                <a:lnTo>
                  <a:pt x="68" y="70"/>
                </a:lnTo>
                <a:lnTo>
                  <a:pt x="68" y="55"/>
                </a:lnTo>
                <a:lnTo>
                  <a:pt x="66" y="42"/>
                </a:lnTo>
                <a:lnTo>
                  <a:pt x="63" y="31"/>
                </a:lnTo>
                <a:lnTo>
                  <a:pt x="58" y="21"/>
                </a:lnTo>
                <a:lnTo>
                  <a:pt x="53" y="11"/>
                </a:lnTo>
                <a:lnTo>
                  <a:pt x="47" y="6"/>
                </a:lnTo>
                <a:lnTo>
                  <a:pt x="40" y="1"/>
                </a:lnTo>
                <a:lnTo>
                  <a:pt x="34" y="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Freeform 96">
            <a:extLst>
              <a:ext uri="{FF2B5EF4-FFF2-40B4-BE49-F238E27FC236}">
                <a16:creationId xmlns:a16="http://schemas.microsoft.com/office/drawing/2014/main" id="{DC6F3D21-9A64-EB1C-B45B-FCF962E461E9}"/>
              </a:ext>
            </a:extLst>
          </p:cNvPr>
          <p:cNvSpPr>
            <a:spLocks/>
          </p:cNvSpPr>
          <p:nvPr/>
        </p:nvSpPr>
        <p:spPr bwMode="auto">
          <a:xfrm>
            <a:off x="2528387" y="3545680"/>
            <a:ext cx="63443" cy="117370"/>
          </a:xfrm>
          <a:custGeom>
            <a:avLst/>
            <a:gdLst>
              <a:gd name="T0" fmla="*/ 2147483647 w 40"/>
              <a:gd name="T1" fmla="*/ 2147483647 h 74"/>
              <a:gd name="T2" fmla="*/ 2147483647 w 40"/>
              <a:gd name="T3" fmla="*/ 2147483647 h 74"/>
              <a:gd name="T4" fmla="*/ 2147483647 w 40"/>
              <a:gd name="T5" fmla="*/ 2147483647 h 74"/>
              <a:gd name="T6" fmla="*/ 2147483647 w 40"/>
              <a:gd name="T7" fmla="*/ 2147483647 h 74"/>
              <a:gd name="T8" fmla="*/ 2147483647 w 40"/>
              <a:gd name="T9" fmla="*/ 2147483647 h 74"/>
              <a:gd name="T10" fmla="*/ 2147483647 w 40"/>
              <a:gd name="T11" fmla="*/ 2147483647 h 74"/>
              <a:gd name="T12" fmla="*/ 2147483647 w 40"/>
              <a:gd name="T13" fmla="*/ 2147483647 h 74"/>
              <a:gd name="T14" fmla="*/ 2147483647 w 40"/>
              <a:gd name="T15" fmla="*/ 2147483647 h 74"/>
              <a:gd name="T16" fmla="*/ 2147483647 w 40"/>
              <a:gd name="T17" fmla="*/ 2147483647 h 74"/>
              <a:gd name="T18" fmla="*/ 2147483647 w 40"/>
              <a:gd name="T19" fmla="*/ 0 h 74"/>
              <a:gd name="T20" fmla="*/ 2147483647 w 40"/>
              <a:gd name="T21" fmla="*/ 2147483647 h 74"/>
              <a:gd name="T22" fmla="*/ 2147483647 w 40"/>
              <a:gd name="T23" fmla="*/ 2147483647 h 74"/>
              <a:gd name="T24" fmla="*/ 2147483647 w 40"/>
              <a:gd name="T25" fmla="*/ 2147483647 h 74"/>
              <a:gd name="T26" fmla="*/ 2147483647 w 40"/>
              <a:gd name="T27" fmla="*/ 2147483647 h 74"/>
              <a:gd name="T28" fmla="*/ 2147483647 w 40"/>
              <a:gd name="T29" fmla="*/ 2147483647 h 74"/>
              <a:gd name="T30" fmla="*/ 2147483647 w 40"/>
              <a:gd name="T31" fmla="*/ 2147483647 h 74"/>
              <a:gd name="T32" fmla="*/ 2147483647 w 40"/>
              <a:gd name="T33" fmla="*/ 2147483647 h 74"/>
              <a:gd name="T34" fmla="*/ 0 w 40"/>
              <a:gd name="T35" fmla="*/ 2147483647 h 74"/>
              <a:gd name="T36" fmla="*/ 2147483647 w 40"/>
              <a:gd name="T37" fmla="*/ 2147483647 h 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0"/>
              <a:gd name="T58" fmla="*/ 0 h 74"/>
              <a:gd name="T59" fmla="*/ 40 w 40"/>
              <a:gd name="T60" fmla="*/ 74 h 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0" h="74">
                <a:moveTo>
                  <a:pt x="8" y="73"/>
                </a:moveTo>
                <a:lnTo>
                  <a:pt x="10" y="60"/>
                </a:lnTo>
                <a:lnTo>
                  <a:pt x="11" y="47"/>
                </a:lnTo>
                <a:lnTo>
                  <a:pt x="14" y="35"/>
                </a:lnTo>
                <a:lnTo>
                  <a:pt x="18" y="26"/>
                </a:lnTo>
                <a:lnTo>
                  <a:pt x="23" y="17"/>
                </a:lnTo>
                <a:lnTo>
                  <a:pt x="29" y="13"/>
                </a:lnTo>
                <a:lnTo>
                  <a:pt x="34" y="8"/>
                </a:lnTo>
                <a:lnTo>
                  <a:pt x="39" y="8"/>
                </a:lnTo>
                <a:lnTo>
                  <a:pt x="39" y="0"/>
                </a:lnTo>
                <a:lnTo>
                  <a:pt x="31" y="1"/>
                </a:lnTo>
                <a:lnTo>
                  <a:pt x="23" y="6"/>
                </a:lnTo>
                <a:lnTo>
                  <a:pt x="16" y="13"/>
                </a:lnTo>
                <a:lnTo>
                  <a:pt x="11" y="22"/>
                </a:lnTo>
                <a:lnTo>
                  <a:pt x="6" y="32"/>
                </a:lnTo>
                <a:lnTo>
                  <a:pt x="3" y="45"/>
                </a:lnTo>
                <a:lnTo>
                  <a:pt x="1" y="58"/>
                </a:lnTo>
                <a:lnTo>
                  <a:pt x="0" y="73"/>
                </a:lnTo>
                <a:lnTo>
                  <a:pt x="8" y="73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Freeform 97">
            <a:extLst>
              <a:ext uri="{FF2B5EF4-FFF2-40B4-BE49-F238E27FC236}">
                <a16:creationId xmlns:a16="http://schemas.microsoft.com/office/drawing/2014/main" id="{704D00AD-7839-42F0-C1D6-BF37CAC4DCF2}"/>
              </a:ext>
            </a:extLst>
          </p:cNvPr>
          <p:cNvSpPr>
            <a:spLocks/>
          </p:cNvSpPr>
          <p:nvPr/>
        </p:nvSpPr>
        <p:spPr bwMode="auto">
          <a:xfrm>
            <a:off x="2528387" y="3661464"/>
            <a:ext cx="63443" cy="117370"/>
          </a:xfrm>
          <a:custGeom>
            <a:avLst/>
            <a:gdLst>
              <a:gd name="T0" fmla="*/ 2147483647 w 40"/>
              <a:gd name="T1" fmla="*/ 2147483647 h 74"/>
              <a:gd name="T2" fmla="*/ 2147483647 w 40"/>
              <a:gd name="T3" fmla="*/ 2147483647 h 74"/>
              <a:gd name="T4" fmla="*/ 2147483647 w 40"/>
              <a:gd name="T5" fmla="*/ 2147483647 h 74"/>
              <a:gd name="T6" fmla="*/ 2147483647 w 40"/>
              <a:gd name="T7" fmla="*/ 2147483647 h 74"/>
              <a:gd name="T8" fmla="*/ 2147483647 w 40"/>
              <a:gd name="T9" fmla="*/ 2147483647 h 74"/>
              <a:gd name="T10" fmla="*/ 2147483647 w 40"/>
              <a:gd name="T11" fmla="*/ 2147483647 h 74"/>
              <a:gd name="T12" fmla="*/ 2147483647 w 40"/>
              <a:gd name="T13" fmla="*/ 2147483647 h 74"/>
              <a:gd name="T14" fmla="*/ 2147483647 w 40"/>
              <a:gd name="T15" fmla="*/ 2147483647 h 74"/>
              <a:gd name="T16" fmla="*/ 2147483647 w 40"/>
              <a:gd name="T17" fmla="*/ 0 h 74"/>
              <a:gd name="T18" fmla="*/ 0 w 40"/>
              <a:gd name="T19" fmla="*/ 0 h 74"/>
              <a:gd name="T20" fmla="*/ 2147483647 w 40"/>
              <a:gd name="T21" fmla="*/ 2147483647 h 74"/>
              <a:gd name="T22" fmla="*/ 2147483647 w 40"/>
              <a:gd name="T23" fmla="*/ 2147483647 h 74"/>
              <a:gd name="T24" fmla="*/ 2147483647 w 40"/>
              <a:gd name="T25" fmla="*/ 2147483647 h 74"/>
              <a:gd name="T26" fmla="*/ 2147483647 w 40"/>
              <a:gd name="T27" fmla="*/ 2147483647 h 74"/>
              <a:gd name="T28" fmla="*/ 2147483647 w 40"/>
              <a:gd name="T29" fmla="*/ 2147483647 h 74"/>
              <a:gd name="T30" fmla="*/ 2147483647 w 40"/>
              <a:gd name="T31" fmla="*/ 2147483647 h 74"/>
              <a:gd name="T32" fmla="*/ 2147483647 w 40"/>
              <a:gd name="T33" fmla="*/ 2147483647 h 74"/>
              <a:gd name="T34" fmla="*/ 2147483647 w 40"/>
              <a:gd name="T35" fmla="*/ 2147483647 h 74"/>
              <a:gd name="T36" fmla="*/ 2147483647 w 40"/>
              <a:gd name="T37" fmla="*/ 2147483647 h 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0"/>
              <a:gd name="T58" fmla="*/ 0 h 74"/>
              <a:gd name="T59" fmla="*/ 40 w 40"/>
              <a:gd name="T60" fmla="*/ 74 h 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0" h="74">
                <a:moveTo>
                  <a:pt x="39" y="63"/>
                </a:moveTo>
                <a:lnTo>
                  <a:pt x="34" y="63"/>
                </a:lnTo>
                <a:lnTo>
                  <a:pt x="29" y="60"/>
                </a:lnTo>
                <a:lnTo>
                  <a:pt x="23" y="53"/>
                </a:lnTo>
                <a:lnTo>
                  <a:pt x="18" y="45"/>
                </a:lnTo>
                <a:lnTo>
                  <a:pt x="14" y="37"/>
                </a:lnTo>
                <a:lnTo>
                  <a:pt x="11" y="26"/>
                </a:lnTo>
                <a:lnTo>
                  <a:pt x="10" y="13"/>
                </a:lnTo>
                <a:lnTo>
                  <a:pt x="8" y="0"/>
                </a:lnTo>
                <a:lnTo>
                  <a:pt x="0" y="0"/>
                </a:lnTo>
                <a:lnTo>
                  <a:pt x="1" y="14"/>
                </a:lnTo>
                <a:lnTo>
                  <a:pt x="3" y="27"/>
                </a:lnTo>
                <a:lnTo>
                  <a:pt x="6" y="39"/>
                </a:lnTo>
                <a:lnTo>
                  <a:pt x="11" y="50"/>
                </a:lnTo>
                <a:lnTo>
                  <a:pt x="16" y="58"/>
                </a:lnTo>
                <a:lnTo>
                  <a:pt x="23" y="66"/>
                </a:lnTo>
                <a:lnTo>
                  <a:pt x="31" y="70"/>
                </a:lnTo>
                <a:lnTo>
                  <a:pt x="39" y="73"/>
                </a:lnTo>
                <a:lnTo>
                  <a:pt x="39" y="63"/>
                </a:lnTo>
              </a:path>
            </a:pathLst>
          </a:custGeom>
          <a:solidFill>
            <a:srgbClr val="00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Freeform 98">
            <a:extLst>
              <a:ext uri="{FF2B5EF4-FFF2-40B4-BE49-F238E27FC236}">
                <a16:creationId xmlns:a16="http://schemas.microsoft.com/office/drawing/2014/main" id="{35A5B1D4-0810-D5D6-8060-6D7379C64E71}"/>
              </a:ext>
            </a:extLst>
          </p:cNvPr>
          <p:cNvSpPr>
            <a:spLocks/>
          </p:cNvSpPr>
          <p:nvPr/>
        </p:nvSpPr>
        <p:spPr bwMode="auto">
          <a:xfrm>
            <a:off x="2590246" y="3661464"/>
            <a:ext cx="63443" cy="117370"/>
          </a:xfrm>
          <a:custGeom>
            <a:avLst/>
            <a:gdLst>
              <a:gd name="T0" fmla="*/ 2147483647 w 40"/>
              <a:gd name="T1" fmla="*/ 0 h 74"/>
              <a:gd name="T2" fmla="*/ 2147483647 w 40"/>
              <a:gd name="T3" fmla="*/ 2147483647 h 74"/>
              <a:gd name="T4" fmla="*/ 2147483647 w 40"/>
              <a:gd name="T5" fmla="*/ 2147483647 h 74"/>
              <a:gd name="T6" fmla="*/ 2147483647 w 40"/>
              <a:gd name="T7" fmla="*/ 2147483647 h 74"/>
              <a:gd name="T8" fmla="*/ 2147483647 w 40"/>
              <a:gd name="T9" fmla="*/ 2147483647 h 74"/>
              <a:gd name="T10" fmla="*/ 2147483647 w 40"/>
              <a:gd name="T11" fmla="*/ 2147483647 h 74"/>
              <a:gd name="T12" fmla="*/ 2147483647 w 40"/>
              <a:gd name="T13" fmla="*/ 2147483647 h 74"/>
              <a:gd name="T14" fmla="*/ 2147483647 w 40"/>
              <a:gd name="T15" fmla="*/ 2147483647 h 74"/>
              <a:gd name="T16" fmla="*/ 0 w 40"/>
              <a:gd name="T17" fmla="*/ 2147483647 h 74"/>
              <a:gd name="T18" fmla="*/ 0 w 40"/>
              <a:gd name="T19" fmla="*/ 2147483647 h 74"/>
              <a:gd name="T20" fmla="*/ 2147483647 w 40"/>
              <a:gd name="T21" fmla="*/ 2147483647 h 74"/>
              <a:gd name="T22" fmla="*/ 2147483647 w 40"/>
              <a:gd name="T23" fmla="*/ 2147483647 h 74"/>
              <a:gd name="T24" fmla="*/ 2147483647 w 40"/>
              <a:gd name="T25" fmla="*/ 2147483647 h 74"/>
              <a:gd name="T26" fmla="*/ 2147483647 w 40"/>
              <a:gd name="T27" fmla="*/ 2147483647 h 74"/>
              <a:gd name="T28" fmla="*/ 2147483647 w 40"/>
              <a:gd name="T29" fmla="*/ 2147483647 h 74"/>
              <a:gd name="T30" fmla="*/ 2147483647 w 40"/>
              <a:gd name="T31" fmla="*/ 2147483647 h 74"/>
              <a:gd name="T32" fmla="*/ 2147483647 w 40"/>
              <a:gd name="T33" fmla="*/ 2147483647 h 74"/>
              <a:gd name="T34" fmla="*/ 2147483647 w 40"/>
              <a:gd name="T35" fmla="*/ 0 h 74"/>
              <a:gd name="T36" fmla="*/ 2147483647 w 40"/>
              <a:gd name="T37" fmla="*/ 0 h 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0"/>
              <a:gd name="T58" fmla="*/ 0 h 74"/>
              <a:gd name="T59" fmla="*/ 40 w 40"/>
              <a:gd name="T60" fmla="*/ 74 h 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0" h="74">
                <a:moveTo>
                  <a:pt x="31" y="0"/>
                </a:moveTo>
                <a:lnTo>
                  <a:pt x="29" y="13"/>
                </a:lnTo>
                <a:lnTo>
                  <a:pt x="27" y="26"/>
                </a:lnTo>
                <a:lnTo>
                  <a:pt x="24" y="37"/>
                </a:lnTo>
                <a:lnTo>
                  <a:pt x="21" y="45"/>
                </a:lnTo>
                <a:lnTo>
                  <a:pt x="16" y="53"/>
                </a:lnTo>
                <a:lnTo>
                  <a:pt x="11" y="60"/>
                </a:lnTo>
                <a:lnTo>
                  <a:pt x="5" y="63"/>
                </a:lnTo>
                <a:lnTo>
                  <a:pt x="0" y="63"/>
                </a:lnTo>
                <a:lnTo>
                  <a:pt x="0" y="73"/>
                </a:lnTo>
                <a:lnTo>
                  <a:pt x="8" y="70"/>
                </a:lnTo>
                <a:lnTo>
                  <a:pt x="16" y="66"/>
                </a:lnTo>
                <a:lnTo>
                  <a:pt x="23" y="58"/>
                </a:lnTo>
                <a:lnTo>
                  <a:pt x="29" y="50"/>
                </a:lnTo>
                <a:lnTo>
                  <a:pt x="32" y="39"/>
                </a:lnTo>
                <a:lnTo>
                  <a:pt x="36" y="27"/>
                </a:lnTo>
                <a:lnTo>
                  <a:pt x="39" y="14"/>
                </a:lnTo>
                <a:lnTo>
                  <a:pt x="39" y="0"/>
                </a:lnTo>
                <a:lnTo>
                  <a:pt x="31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Freeform 99">
            <a:extLst>
              <a:ext uri="{FF2B5EF4-FFF2-40B4-BE49-F238E27FC236}">
                <a16:creationId xmlns:a16="http://schemas.microsoft.com/office/drawing/2014/main" id="{DAF8999C-2257-5344-C5B4-FA431A816105}"/>
              </a:ext>
            </a:extLst>
          </p:cNvPr>
          <p:cNvSpPr>
            <a:spLocks/>
          </p:cNvSpPr>
          <p:nvPr/>
        </p:nvSpPr>
        <p:spPr bwMode="auto">
          <a:xfrm>
            <a:off x="2590246" y="3545680"/>
            <a:ext cx="63443" cy="117370"/>
          </a:xfrm>
          <a:custGeom>
            <a:avLst/>
            <a:gdLst>
              <a:gd name="T0" fmla="*/ 0 w 40"/>
              <a:gd name="T1" fmla="*/ 2147483647 h 74"/>
              <a:gd name="T2" fmla="*/ 2147483647 w 40"/>
              <a:gd name="T3" fmla="*/ 2147483647 h 74"/>
              <a:gd name="T4" fmla="*/ 2147483647 w 40"/>
              <a:gd name="T5" fmla="*/ 2147483647 h 74"/>
              <a:gd name="T6" fmla="*/ 2147483647 w 40"/>
              <a:gd name="T7" fmla="*/ 2147483647 h 74"/>
              <a:gd name="T8" fmla="*/ 2147483647 w 40"/>
              <a:gd name="T9" fmla="*/ 2147483647 h 74"/>
              <a:gd name="T10" fmla="*/ 2147483647 w 40"/>
              <a:gd name="T11" fmla="*/ 2147483647 h 74"/>
              <a:gd name="T12" fmla="*/ 2147483647 w 40"/>
              <a:gd name="T13" fmla="*/ 2147483647 h 74"/>
              <a:gd name="T14" fmla="*/ 2147483647 w 40"/>
              <a:gd name="T15" fmla="*/ 2147483647 h 74"/>
              <a:gd name="T16" fmla="*/ 2147483647 w 40"/>
              <a:gd name="T17" fmla="*/ 2147483647 h 74"/>
              <a:gd name="T18" fmla="*/ 2147483647 w 40"/>
              <a:gd name="T19" fmla="*/ 2147483647 h 74"/>
              <a:gd name="T20" fmla="*/ 2147483647 w 40"/>
              <a:gd name="T21" fmla="*/ 2147483647 h 74"/>
              <a:gd name="T22" fmla="*/ 2147483647 w 40"/>
              <a:gd name="T23" fmla="*/ 2147483647 h 74"/>
              <a:gd name="T24" fmla="*/ 2147483647 w 40"/>
              <a:gd name="T25" fmla="*/ 2147483647 h 74"/>
              <a:gd name="T26" fmla="*/ 2147483647 w 40"/>
              <a:gd name="T27" fmla="*/ 2147483647 h 74"/>
              <a:gd name="T28" fmla="*/ 2147483647 w 40"/>
              <a:gd name="T29" fmla="*/ 2147483647 h 74"/>
              <a:gd name="T30" fmla="*/ 2147483647 w 40"/>
              <a:gd name="T31" fmla="*/ 2147483647 h 74"/>
              <a:gd name="T32" fmla="*/ 2147483647 w 40"/>
              <a:gd name="T33" fmla="*/ 2147483647 h 74"/>
              <a:gd name="T34" fmla="*/ 0 w 40"/>
              <a:gd name="T35" fmla="*/ 0 h 74"/>
              <a:gd name="T36" fmla="*/ 0 w 40"/>
              <a:gd name="T37" fmla="*/ 2147483647 h 74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0"/>
              <a:gd name="T58" fmla="*/ 0 h 74"/>
              <a:gd name="T59" fmla="*/ 40 w 40"/>
              <a:gd name="T60" fmla="*/ 74 h 74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0" h="74">
                <a:moveTo>
                  <a:pt x="0" y="8"/>
                </a:moveTo>
                <a:lnTo>
                  <a:pt x="5" y="8"/>
                </a:lnTo>
                <a:lnTo>
                  <a:pt x="11" y="13"/>
                </a:lnTo>
                <a:lnTo>
                  <a:pt x="16" y="17"/>
                </a:lnTo>
                <a:lnTo>
                  <a:pt x="21" y="26"/>
                </a:lnTo>
                <a:lnTo>
                  <a:pt x="24" y="35"/>
                </a:lnTo>
                <a:lnTo>
                  <a:pt x="27" y="47"/>
                </a:lnTo>
                <a:lnTo>
                  <a:pt x="29" y="60"/>
                </a:lnTo>
                <a:lnTo>
                  <a:pt x="31" y="73"/>
                </a:lnTo>
                <a:lnTo>
                  <a:pt x="39" y="73"/>
                </a:lnTo>
                <a:lnTo>
                  <a:pt x="39" y="58"/>
                </a:lnTo>
                <a:lnTo>
                  <a:pt x="36" y="45"/>
                </a:lnTo>
                <a:lnTo>
                  <a:pt x="32" y="32"/>
                </a:lnTo>
                <a:lnTo>
                  <a:pt x="29" y="22"/>
                </a:lnTo>
                <a:lnTo>
                  <a:pt x="23" y="13"/>
                </a:lnTo>
                <a:lnTo>
                  <a:pt x="16" y="6"/>
                </a:lnTo>
                <a:lnTo>
                  <a:pt x="8" y="1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Freeform 100">
            <a:extLst>
              <a:ext uri="{FF2B5EF4-FFF2-40B4-BE49-F238E27FC236}">
                <a16:creationId xmlns:a16="http://schemas.microsoft.com/office/drawing/2014/main" id="{3CABF8A0-03AB-CFA5-00C6-C70BCF9B7501}"/>
              </a:ext>
            </a:extLst>
          </p:cNvPr>
          <p:cNvSpPr>
            <a:spLocks/>
          </p:cNvSpPr>
          <p:nvPr/>
        </p:nvSpPr>
        <p:spPr bwMode="auto">
          <a:xfrm>
            <a:off x="3059726" y="3959647"/>
            <a:ext cx="145919" cy="285495"/>
          </a:xfrm>
          <a:custGeom>
            <a:avLst/>
            <a:gdLst>
              <a:gd name="T0" fmla="*/ 2147483647 w 92"/>
              <a:gd name="T1" fmla="*/ 0 h 180"/>
              <a:gd name="T2" fmla="*/ 2147483647 w 92"/>
              <a:gd name="T3" fmla="*/ 0 h 180"/>
              <a:gd name="T4" fmla="*/ 2147483647 w 92"/>
              <a:gd name="T5" fmla="*/ 2147483647 h 180"/>
              <a:gd name="T6" fmla="*/ 2147483647 w 92"/>
              <a:gd name="T7" fmla="*/ 2147483647 h 180"/>
              <a:gd name="T8" fmla="*/ 2147483647 w 92"/>
              <a:gd name="T9" fmla="*/ 2147483647 h 180"/>
              <a:gd name="T10" fmla="*/ 2147483647 w 92"/>
              <a:gd name="T11" fmla="*/ 2147483647 h 180"/>
              <a:gd name="T12" fmla="*/ 2147483647 w 92"/>
              <a:gd name="T13" fmla="*/ 2147483647 h 180"/>
              <a:gd name="T14" fmla="*/ 2147483647 w 92"/>
              <a:gd name="T15" fmla="*/ 2147483647 h 180"/>
              <a:gd name="T16" fmla="*/ 2147483647 w 92"/>
              <a:gd name="T17" fmla="*/ 2147483647 h 180"/>
              <a:gd name="T18" fmla="*/ 2147483647 w 92"/>
              <a:gd name="T19" fmla="*/ 2147483647 h 180"/>
              <a:gd name="T20" fmla="*/ 0 w 92"/>
              <a:gd name="T21" fmla="*/ 2147483647 h 180"/>
              <a:gd name="T22" fmla="*/ 2147483647 w 92"/>
              <a:gd name="T23" fmla="*/ 2147483647 h 180"/>
              <a:gd name="T24" fmla="*/ 2147483647 w 92"/>
              <a:gd name="T25" fmla="*/ 2147483647 h 180"/>
              <a:gd name="T26" fmla="*/ 2147483647 w 92"/>
              <a:gd name="T27" fmla="*/ 2147483647 h 180"/>
              <a:gd name="T28" fmla="*/ 2147483647 w 92"/>
              <a:gd name="T29" fmla="*/ 2147483647 h 180"/>
              <a:gd name="T30" fmla="*/ 2147483647 w 92"/>
              <a:gd name="T31" fmla="*/ 2147483647 h 180"/>
              <a:gd name="T32" fmla="*/ 2147483647 w 92"/>
              <a:gd name="T33" fmla="*/ 2147483647 h 180"/>
              <a:gd name="T34" fmla="*/ 2147483647 w 92"/>
              <a:gd name="T35" fmla="*/ 2147483647 h 180"/>
              <a:gd name="T36" fmla="*/ 2147483647 w 92"/>
              <a:gd name="T37" fmla="*/ 2147483647 h 180"/>
              <a:gd name="T38" fmla="*/ 2147483647 w 92"/>
              <a:gd name="T39" fmla="*/ 2147483647 h 180"/>
              <a:gd name="T40" fmla="*/ 2147483647 w 92"/>
              <a:gd name="T41" fmla="*/ 2147483647 h 180"/>
              <a:gd name="T42" fmla="*/ 2147483647 w 92"/>
              <a:gd name="T43" fmla="*/ 2147483647 h 180"/>
              <a:gd name="T44" fmla="*/ 2147483647 w 92"/>
              <a:gd name="T45" fmla="*/ 2147483647 h 180"/>
              <a:gd name="T46" fmla="*/ 2147483647 w 92"/>
              <a:gd name="T47" fmla="*/ 2147483647 h 180"/>
              <a:gd name="T48" fmla="*/ 2147483647 w 92"/>
              <a:gd name="T49" fmla="*/ 2147483647 h 180"/>
              <a:gd name="T50" fmla="*/ 2147483647 w 92"/>
              <a:gd name="T51" fmla="*/ 2147483647 h 180"/>
              <a:gd name="T52" fmla="*/ 2147483647 w 92"/>
              <a:gd name="T53" fmla="*/ 2147483647 h 180"/>
              <a:gd name="T54" fmla="*/ 2147483647 w 92"/>
              <a:gd name="T55" fmla="*/ 2147483647 h 180"/>
              <a:gd name="T56" fmla="*/ 2147483647 w 92"/>
              <a:gd name="T57" fmla="*/ 2147483647 h 180"/>
              <a:gd name="T58" fmla="*/ 2147483647 w 92"/>
              <a:gd name="T59" fmla="*/ 2147483647 h 180"/>
              <a:gd name="T60" fmla="*/ 2147483647 w 92"/>
              <a:gd name="T61" fmla="*/ 2147483647 h 180"/>
              <a:gd name="T62" fmla="*/ 2147483647 w 92"/>
              <a:gd name="T63" fmla="*/ 2147483647 h 180"/>
              <a:gd name="T64" fmla="*/ 2147483647 w 92"/>
              <a:gd name="T65" fmla="*/ 2147483647 h 180"/>
              <a:gd name="T66" fmla="*/ 2147483647 w 92"/>
              <a:gd name="T67" fmla="*/ 2147483647 h 180"/>
              <a:gd name="T68" fmla="*/ 2147483647 w 92"/>
              <a:gd name="T69" fmla="*/ 2147483647 h 180"/>
              <a:gd name="T70" fmla="*/ 2147483647 w 92"/>
              <a:gd name="T71" fmla="*/ 2147483647 h 180"/>
              <a:gd name="T72" fmla="*/ 2147483647 w 92"/>
              <a:gd name="T73" fmla="*/ 2147483647 h 180"/>
              <a:gd name="T74" fmla="*/ 2147483647 w 92"/>
              <a:gd name="T75" fmla="*/ 2147483647 h 180"/>
              <a:gd name="T76" fmla="*/ 2147483647 w 92"/>
              <a:gd name="T77" fmla="*/ 2147483647 h 180"/>
              <a:gd name="T78" fmla="*/ 2147483647 w 92"/>
              <a:gd name="T79" fmla="*/ 0 h 180"/>
              <a:gd name="T80" fmla="*/ 2147483647 w 92"/>
              <a:gd name="T81" fmla="*/ 0 h 180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92"/>
              <a:gd name="T124" fmla="*/ 0 h 180"/>
              <a:gd name="T125" fmla="*/ 92 w 92"/>
              <a:gd name="T126" fmla="*/ 180 h 180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92" h="180">
                <a:moveTo>
                  <a:pt x="45" y="0"/>
                </a:moveTo>
                <a:lnTo>
                  <a:pt x="40" y="0"/>
                </a:lnTo>
                <a:lnTo>
                  <a:pt x="35" y="2"/>
                </a:lnTo>
                <a:lnTo>
                  <a:pt x="32" y="5"/>
                </a:lnTo>
                <a:lnTo>
                  <a:pt x="27" y="8"/>
                </a:lnTo>
                <a:lnTo>
                  <a:pt x="19" y="17"/>
                </a:lnTo>
                <a:lnTo>
                  <a:pt x="13" y="26"/>
                </a:lnTo>
                <a:lnTo>
                  <a:pt x="8" y="41"/>
                </a:lnTo>
                <a:lnTo>
                  <a:pt x="3" y="56"/>
                </a:lnTo>
                <a:lnTo>
                  <a:pt x="1" y="72"/>
                </a:lnTo>
                <a:lnTo>
                  <a:pt x="0" y="90"/>
                </a:lnTo>
                <a:lnTo>
                  <a:pt x="1" y="109"/>
                </a:lnTo>
                <a:lnTo>
                  <a:pt x="3" y="125"/>
                </a:lnTo>
                <a:lnTo>
                  <a:pt x="8" y="140"/>
                </a:lnTo>
                <a:lnTo>
                  <a:pt x="13" y="153"/>
                </a:lnTo>
                <a:lnTo>
                  <a:pt x="19" y="164"/>
                </a:lnTo>
                <a:lnTo>
                  <a:pt x="27" y="173"/>
                </a:lnTo>
                <a:lnTo>
                  <a:pt x="32" y="176"/>
                </a:lnTo>
                <a:lnTo>
                  <a:pt x="35" y="177"/>
                </a:lnTo>
                <a:lnTo>
                  <a:pt x="40" y="179"/>
                </a:lnTo>
                <a:lnTo>
                  <a:pt x="45" y="179"/>
                </a:lnTo>
                <a:lnTo>
                  <a:pt x="50" y="179"/>
                </a:lnTo>
                <a:lnTo>
                  <a:pt x="53" y="177"/>
                </a:lnTo>
                <a:lnTo>
                  <a:pt x="58" y="176"/>
                </a:lnTo>
                <a:lnTo>
                  <a:pt x="63" y="173"/>
                </a:lnTo>
                <a:lnTo>
                  <a:pt x="69" y="164"/>
                </a:lnTo>
                <a:lnTo>
                  <a:pt x="76" y="153"/>
                </a:lnTo>
                <a:lnTo>
                  <a:pt x="82" y="140"/>
                </a:lnTo>
                <a:lnTo>
                  <a:pt x="86" y="125"/>
                </a:lnTo>
                <a:lnTo>
                  <a:pt x="89" y="109"/>
                </a:lnTo>
                <a:lnTo>
                  <a:pt x="91" y="90"/>
                </a:lnTo>
                <a:lnTo>
                  <a:pt x="89" y="72"/>
                </a:lnTo>
                <a:lnTo>
                  <a:pt x="86" y="56"/>
                </a:lnTo>
                <a:lnTo>
                  <a:pt x="82" y="41"/>
                </a:lnTo>
                <a:lnTo>
                  <a:pt x="76" y="26"/>
                </a:lnTo>
                <a:lnTo>
                  <a:pt x="69" y="17"/>
                </a:lnTo>
                <a:lnTo>
                  <a:pt x="63" y="8"/>
                </a:lnTo>
                <a:lnTo>
                  <a:pt x="58" y="5"/>
                </a:lnTo>
                <a:lnTo>
                  <a:pt x="53" y="2"/>
                </a:lnTo>
                <a:lnTo>
                  <a:pt x="50" y="0"/>
                </a:lnTo>
                <a:lnTo>
                  <a:pt x="45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Freeform 101">
            <a:extLst>
              <a:ext uri="{FF2B5EF4-FFF2-40B4-BE49-F238E27FC236}">
                <a16:creationId xmlns:a16="http://schemas.microsoft.com/office/drawing/2014/main" id="{A98A78D6-886F-1B1A-E264-A7D28DB13B17}"/>
              </a:ext>
            </a:extLst>
          </p:cNvPr>
          <p:cNvSpPr>
            <a:spLocks/>
          </p:cNvSpPr>
          <p:nvPr/>
        </p:nvSpPr>
        <p:spPr bwMode="auto">
          <a:xfrm>
            <a:off x="3053382" y="3954890"/>
            <a:ext cx="79305" cy="149092"/>
          </a:xfrm>
          <a:custGeom>
            <a:avLst/>
            <a:gdLst>
              <a:gd name="T0" fmla="*/ 2147483647 w 50"/>
              <a:gd name="T1" fmla="*/ 2147483647 h 94"/>
              <a:gd name="T2" fmla="*/ 2147483647 w 50"/>
              <a:gd name="T3" fmla="*/ 2147483647 h 94"/>
              <a:gd name="T4" fmla="*/ 2147483647 w 50"/>
              <a:gd name="T5" fmla="*/ 2147483647 h 94"/>
              <a:gd name="T6" fmla="*/ 2147483647 w 50"/>
              <a:gd name="T7" fmla="*/ 2147483647 h 94"/>
              <a:gd name="T8" fmla="*/ 2147483647 w 50"/>
              <a:gd name="T9" fmla="*/ 2147483647 h 94"/>
              <a:gd name="T10" fmla="*/ 2147483647 w 50"/>
              <a:gd name="T11" fmla="*/ 2147483647 h 94"/>
              <a:gd name="T12" fmla="*/ 2147483647 w 50"/>
              <a:gd name="T13" fmla="*/ 2147483647 h 94"/>
              <a:gd name="T14" fmla="*/ 2147483647 w 50"/>
              <a:gd name="T15" fmla="*/ 2147483647 h 94"/>
              <a:gd name="T16" fmla="*/ 2147483647 w 50"/>
              <a:gd name="T17" fmla="*/ 2147483647 h 94"/>
              <a:gd name="T18" fmla="*/ 2147483647 w 50"/>
              <a:gd name="T19" fmla="*/ 2147483647 h 94"/>
              <a:gd name="T20" fmla="*/ 2147483647 w 50"/>
              <a:gd name="T21" fmla="*/ 2147483647 h 94"/>
              <a:gd name="T22" fmla="*/ 2147483647 w 50"/>
              <a:gd name="T23" fmla="*/ 0 h 94"/>
              <a:gd name="T24" fmla="*/ 2147483647 w 50"/>
              <a:gd name="T25" fmla="*/ 0 h 94"/>
              <a:gd name="T26" fmla="*/ 2147483647 w 50"/>
              <a:gd name="T27" fmla="*/ 2147483647 h 94"/>
              <a:gd name="T28" fmla="*/ 2147483647 w 50"/>
              <a:gd name="T29" fmla="*/ 2147483647 h 94"/>
              <a:gd name="T30" fmla="*/ 2147483647 w 50"/>
              <a:gd name="T31" fmla="*/ 2147483647 h 94"/>
              <a:gd name="T32" fmla="*/ 2147483647 w 50"/>
              <a:gd name="T33" fmla="*/ 2147483647 h 94"/>
              <a:gd name="T34" fmla="*/ 2147483647 w 50"/>
              <a:gd name="T35" fmla="*/ 2147483647 h 94"/>
              <a:gd name="T36" fmla="*/ 2147483647 w 50"/>
              <a:gd name="T37" fmla="*/ 2147483647 h 94"/>
              <a:gd name="T38" fmla="*/ 2147483647 w 50"/>
              <a:gd name="T39" fmla="*/ 2147483647 h 94"/>
              <a:gd name="T40" fmla="*/ 0 w 50"/>
              <a:gd name="T41" fmla="*/ 2147483647 h 94"/>
              <a:gd name="T42" fmla="*/ 0 w 50"/>
              <a:gd name="T43" fmla="*/ 2147483647 h 94"/>
              <a:gd name="T44" fmla="*/ 2147483647 w 50"/>
              <a:gd name="T45" fmla="*/ 2147483647 h 9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0"/>
              <a:gd name="T70" fmla="*/ 0 h 94"/>
              <a:gd name="T71" fmla="*/ 50 w 50"/>
              <a:gd name="T72" fmla="*/ 94 h 9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0" h="94">
                <a:moveTo>
                  <a:pt x="8" y="93"/>
                </a:moveTo>
                <a:lnTo>
                  <a:pt x="8" y="76"/>
                </a:lnTo>
                <a:lnTo>
                  <a:pt x="12" y="59"/>
                </a:lnTo>
                <a:lnTo>
                  <a:pt x="17" y="44"/>
                </a:lnTo>
                <a:lnTo>
                  <a:pt x="21" y="33"/>
                </a:lnTo>
                <a:lnTo>
                  <a:pt x="28" y="21"/>
                </a:lnTo>
                <a:lnTo>
                  <a:pt x="34" y="13"/>
                </a:lnTo>
                <a:lnTo>
                  <a:pt x="38" y="11"/>
                </a:lnTo>
                <a:lnTo>
                  <a:pt x="41" y="10"/>
                </a:lnTo>
                <a:lnTo>
                  <a:pt x="46" y="8"/>
                </a:lnTo>
                <a:lnTo>
                  <a:pt x="49" y="8"/>
                </a:lnTo>
                <a:lnTo>
                  <a:pt x="49" y="0"/>
                </a:lnTo>
                <a:lnTo>
                  <a:pt x="44" y="0"/>
                </a:lnTo>
                <a:lnTo>
                  <a:pt x="38" y="2"/>
                </a:lnTo>
                <a:lnTo>
                  <a:pt x="33" y="3"/>
                </a:lnTo>
                <a:lnTo>
                  <a:pt x="28" y="8"/>
                </a:lnTo>
                <a:lnTo>
                  <a:pt x="20" y="16"/>
                </a:lnTo>
                <a:lnTo>
                  <a:pt x="13" y="28"/>
                </a:lnTo>
                <a:lnTo>
                  <a:pt x="8" y="42"/>
                </a:lnTo>
                <a:lnTo>
                  <a:pt x="4" y="57"/>
                </a:lnTo>
                <a:lnTo>
                  <a:pt x="0" y="75"/>
                </a:lnTo>
                <a:lnTo>
                  <a:pt x="0" y="93"/>
                </a:lnTo>
                <a:lnTo>
                  <a:pt x="8" y="93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Freeform 102">
            <a:extLst>
              <a:ext uri="{FF2B5EF4-FFF2-40B4-BE49-F238E27FC236}">
                <a16:creationId xmlns:a16="http://schemas.microsoft.com/office/drawing/2014/main" id="{DD6B0366-F5F9-BC71-0BB2-605D63D297AB}"/>
              </a:ext>
            </a:extLst>
          </p:cNvPr>
          <p:cNvSpPr>
            <a:spLocks/>
          </p:cNvSpPr>
          <p:nvPr/>
        </p:nvSpPr>
        <p:spPr bwMode="auto">
          <a:xfrm>
            <a:off x="3053382" y="4102394"/>
            <a:ext cx="79305" cy="150678"/>
          </a:xfrm>
          <a:custGeom>
            <a:avLst/>
            <a:gdLst>
              <a:gd name="T0" fmla="*/ 2147483647 w 50"/>
              <a:gd name="T1" fmla="*/ 2147483647 h 95"/>
              <a:gd name="T2" fmla="*/ 2147483647 w 50"/>
              <a:gd name="T3" fmla="*/ 2147483647 h 95"/>
              <a:gd name="T4" fmla="*/ 2147483647 w 50"/>
              <a:gd name="T5" fmla="*/ 2147483647 h 95"/>
              <a:gd name="T6" fmla="*/ 2147483647 w 50"/>
              <a:gd name="T7" fmla="*/ 2147483647 h 95"/>
              <a:gd name="T8" fmla="*/ 2147483647 w 50"/>
              <a:gd name="T9" fmla="*/ 2147483647 h 95"/>
              <a:gd name="T10" fmla="*/ 2147483647 w 50"/>
              <a:gd name="T11" fmla="*/ 2147483647 h 95"/>
              <a:gd name="T12" fmla="*/ 2147483647 w 50"/>
              <a:gd name="T13" fmla="*/ 2147483647 h 95"/>
              <a:gd name="T14" fmla="*/ 2147483647 w 50"/>
              <a:gd name="T15" fmla="*/ 2147483647 h 95"/>
              <a:gd name="T16" fmla="*/ 2147483647 w 50"/>
              <a:gd name="T17" fmla="*/ 2147483647 h 95"/>
              <a:gd name="T18" fmla="*/ 2147483647 w 50"/>
              <a:gd name="T19" fmla="*/ 2147483647 h 95"/>
              <a:gd name="T20" fmla="*/ 2147483647 w 50"/>
              <a:gd name="T21" fmla="*/ 0 h 95"/>
              <a:gd name="T22" fmla="*/ 0 w 50"/>
              <a:gd name="T23" fmla="*/ 0 h 95"/>
              <a:gd name="T24" fmla="*/ 0 w 50"/>
              <a:gd name="T25" fmla="*/ 2147483647 h 95"/>
              <a:gd name="T26" fmla="*/ 2147483647 w 50"/>
              <a:gd name="T27" fmla="*/ 2147483647 h 95"/>
              <a:gd name="T28" fmla="*/ 2147483647 w 50"/>
              <a:gd name="T29" fmla="*/ 2147483647 h 95"/>
              <a:gd name="T30" fmla="*/ 2147483647 w 50"/>
              <a:gd name="T31" fmla="*/ 2147483647 h 95"/>
              <a:gd name="T32" fmla="*/ 2147483647 w 50"/>
              <a:gd name="T33" fmla="*/ 2147483647 h 95"/>
              <a:gd name="T34" fmla="*/ 2147483647 w 50"/>
              <a:gd name="T35" fmla="*/ 2147483647 h 95"/>
              <a:gd name="T36" fmla="*/ 2147483647 w 50"/>
              <a:gd name="T37" fmla="*/ 2147483647 h 95"/>
              <a:gd name="T38" fmla="*/ 2147483647 w 50"/>
              <a:gd name="T39" fmla="*/ 2147483647 h 95"/>
              <a:gd name="T40" fmla="*/ 2147483647 w 50"/>
              <a:gd name="T41" fmla="*/ 2147483647 h 95"/>
              <a:gd name="T42" fmla="*/ 2147483647 w 50"/>
              <a:gd name="T43" fmla="*/ 2147483647 h 95"/>
              <a:gd name="T44" fmla="*/ 2147483647 w 50"/>
              <a:gd name="T45" fmla="*/ 2147483647 h 9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0"/>
              <a:gd name="T70" fmla="*/ 0 h 95"/>
              <a:gd name="T71" fmla="*/ 50 w 50"/>
              <a:gd name="T72" fmla="*/ 95 h 9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0" h="95">
                <a:moveTo>
                  <a:pt x="49" y="84"/>
                </a:moveTo>
                <a:lnTo>
                  <a:pt x="46" y="84"/>
                </a:lnTo>
                <a:lnTo>
                  <a:pt x="41" y="84"/>
                </a:lnTo>
                <a:lnTo>
                  <a:pt x="38" y="81"/>
                </a:lnTo>
                <a:lnTo>
                  <a:pt x="34" y="79"/>
                </a:lnTo>
                <a:lnTo>
                  <a:pt x="28" y="71"/>
                </a:lnTo>
                <a:lnTo>
                  <a:pt x="21" y="61"/>
                </a:lnTo>
                <a:lnTo>
                  <a:pt x="17" y="48"/>
                </a:lnTo>
                <a:lnTo>
                  <a:pt x="12" y="34"/>
                </a:lnTo>
                <a:lnTo>
                  <a:pt x="8" y="18"/>
                </a:lnTo>
                <a:lnTo>
                  <a:pt x="8" y="0"/>
                </a:lnTo>
                <a:lnTo>
                  <a:pt x="0" y="0"/>
                </a:lnTo>
                <a:lnTo>
                  <a:pt x="0" y="19"/>
                </a:lnTo>
                <a:lnTo>
                  <a:pt x="4" y="35"/>
                </a:lnTo>
                <a:lnTo>
                  <a:pt x="8" y="52"/>
                </a:lnTo>
                <a:lnTo>
                  <a:pt x="13" y="65"/>
                </a:lnTo>
                <a:lnTo>
                  <a:pt x="20" y="76"/>
                </a:lnTo>
                <a:lnTo>
                  <a:pt x="28" y="86"/>
                </a:lnTo>
                <a:lnTo>
                  <a:pt x="33" y="89"/>
                </a:lnTo>
                <a:lnTo>
                  <a:pt x="38" y="91"/>
                </a:lnTo>
                <a:lnTo>
                  <a:pt x="44" y="92"/>
                </a:lnTo>
                <a:lnTo>
                  <a:pt x="49" y="94"/>
                </a:lnTo>
                <a:lnTo>
                  <a:pt x="49" y="8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Freeform 103">
            <a:extLst>
              <a:ext uri="{FF2B5EF4-FFF2-40B4-BE49-F238E27FC236}">
                <a16:creationId xmlns:a16="http://schemas.microsoft.com/office/drawing/2014/main" id="{CF0B89EC-21BD-D857-ECEB-A3C7DF9CC387}"/>
              </a:ext>
            </a:extLst>
          </p:cNvPr>
          <p:cNvSpPr>
            <a:spLocks/>
          </p:cNvSpPr>
          <p:nvPr/>
        </p:nvSpPr>
        <p:spPr bwMode="auto">
          <a:xfrm>
            <a:off x="3131101" y="4102394"/>
            <a:ext cx="79305" cy="150678"/>
          </a:xfrm>
          <a:custGeom>
            <a:avLst/>
            <a:gdLst>
              <a:gd name="T0" fmla="*/ 2147483647 w 50"/>
              <a:gd name="T1" fmla="*/ 0 h 95"/>
              <a:gd name="T2" fmla="*/ 2147483647 w 50"/>
              <a:gd name="T3" fmla="*/ 2147483647 h 95"/>
              <a:gd name="T4" fmla="*/ 2147483647 w 50"/>
              <a:gd name="T5" fmla="*/ 2147483647 h 95"/>
              <a:gd name="T6" fmla="*/ 2147483647 w 50"/>
              <a:gd name="T7" fmla="*/ 2147483647 h 95"/>
              <a:gd name="T8" fmla="*/ 2147483647 w 50"/>
              <a:gd name="T9" fmla="*/ 2147483647 h 95"/>
              <a:gd name="T10" fmla="*/ 2147483647 w 50"/>
              <a:gd name="T11" fmla="*/ 2147483647 h 95"/>
              <a:gd name="T12" fmla="*/ 2147483647 w 50"/>
              <a:gd name="T13" fmla="*/ 2147483647 h 95"/>
              <a:gd name="T14" fmla="*/ 2147483647 w 50"/>
              <a:gd name="T15" fmla="*/ 2147483647 h 95"/>
              <a:gd name="T16" fmla="*/ 2147483647 w 50"/>
              <a:gd name="T17" fmla="*/ 2147483647 h 95"/>
              <a:gd name="T18" fmla="*/ 2147483647 w 50"/>
              <a:gd name="T19" fmla="*/ 2147483647 h 95"/>
              <a:gd name="T20" fmla="*/ 0 w 50"/>
              <a:gd name="T21" fmla="*/ 2147483647 h 95"/>
              <a:gd name="T22" fmla="*/ 0 w 50"/>
              <a:gd name="T23" fmla="*/ 2147483647 h 95"/>
              <a:gd name="T24" fmla="*/ 2147483647 w 50"/>
              <a:gd name="T25" fmla="*/ 2147483647 h 95"/>
              <a:gd name="T26" fmla="*/ 2147483647 w 50"/>
              <a:gd name="T27" fmla="*/ 2147483647 h 95"/>
              <a:gd name="T28" fmla="*/ 2147483647 w 50"/>
              <a:gd name="T29" fmla="*/ 2147483647 h 95"/>
              <a:gd name="T30" fmla="*/ 2147483647 w 50"/>
              <a:gd name="T31" fmla="*/ 2147483647 h 95"/>
              <a:gd name="T32" fmla="*/ 2147483647 w 50"/>
              <a:gd name="T33" fmla="*/ 2147483647 h 95"/>
              <a:gd name="T34" fmla="*/ 2147483647 w 50"/>
              <a:gd name="T35" fmla="*/ 2147483647 h 95"/>
              <a:gd name="T36" fmla="*/ 2147483647 w 50"/>
              <a:gd name="T37" fmla="*/ 2147483647 h 95"/>
              <a:gd name="T38" fmla="*/ 2147483647 w 50"/>
              <a:gd name="T39" fmla="*/ 2147483647 h 95"/>
              <a:gd name="T40" fmla="*/ 2147483647 w 50"/>
              <a:gd name="T41" fmla="*/ 2147483647 h 95"/>
              <a:gd name="T42" fmla="*/ 2147483647 w 50"/>
              <a:gd name="T43" fmla="*/ 0 h 95"/>
              <a:gd name="T44" fmla="*/ 2147483647 w 50"/>
              <a:gd name="T45" fmla="*/ 0 h 9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0"/>
              <a:gd name="T70" fmla="*/ 0 h 95"/>
              <a:gd name="T71" fmla="*/ 50 w 50"/>
              <a:gd name="T72" fmla="*/ 95 h 9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0" h="95">
                <a:moveTo>
                  <a:pt x="41" y="0"/>
                </a:moveTo>
                <a:lnTo>
                  <a:pt x="39" y="18"/>
                </a:lnTo>
                <a:lnTo>
                  <a:pt x="37" y="34"/>
                </a:lnTo>
                <a:lnTo>
                  <a:pt x="33" y="48"/>
                </a:lnTo>
                <a:lnTo>
                  <a:pt x="28" y="61"/>
                </a:lnTo>
                <a:lnTo>
                  <a:pt x="21" y="71"/>
                </a:lnTo>
                <a:lnTo>
                  <a:pt x="15" y="79"/>
                </a:lnTo>
                <a:lnTo>
                  <a:pt x="11" y="81"/>
                </a:lnTo>
                <a:lnTo>
                  <a:pt x="7" y="84"/>
                </a:lnTo>
                <a:lnTo>
                  <a:pt x="3" y="84"/>
                </a:lnTo>
                <a:lnTo>
                  <a:pt x="0" y="84"/>
                </a:lnTo>
                <a:lnTo>
                  <a:pt x="0" y="94"/>
                </a:lnTo>
                <a:lnTo>
                  <a:pt x="5" y="92"/>
                </a:lnTo>
                <a:lnTo>
                  <a:pt x="10" y="91"/>
                </a:lnTo>
                <a:lnTo>
                  <a:pt x="15" y="89"/>
                </a:lnTo>
                <a:lnTo>
                  <a:pt x="20" y="86"/>
                </a:lnTo>
                <a:lnTo>
                  <a:pt x="28" y="76"/>
                </a:lnTo>
                <a:lnTo>
                  <a:pt x="36" y="65"/>
                </a:lnTo>
                <a:lnTo>
                  <a:pt x="41" y="52"/>
                </a:lnTo>
                <a:lnTo>
                  <a:pt x="46" y="35"/>
                </a:lnTo>
                <a:lnTo>
                  <a:pt x="49" y="19"/>
                </a:lnTo>
                <a:lnTo>
                  <a:pt x="49" y="0"/>
                </a:lnTo>
                <a:lnTo>
                  <a:pt x="41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Freeform 104">
            <a:extLst>
              <a:ext uri="{FF2B5EF4-FFF2-40B4-BE49-F238E27FC236}">
                <a16:creationId xmlns:a16="http://schemas.microsoft.com/office/drawing/2014/main" id="{64753B01-A2FE-FE3F-56F7-3E6B12189500}"/>
              </a:ext>
            </a:extLst>
          </p:cNvPr>
          <p:cNvSpPr>
            <a:spLocks/>
          </p:cNvSpPr>
          <p:nvPr/>
        </p:nvSpPr>
        <p:spPr bwMode="auto">
          <a:xfrm>
            <a:off x="3131101" y="3954890"/>
            <a:ext cx="79305" cy="149092"/>
          </a:xfrm>
          <a:custGeom>
            <a:avLst/>
            <a:gdLst>
              <a:gd name="T0" fmla="*/ 0 w 50"/>
              <a:gd name="T1" fmla="*/ 2147483647 h 94"/>
              <a:gd name="T2" fmla="*/ 2147483647 w 50"/>
              <a:gd name="T3" fmla="*/ 2147483647 h 94"/>
              <a:gd name="T4" fmla="*/ 2147483647 w 50"/>
              <a:gd name="T5" fmla="*/ 2147483647 h 94"/>
              <a:gd name="T6" fmla="*/ 2147483647 w 50"/>
              <a:gd name="T7" fmla="*/ 2147483647 h 94"/>
              <a:gd name="T8" fmla="*/ 2147483647 w 50"/>
              <a:gd name="T9" fmla="*/ 2147483647 h 94"/>
              <a:gd name="T10" fmla="*/ 2147483647 w 50"/>
              <a:gd name="T11" fmla="*/ 2147483647 h 94"/>
              <a:gd name="T12" fmla="*/ 2147483647 w 50"/>
              <a:gd name="T13" fmla="*/ 2147483647 h 94"/>
              <a:gd name="T14" fmla="*/ 2147483647 w 50"/>
              <a:gd name="T15" fmla="*/ 2147483647 h 94"/>
              <a:gd name="T16" fmla="*/ 2147483647 w 50"/>
              <a:gd name="T17" fmla="*/ 2147483647 h 94"/>
              <a:gd name="T18" fmla="*/ 2147483647 w 50"/>
              <a:gd name="T19" fmla="*/ 2147483647 h 94"/>
              <a:gd name="T20" fmla="*/ 2147483647 w 50"/>
              <a:gd name="T21" fmla="*/ 2147483647 h 94"/>
              <a:gd name="T22" fmla="*/ 2147483647 w 50"/>
              <a:gd name="T23" fmla="*/ 2147483647 h 94"/>
              <a:gd name="T24" fmla="*/ 2147483647 w 50"/>
              <a:gd name="T25" fmla="*/ 2147483647 h 94"/>
              <a:gd name="T26" fmla="*/ 2147483647 w 50"/>
              <a:gd name="T27" fmla="*/ 2147483647 h 94"/>
              <a:gd name="T28" fmla="*/ 2147483647 w 50"/>
              <a:gd name="T29" fmla="*/ 2147483647 h 94"/>
              <a:gd name="T30" fmla="*/ 2147483647 w 50"/>
              <a:gd name="T31" fmla="*/ 2147483647 h 94"/>
              <a:gd name="T32" fmla="*/ 2147483647 w 50"/>
              <a:gd name="T33" fmla="*/ 2147483647 h 94"/>
              <a:gd name="T34" fmla="*/ 2147483647 w 50"/>
              <a:gd name="T35" fmla="*/ 2147483647 h 94"/>
              <a:gd name="T36" fmla="*/ 2147483647 w 50"/>
              <a:gd name="T37" fmla="*/ 2147483647 h 94"/>
              <a:gd name="T38" fmla="*/ 2147483647 w 50"/>
              <a:gd name="T39" fmla="*/ 2147483647 h 94"/>
              <a:gd name="T40" fmla="*/ 2147483647 w 50"/>
              <a:gd name="T41" fmla="*/ 0 h 94"/>
              <a:gd name="T42" fmla="*/ 0 w 50"/>
              <a:gd name="T43" fmla="*/ 0 h 94"/>
              <a:gd name="T44" fmla="*/ 0 w 50"/>
              <a:gd name="T45" fmla="*/ 2147483647 h 94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0"/>
              <a:gd name="T70" fmla="*/ 0 h 94"/>
              <a:gd name="T71" fmla="*/ 50 w 50"/>
              <a:gd name="T72" fmla="*/ 94 h 94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0" h="94">
                <a:moveTo>
                  <a:pt x="0" y="8"/>
                </a:moveTo>
                <a:lnTo>
                  <a:pt x="3" y="8"/>
                </a:lnTo>
                <a:lnTo>
                  <a:pt x="7" y="10"/>
                </a:lnTo>
                <a:lnTo>
                  <a:pt x="11" y="11"/>
                </a:lnTo>
                <a:lnTo>
                  <a:pt x="15" y="13"/>
                </a:lnTo>
                <a:lnTo>
                  <a:pt x="21" y="21"/>
                </a:lnTo>
                <a:lnTo>
                  <a:pt x="28" y="33"/>
                </a:lnTo>
                <a:lnTo>
                  <a:pt x="33" y="44"/>
                </a:lnTo>
                <a:lnTo>
                  <a:pt x="37" y="60"/>
                </a:lnTo>
                <a:lnTo>
                  <a:pt x="39" y="76"/>
                </a:lnTo>
                <a:lnTo>
                  <a:pt x="41" y="93"/>
                </a:lnTo>
                <a:lnTo>
                  <a:pt x="49" y="93"/>
                </a:lnTo>
                <a:lnTo>
                  <a:pt x="49" y="75"/>
                </a:lnTo>
                <a:lnTo>
                  <a:pt x="46" y="57"/>
                </a:lnTo>
                <a:lnTo>
                  <a:pt x="41" y="42"/>
                </a:lnTo>
                <a:lnTo>
                  <a:pt x="36" y="28"/>
                </a:lnTo>
                <a:lnTo>
                  <a:pt x="28" y="16"/>
                </a:lnTo>
                <a:lnTo>
                  <a:pt x="20" y="8"/>
                </a:lnTo>
                <a:lnTo>
                  <a:pt x="15" y="3"/>
                </a:lnTo>
                <a:lnTo>
                  <a:pt x="10" y="2"/>
                </a:lnTo>
                <a:lnTo>
                  <a:pt x="5" y="0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Freeform 105">
            <a:extLst>
              <a:ext uri="{FF2B5EF4-FFF2-40B4-BE49-F238E27FC236}">
                <a16:creationId xmlns:a16="http://schemas.microsoft.com/office/drawing/2014/main" id="{C24C7638-D4BA-31EB-09A6-94F841360AEF}"/>
              </a:ext>
            </a:extLst>
          </p:cNvPr>
          <p:cNvSpPr>
            <a:spLocks/>
          </p:cNvSpPr>
          <p:nvPr/>
        </p:nvSpPr>
        <p:spPr bwMode="auto">
          <a:xfrm>
            <a:off x="2564869" y="4400578"/>
            <a:ext cx="134817" cy="268049"/>
          </a:xfrm>
          <a:custGeom>
            <a:avLst/>
            <a:gdLst>
              <a:gd name="T0" fmla="*/ 2147483647 w 85"/>
              <a:gd name="T1" fmla="*/ 0 h 169"/>
              <a:gd name="T2" fmla="*/ 2147483647 w 85"/>
              <a:gd name="T3" fmla="*/ 2147483647 h 169"/>
              <a:gd name="T4" fmla="*/ 2147483647 w 85"/>
              <a:gd name="T5" fmla="*/ 2147483647 h 169"/>
              <a:gd name="T6" fmla="*/ 2147483647 w 85"/>
              <a:gd name="T7" fmla="*/ 2147483647 h 169"/>
              <a:gd name="T8" fmla="*/ 2147483647 w 85"/>
              <a:gd name="T9" fmla="*/ 2147483647 h 169"/>
              <a:gd name="T10" fmla="*/ 2147483647 w 85"/>
              <a:gd name="T11" fmla="*/ 2147483647 h 169"/>
              <a:gd name="T12" fmla="*/ 2147483647 w 85"/>
              <a:gd name="T13" fmla="*/ 2147483647 h 169"/>
              <a:gd name="T14" fmla="*/ 2147483647 w 85"/>
              <a:gd name="T15" fmla="*/ 2147483647 h 169"/>
              <a:gd name="T16" fmla="*/ 0 w 85"/>
              <a:gd name="T17" fmla="*/ 2147483647 h 169"/>
              <a:gd name="T18" fmla="*/ 2147483647 w 85"/>
              <a:gd name="T19" fmla="*/ 2147483647 h 169"/>
              <a:gd name="T20" fmla="*/ 2147483647 w 85"/>
              <a:gd name="T21" fmla="*/ 2147483647 h 169"/>
              <a:gd name="T22" fmla="*/ 2147483647 w 85"/>
              <a:gd name="T23" fmla="*/ 2147483647 h 169"/>
              <a:gd name="T24" fmla="*/ 2147483647 w 85"/>
              <a:gd name="T25" fmla="*/ 2147483647 h 169"/>
              <a:gd name="T26" fmla="*/ 2147483647 w 85"/>
              <a:gd name="T27" fmla="*/ 2147483647 h 169"/>
              <a:gd name="T28" fmla="*/ 2147483647 w 85"/>
              <a:gd name="T29" fmla="*/ 2147483647 h 169"/>
              <a:gd name="T30" fmla="*/ 2147483647 w 85"/>
              <a:gd name="T31" fmla="*/ 2147483647 h 169"/>
              <a:gd name="T32" fmla="*/ 2147483647 w 85"/>
              <a:gd name="T33" fmla="*/ 2147483647 h 169"/>
              <a:gd name="T34" fmla="*/ 2147483647 w 85"/>
              <a:gd name="T35" fmla="*/ 2147483647 h 169"/>
              <a:gd name="T36" fmla="*/ 2147483647 w 85"/>
              <a:gd name="T37" fmla="*/ 2147483647 h 169"/>
              <a:gd name="T38" fmla="*/ 2147483647 w 85"/>
              <a:gd name="T39" fmla="*/ 2147483647 h 169"/>
              <a:gd name="T40" fmla="*/ 2147483647 w 85"/>
              <a:gd name="T41" fmla="*/ 2147483647 h 169"/>
              <a:gd name="T42" fmla="*/ 2147483647 w 85"/>
              <a:gd name="T43" fmla="*/ 2147483647 h 169"/>
              <a:gd name="T44" fmla="*/ 2147483647 w 85"/>
              <a:gd name="T45" fmla="*/ 2147483647 h 169"/>
              <a:gd name="T46" fmla="*/ 2147483647 w 85"/>
              <a:gd name="T47" fmla="*/ 2147483647 h 169"/>
              <a:gd name="T48" fmla="*/ 2147483647 w 85"/>
              <a:gd name="T49" fmla="*/ 2147483647 h 169"/>
              <a:gd name="T50" fmla="*/ 2147483647 w 85"/>
              <a:gd name="T51" fmla="*/ 2147483647 h 169"/>
              <a:gd name="T52" fmla="*/ 2147483647 w 85"/>
              <a:gd name="T53" fmla="*/ 2147483647 h 169"/>
              <a:gd name="T54" fmla="*/ 2147483647 w 85"/>
              <a:gd name="T55" fmla="*/ 2147483647 h 169"/>
              <a:gd name="T56" fmla="*/ 2147483647 w 85"/>
              <a:gd name="T57" fmla="*/ 2147483647 h 169"/>
              <a:gd name="T58" fmla="*/ 2147483647 w 85"/>
              <a:gd name="T59" fmla="*/ 2147483647 h 169"/>
              <a:gd name="T60" fmla="*/ 2147483647 w 85"/>
              <a:gd name="T61" fmla="*/ 2147483647 h 169"/>
              <a:gd name="T62" fmla="*/ 2147483647 w 85"/>
              <a:gd name="T63" fmla="*/ 2147483647 h 169"/>
              <a:gd name="T64" fmla="*/ 2147483647 w 85"/>
              <a:gd name="T65" fmla="*/ 0 h 169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85"/>
              <a:gd name="T100" fmla="*/ 0 h 169"/>
              <a:gd name="T101" fmla="*/ 85 w 85"/>
              <a:gd name="T102" fmla="*/ 169 h 169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85" h="169">
                <a:moveTo>
                  <a:pt x="42" y="0"/>
                </a:moveTo>
                <a:lnTo>
                  <a:pt x="34" y="2"/>
                </a:lnTo>
                <a:lnTo>
                  <a:pt x="26" y="7"/>
                </a:lnTo>
                <a:lnTo>
                  <a:pt x="17" y="15"/>
                </a:lnTo>
                <a:lnTo>
                  <a:pt x="13" y="25"/>
                </a:lnTo>
                <a:lnTo>
                  <a:pt x="6" y="38"/>
                </a:lnTo>
                <a:lnTo>
                  <a:pt x="3" y="51"/>
                </a:lnTo>
                <a:lnTo>
                  <a:pt x="1" y="67"/>
                </a:lnTo>
                <a:lnTo>
                  <a:pt x="0" y="83"/>
                </a:lnTo>
                <a:lnTo>
                  <a:pt x="1" y="101"/>
                </a:lnTo>
                <a:lnTo>
                  <a:pt x="3" y="116"/>
                </a:lnTo>
                <a:lnTo>
                  <a:pt x="6" y="130"/>
                </a:lnTo>
                <a:lnTo>
                  <a:pt x="13" y="143"/>
                </a:lnTo>
                <a:lnTo>
                  <a:pt x="17" y="153"/>
                </a:lnTo>
                <a:lnTo>
                  <a:pt x="26" y="161"/>
                </a:lnTo>
                <a:lnTo>
                  <a:pt x="34" y="166"/>
                </a:lnTo>
                <a:lnTo>
                  <a:pt x="42" y="168"/>
                </a:lnTo>
                <a:lnTo>
                  <a:pt x="50" y="166"/>
                </a:lnTo>
                <a:lnTo>
                  <a:pt x="58" y="161"/>
                </a:lnTo>
                <a:lnTo>
                  <a:pt x="65" y="153"/>
                </a:lnTo>
                <a:lnTo>
                  <a:pt x="71" y="143"/>
                </a:lnTo>
                <a:lnTo>
                  <a:pt x="76" y="130"/>
                </a:lnTo>
                <a:lnTo>
                  <a:pt x="81" y="116"/>
                </a:lnTo>
                <a:lnTo>
                  <a:pt x="82" y="101"/>
                </a:lnTo>
                <a:lnTo>
                  <a:pt x="84" y="83"/>
                </a:lnTo>
                <a:lnTo>
                  <a:pt x="82" y="67"/>
                </a:lnTo>
                <a:lnTo>
                  <a:pt x="81" y="51"/>
                </a:lnTo>
                <a:lnTo>
                  <a:pt x="76" y="38"/>
                </a:lnTo>
                <a:lnTo>
                  <a:pt x="71" y="25"/>
                </a:lnTo>
                <a:lnTo>
                  <a:pt x="65" y="15"/>
                </a:lnTo>
                <a:lnTo>
                  <a:pt x="58" y="7"/>
                </a:lnTo>
                <a:lnTo>
                  <a:pt x="50" y="2"/>
                </a:lnTo>
                <a:lnTo>
                  <a:pt x="42" y="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Freeform 106">
            <a:extLst>
              <a:ext uri="{FF2B5EF4-FFF2-40B4-BE49-F238E27FC236}">
                <a16:creationId xmlns:a16="http://schemas.microsoft.com/office/drawing/2014/main" id="{29E042D0-2065-5086-20C4-97635B4DF484}"/>
              </a:ext>
            </a:extLst>
          </p:cNvPr>
          <p:cNvSpPr>
            <a:spLocks/>
          </p:cNvSpPr>
          <p:nvPr/>
        </p:nvSpPr>
        <p:spPr bwMode="auto">
          <a:xfrm>
            <a:off x="2556937" y="4392650"/>
            <a:ext cx="76132" cy="141161"/>
          </a:xfrm>
          <a:custGeom>
            <a:avLst/>
            <a:gdLst>
              <a:gd name="T0" fmla="*/ 2147483647 w 48"/>
              <a:gd name="T1" fmla="*/ 2147483647 h 89"/>
              <a:gd name="T2" fmla="*/ 2147483647 w 48"/>
              <a:gd name="T3" fmla="*/ 2147483647 h 89"/>
              <a:gd name="T4" fmla="*/ 2147483647 w 48"/>
              <a:gd name="T5" fmla="*/ 2147483647 h 89"/>
              <a:gd name="T6" fmla="*/ 2147483647 w 48"/>
              <a:gd name="T7" fmla="*/ 2147483647 h 89"/>
              <a:gd name="T8" fmla="*/ 2147483647 w 48"/>
              <a:gd name="T9" fmla="*/ 2147483647 h 89"/>
              <a:gd name="T10" fmla="*/ 2147483647 w 48"/>
              <a:gd name="T11" fmla="*/ 2147483647 h 89"/>
              <a:gd name="T12" fmla="*/ 2147483647 w 48"/>
              <a:gd name="T13" fmla="*/ 2147483647 h 89"/>
              <a:gd name="T14" fmla="*/ 2147483647 w 48"/>
              <a:gd name="T15" fmla="*/ 2147483647 h 89"/>
              <a:gd name="T16" fmla="*/ 2147483647 w 48"/>
              <a:gd name="T17" fmla="*/ 2147483647 h 89"/>
              <a:gd name="T18" fmla="*/ 2147483647 w 48"/>
              <a:gd name="T19" fmla="*/ 0 h 89"/>
              <a:gd name="T20" fmla="*/ 2147483647 w 48"/>
              <a:gd name="T21" fmla="*/ 2147483647 h 89"/>
              <a:gd name="T22" fmla="*/ 2147483647 w 48"/>
              <a:gd name="T23" fmla="*/ 2147483647 h 89"/>
              <a:gd name="T24" fmla="*/ 2147483647 w 48"/>
              <a:gd name="T25" fmla="*/ 2147483647 h 89"/>
              <a:gd name="T26" fmla="*/ 2147483647 w 48"/>
              <a:gd name="T27" fmla="*/ 2147483647 h 89"/>
              <a:gd name="T28" fmla="*/ 2147483647 w 48"/>
              <a:gd name="T29" fmla="*/ 2147483647 h 89"/>
              <a:gd name="T30" fmla="*/ 2147483647 w 48"/>
              <a:gd name="T31" fmla="*/ 2147483647 h 89"/>
              <a:gd name="T32" fmla="*/ 2147483647 w 48"/>
              <a:gd name="T33" fmla="*/ 2147483647 h 89"/>
              <a:gd name="T34" fmla="*/ 0 w 48"/>
              <a:gd name="T35" fmla="*/ 2147483647 h 89"/>
              <a:gd name="T36" fmla="*/ 2147483647 w 48"/>
              <a:gd name="T37" fmla="*/ 2147483647 h 8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8"/>
              <a:gd name="T58" fmla="*/ 0 h 89"/>
              <a:gd name="T59" fmla="*/ 48 w 48"/>
              <a:gd name="T60" fmla="*/ 89 h 8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8" h="89">
                <a:moveTo>
                  <a:pt x="9" y="88"/>
                </a:moveTo>
                <a:lnTo>
                  <a:pt x="9" y="72"/>
                </a:lnTo>
                <a:lnTo>
                  <a:pt x="13" y="57"/>
                </a:lnTo>
                <a:lnTo>
                  <a:pt x="16" y="43"/>
                </a:lnTo>
                <a:lnTo>
                  <a:pt x="21" y="31"/>
                </a:lnTo>
                <a:lnTo>
                  <a:pt x="26" y="21"/>
                </a:lnTo>
                <a:lnTo>
                  <a:pt x="32" y="15"/>
                </a:lnTo>
                <a:lnTo>
                  <a:pt x="40" y="10"/>
                </a:lnTo>
                <a:lnTo>
                  <a:pt x="47" y="8"/>
                </a:lnTo>
                <a:lnTo>
                  <a:pt x="47" y="0"/>
                </a:lnTo>
                <a:lnTo>
                  <a:pt x="37" y="2"/>
                </a:lnTo>
                <a:lnTo>
                  <a:pt x="27" y="8"/>
                </a:lnTo>
                <a:lnTo>
                  <a:pt x="19" y="17"/>
                </a:lnTo>
                <a:lnTo>
                  <a:pt x="13" y="28"/>
                </a:lnTo>
                <a:lnTo>
                  <a:pt x="8" y="41"/>
                </a:lnTo>
                <a:lnTo>
                  <a:pt x="3" y="56"/>
                </a:lnTo>
                <a:lnTo>
                  <a:pt x="1" y="72"/>
                </a:lnTo>
                <a:lnTo>
                  <a:pt x="0" y="88"/>
                </a:lnTo>
                <a:lnTo>
                  <a:pt x="9" y="8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Freeform 107">
            <a:extLst>
              <a:ext uri="{FF2B5EF4-FFF2-40B4-BE49-F238E27FC236}">
                <a16:creationId xmlns:a16="http://schemas.microsoft.com/office/drawing/2014/main" id="{FB200BF2-0635-99A3-6AD0-30DCD3C23BA1}"/>
              </a:ext>
            </a:extLst>
          </p:cNvPr>
          <p:cNvSpPr>
            <a:spLocks/>
          </p:cNvSpPr>
          <p:nvPr/>
        </p:nvSpPr>
        <p:spPr bwMode="auto">
          <a:xfrm>
            <a:off x="2556937" y="4532224"/>
            <a:ext cx="76132" cy="141161"/>
          </a:xfrm>
          <a:custGeom>
            <a:avLst/>
            <a:gdLst>
              <a:gd name="T0" fmla="*/ 2147483647 w 48"/>
              <a:gd name="T1" fmla="*/ 2147483647 h 89"/>
              <a:gd name="T2" fmla="*/ 2147483647 w 48"/>
              <a:gd name="T3" fmla="*/ 2147483647 h 89"/>
              <a:gd name="T4" fmla="*/ 2147483647 w 48"/>
              <a:gd name="T5" fmla="*/ 2147483647 h 89"/>
              <a:gd name="T6" fmla="*/ 2147483647 w 48"/>
              <a:gd name="T7" fmla="*/ 2147483647 h 89"/>
              <a:gd name="T8" fmla="*/ 2147483647 w 48"/>
              <a:gd name="T9" fmla="*/ 2147483647 h 89"/>
              <a:gd name="T10" fmla="*/ 2147483647 w 48"/>
              <a:gd name="T11" fmla="*/ 2147483647 h 89"/>
              <a:gd name="T12" fmla="*/ 2147483647 w 48"/>
              <a:gd name="T13" fmla="*/ 2147483647 h 89"/>
              <a:gd name="T14" fmla="*/ 2147483647 w 48"/>
              <a:gd name="T15" fmla="*/ 2147483647 h 89"/>
              <a:gd name="T16" fmla="*/ 2147483647 w 48"/>
              <a:gd name="T17" fmla="*/ 0 h 89"/>
              <a:gd name="T18" fmla="*/ 0 w 48"/>
              <a:gd name="T19" fmla="*/ 0 h 89"/>
              <a:gd name="T20" fmla="*/ 2147483647 w 48"/>
              <a:gd name="T21" fmla="*/ 2147483647 h 89"/>
              <a:gd name="T22" fmla="*/ 2147483647 w 48"/>
              <a:gd name="T23" fmla="*/ 2147483647 h 89"/>
              <a:gd name="T24" fmla="*/ 2147483647 w 48"/>
              <a:gd name="T25" fmla="*/ 2147483647 h 89"/>
              <a:gd name="T26" fmla="*/ 2147483647 w 48"/>
              <a:gd name="T27" fmla="*/ 2147483647 h 89"/>
              <a:gd name="T28" fmla="*/ 2147483647 w 48"/>
              <a:gd name="T29" fmla="*/ 2147483647 h 89"/>
              <a:gd name="T30" fmla="*/ 2147483647 w 48"/>
              <a:gd name="T31" fmla="*/ 2147483647 h 89"/>
              <a:gd name="T32" fmla="*/ 2147483647 w 48"/>
              <a:gd name="T33" fmla="*/ 2147483647 h 89"/>
              <a:gd name="T34" fmla="*/ 2147483647 w 48"/>
              <a:gd name="T35" fmla="*/ 2147483647 h 89"/>
              <a:gd name="T36" fmla="*/ 2147483647 w 48"/>
              <a:gd name="T37" fmla="*/ 2147483647 h 8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8"/>
              <a:gd name="T58" fmla="*/ 0 h 89"/>
              <a:gd name="T59" fmla="*/ 48 w 48"/>
              <a:gd name="T60" fmla="*/ 89 h 8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8" h="89">
                <a:moveTo>
                  <a:pt x="47" y="80"/>
                </a:moveTo>
                <a:lnTo>
                  <a:pt x="40" y="78"/>
                </a:lnTo>
                <a:lnTo>
                  <a:pt x="32" y="75"/>
                </a:lnTo>
                <a:lnTo>
                  <a:pt x="26" y="67"/>
                </a:lnTo>
                <a:lnTo>
                  <a:pt x="21" y="59"/>
                </a:lnTo>
                <a:lnTo>
                  <a:pt x="16" y="46"/>
                </a:lnTo>
                <a:lnTo>
                  <a:pt x="13" y="33"/>
                </a:lnTo>
                <a:lnTo>
                  <a:pt x="9" y="18"/>
                </a:lnTo>
                <a:lnTo>
                  <a:pt x="9" y="0"/>
                </a:lnTo>
                <a:lnTo>
                  <a:pt x="0" y="0"/>
                </a:lnTo>
                <a:lnTo>
                  <a:pt x="1" y="18"/>
                </a:lnTo>
                <a:lnTo>
                  <a:pt x="3" y="34"/>
                </a:lnTo>
                <a:lnTo>
                  <a:pt x="8" y="49"/>
                </a:lnTo>
                <a:lnTo>
                  <a:pt x="13" y="62"/>
                </a:lnTo>
                <a:lnTo>
                  <a:pt x="19" y="73"/>
                </a:lnTo>
                <a:lnTo>
                  <a:pt x="27" y="81"/>
                </a:lnTo>
                <a:lnTo>
                  <a:pt x="37" y="86"/>
                </a:lnTo>
                <a:lnTo>
                  <a:pt x="47" y="88"/>
                </a:lnTo>
                <a:lnTo>
                  <a:pt x="47" y="8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Freeform 108">
            <a:extLst>
              <a:ext uri="{FF2B5EF4-FFF2-40B4-BE49-F238E27FC236}">
                <a16:creationId xmlns:a16="http://schemas.microsoft.com/office/drawing/2014/main" id="{67CF4822-D077-4F04-1B41-D91F2DE58B51}"/>
              </a:ext>
            </a:extLst>
          </p:cNvPr>
          <p:cNvSpPr>
            <a:spLocks/>
          </p:cNvSpPr>
          <p:nvPr/>
        </p:nvSpPr>
        <p:spPr bwMode="auto">
          <a:xfrm>
            <a:off x="2631484" y="4532224"/>
            <a:ext cx="72960" cy="141161"/>
          </a:xfrm>
          <a:custGeom>
            <a:avLst/>
            <a:gdLst>
              <a:gd name="T0" fmla="*/ 2147483647 w 46"/>
              <a:gd name="T1" fmla="*/ 0 h 89"/>
              <a:gd name="T2" fmla="*/ 2147483647 w 46"/>
              <a:gd name="T3" fmla="*/ 2147483647 h 89"/>
              <a:gd name="T4" fmla="*/ 2147483647 w 46"/>
              <a:gd name="T5" fmla="*/ 2147483647 h 89"/>
              <a:gd name="T6" fmla="*/ 2147483647 w 46"/>
              <a:gd name="T7" fmla="*/ 2147483647 h 89"/>
              <a:gd name="T8" fmla="*/ 2147483647 w 46"/>
              <a:gd name="T9" fmla="*/ 2147483647 h 89"/>
              <a:gd name="T10" fmla="*/ 2147483647 w 46"/>
              <a:gd name="T11" fmla="*/ 2147483647 h 89"/>
              <a:gd name="T12" fmla="*/ 2147483647 w 46"/>
              <a:gd name="T13" fmla="*/ 2147483647 h 89"/>
              <a:gd name="T14" fmla="*/ 2147483647 w 46"/>
              <a:gd name="T15" fmla="*/ 2147483647 h 89"/>
              <a:gd name="T16" fmla="*/ 0 w 46"/>
              <a:gd name="T17" fmla="*/ 2147483647 h 89"/>
              <a:gd name="T18" fmla="*/ 0 w 46"/>
              <a:gd name="T19" fmla="*/ 2147483647 h 89"/>
              <a:gd name="T20" fmla="*/ 2147483647 w 46"/>
              <a:gd name="T21" fmla="*/ 2147483647 h 89"/>
              <a:gd name="T22" fmla="*/ 2147483647 w 46"/>
              <a:gd name="T23" fmla="*/ 2147483647 h 89"/>
              <a:gd name="T24" fmla="*/ 2147483647 w 46"/>
              <a:gd name="T25" fmla="*/ 2147483647 h 89"/>
              <a:gd name="T26" fmla="*/ 2147483647 w 46"/>
              <a:gd name="T27" fmla="*/ 2147483647 h 89"/>
              <a:gd name="T28" fmla="*/ 2147483647 w 46"/>
              <a:gd name="T29" fmla="*/ 2147483647 h 89"/>
              <a:gd name="T30" fmla="*/ 2147483647 w 46"/>
              <a:gd name="T31" fmla="*/ 2147483647 h 89"/>
              <a:gd name="T32" fmla="*/ 2147483647 w 46"/>
              <a:gd name="T33" fmla="*/ 2147483647 h 89"/>
              <a:gd name="T34" fmla="*/ 2147483647 w 46"/>
              <a:gd name="T35" fmla="*/ 0 h 89"/>
              <a:gd name="T36" fmla="*/ 2147483647 w 46"/>
              <a:gd name="T37" fmla="*/ 0 h 8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6"/>
              <a:gd name="T58" fmla="*/ 0 h 89"/>
              <a:gd name="T59" fmla="*/ 46 w 46"/>
              <a:gd name="T60" fmla="*/ 89 h 8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6" h="89">
                <a:moveTo>
                  <a:pt x="37" y="0"/>
                </a:moveTo>
                <a:lnTo>
                  <a:pt x="37" y="18"/>
                </a:lnTo>
                <a:lnTo>
                  <a:pt x="34" y="33"/>
                </a:lnTo>
                <a:lnTo>
                  <a:pt x="31" y="46"/>
                </a:lnTo>
                <a:lnTo>
                  <a:pt x="26" y="59"/>
                </a:lnTo>
                <a:lnTo>
                  <a:pt x="19" y="67"/>
                </a:lnTo>
                <a:lnTo>
                  <a:pt x="13" y="75"/>
                </a:lnTo>
                <a:lnTo>
                  <a:pt x="6" y="78"/>
                </a:lnTo>
                <a:lnTo>
                  <a:pt x="0" y="80"/>
                </a:lnTo>
                <a:lnTo>
                  <a:pt x="0" y="88"/>
                </a:lnTo>
                <a:lnTo>
                  <a:pt x="10" y="86"/>
                </a:lnTo>
                <a:lnTo>
                  <a:pt x="18" y="81"/>
                </a:lnTo>
                <a:lnTo>
                  <a:pt x="26" y="73"/>
                </a:lnTo>
                <a:lnTo>
                  <a:pt x="32" y="62"/>
                </a:lnTo>
                <a:lnTo>
                  <a:pt x="39" y="49"/>
                </a:lnTo>
                <a:lnTo>
                  <a:pt x="42" y="34"/>
                </a:lnTo>
                <a:lnTo>
                  <a:pt x="45" y="18"/>
                </a:lnTo>
                <a:lnTo>
                  <a:pt x="45" y="0"/>
                </a:lnTo>
                <a:lnTo>
                  <a:pt x="37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Freeform 109">
            <a:extLst>
              <a:ext uri="{FF2B5EF4-FFF2-40B4-BE49-F238E27FC236}">
                <a16:creationId xmlns:a16="http://schemas.microsoft.com/office/drawing/2014/main" id="{722811EE-2D7C-46C4-A4C6-F4EC049F61C7}"/>
              </a:ext>
            </a:extLst>
          </p:cNvPr>
          <p:cNvSpPr>
            <a:spLocks/>
          </p:cNvSpPr>
          <p:nvPr/>
        </p:nvSpPr>
        <p:spPr bwMode="auto">
          <a:xfrm>
            <a:off x="2631484" y="4392650"/>
            <a:ext cx="72960" cy="141161"/>
          </a:xfrm>
          <a:custGeom>
            <a:avLst/>
            <a:gdLst>
              <a:gd name="T0" fmla="*/ 0 w 46"/>
              <a:gd name="T1" fmla="*/ 2147483647 h 89"/>
              <a:gd name="T2" fmla="*/ 2147483647 w 46"/>
              <a:gd name="T3" fmla="*/ 2147483647 h 89"/>
              <a:gd name="T4" fmla="*/ 2147483647 w 46"/>
              <a:gd name="T5" fmla="*/ 2147483647 h 89"/>
              <a:gd name="T6" fmla="*/ 2147483647 w 46"/>
              <a:gd name="T7" fmla="*/ 2147483647 h 89"/>
              <a:gd name="T8" fmla="*/ 2147483647 w 46"/>
              <a:gd name="T9" fmla="*/ 2147483647 h 89"/>
              <a:gd name="T10" fmla="*/ 2147483647 w 46"/>
              <a:gd name="T11" fmla="*/ 2147483647 h 89"/>
              <a:gd name="T12" fmla="*/ 2147483647 w 46"/>
              <a:gd name="T13" fmla="*/ 2147483647 h 89"/>
              <a:gd name="T14" fmla="*/ 2147483647 w 46"/>
              <a:gd name="T15" fmla="*/ 2147483647 h 89"/>
              <a:gd name="T16" fmla="*/ 2147483647 w 46"/>
              <a:gd name="T17" fmla="*/ 2147483647 h 89"/>
              <a:gd name="T18" fmla="*/ 2147483647 w 46"/>
              <a:gd name="T19" fmla="*/ 2147483647 h 89"/>
              <a:gd name="T20" fmla="*/ 2147483647 w 46"/>
              <a:gd name="T21" fmla="*/ 2147483647 h 89"/>
              <a:gd name="T22" fmla="*/ 2147483647 w 46"/>
              <a:gd name="T23" fmla="*/ 2147483647 h 89"/>
              <a:gd name="T24" fmla="*/ 2147483647 w 46"/>
              <a:gd name="T25" fmla="*/ 2147483647 h 89"/>
              <a:gd name="T26" fmla="*/ 2147483647 w 46"/>
              <a:gd name="T27" fmla="*/ 2147483647 h 89"/>
              <a:gd name="T28" fmla="*/ 2147483647 w 46"/>
              <a:gd name="T29" fmla="*/ 2147483647 h 89"/>
              <a:gd name="T30" fmla="*/ 2147483647 w 46"/>
              <a:gd name="T31" fmla="*/ 2147483647 h 89"/>
              <a:gd name="T32" fmla="*/ 2147483647 w 46"/>
              <a:gd name="T33" fmla="*/ 2147483647 h 89"/>
              <a:gd name="T34" fmla="*/ 0 w 46"/>
              <a:gd name="T35" fmla="*/ 0 h 89"/>
              <a:gd name="T36" fmla="*/ 0 w 46"/>
              <a:gd name="T37" fmla="*/ 2147483647 h 8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6"/>
              <a:gd name="T58" fmla="*/ 0 h 89"/>
              <a:gd name="T59" fmla="*/ 46 w 46"/>
              <a:gd name="T60" fmla="*/ 89 h 8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6" h="89">
                <a:moveTo>
                  <a:pt x="0" y="8"/>
                </a:moveTo>
                <a:lnTo>
                  <a:pt x="6" y="10"/>
                </a:lnTo>
                <a:lnTo>
                  <a:pt x="13" y="15"/>
                </a:lnTo>
                <a:lnTo>
                  <a:pt x="19" y="21"/>
                </a:lnTo>
                <a:lnTo>
                  <a:pt x="26" y="31"/>
                </a:lnTo>
                <a:lnTo>
                  <a:pt x="31" y="43"/>
                </a:lnTo>
                <a:lnTo>
                  <a:pt x="34" y="57"/>
                </a:lnTo>
                <a:lnTo>
                  <a:pt x="37" y="72"/>
                </a:lnTo>
                <a:lnTo>
                  <a:pt x="37" y="88"/>
                </a:lnTo>
                <a:lnTo>
                  <a:pt x="45" y="88"/>
                </a:lnTo>
                <a:lnTo>
                  <a:pt x="45" y="72"/>
                </a:lnTo>
                <a:lnTo>
                  <a:pt x="42" y="56"/>
                </a:lnTo>
                <a:lnTo>
                  <a:pt x="39" y="41"/>
                </a:lnTo>
                <a:lnTo>
                  <a:pt x="32" y="28"/>
                </a:lnTo>
                <a:lnTo>
                  <a:pt x="26" y="17"/>
                </a:lnTo>
                <a:lnTo>
                  <a:pt x="18" y="8"/>
                </a:lnTo>
                <a:lnTo>
                  <a:pt x="10" y="2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Freeform 110">
            <a:extLst>
              <a:ext uri="{FF2B5EF4-FFF2-40B4-BE49-F238E27FC236}">
                <a16:creationId xmlns:a16="http://schemas.microsoft.com/office/drawing/2014/main" id="{10F891A6-8289-C879-F262-2436F39C5FA8}"/>
              </a:ext>
            </a:extLst>
          </p:cNvPr>
          <p:cNvSpPr>
            <a:spLocks/>
          </p:cNvSpPr>
          <p:nvPr/>
        </p:nvSpPr>
        <p:spPr bwMode="auto">
          <a:xfrm>
            <a:off x="1546602" y="3967577"/>
            <a:ext cx="1647940" cy="748632"/>
          </a:xfrm>
          <a:custGeom>
            <a:avLst/>
            <a:gdLst>
              <a:gd name="T0" fmla="*/ 2147483647 w 1039"/>
              <a:gd name="T1" fmla="*/ 2147483647 h 472"/>
              <a:gd name="T2" fmla="*/ 0 w 1039"/>
              <a:gd name="T3" fmla="*/ 2147483647 h 472"/>
              <a:gd name="T4" fmla="*/ 2147483647 w 1039"/>
              <a:gd name="T5" fmla="*/ 2147483647 h 472"/>
              <a:gd name="T6" fmla="*/ 2147483647 w 1039"/>
              <a:gd name="T7" fmla="*/ 2147483647 h 472"/>
              <a:gd name="T8" fmla="*/ 2147483647 w 1039"/>
              <a:gd name="T9" fmla="*/ 2147483647 h 472"/>
              <a:gd name="T10" fmla="*/ 2147483647 w 1039"/>
              <a:gd name="T11" fmla="*/ 2147483647 h 472"/>
              <a:gd name="T12" fmla="*/ 2147483647 w 1039"/>
              <a:gd name="T13" fmla="*/ 2147483647 h 472"/>
              <a:gd name="T14" fmla="*/ 2147483647 w 1039"/>
              <a:gd name="T15" fmla="*/ 2147483647 h 472"/>
              <a:gd name="T16" fmla="*/ 2147483647 w 1039"/>
              <a:gd name="T17" fmla="*/ 2147483647 h 472"/>
              <a:gd name="T18" fmla="*/ 2147483647 w 1039"/>
              <a:gd name="T19" fmla="*/ 2147483647 h 472"/>
              <a:gd name="T20" fmla="*/ 2147483647 w 1039"/>
              <a:gd name="T21" fmla="*/ 2147483647 h 472"/>
              <a:gd name="T22" fmla="*/ 2147483647 w 1039"/>
              <a:gd name="T23" fmla="*/ 2147483647 h 472"/>
              <a:gd name="T24" fmla="*/ 2147483647 w 1039"/>
              <a:gd name="T25" fmla="*/ 2147483647 h 472"/>
              <a:gd name="T26" fmla="*/ 2147483647 w 1039"/>
              <a:gd name="T27" fmla="*/ 2147483647 h 472"/>
              <a:gd name="T28" fmla="*/ 2147483647 w 1039"/>
              <a:gd name="T29" fmla="*/ 0 h 472"/>
              <a:gd name="T30" fmla="*/ 2147483647 w 1039"/>
              <a:gd name="T31" fmla="*/ 0 h 472"/>
              <a:gd name="T32" fmla="*/ 2147483647 w 1039"/>
              <a:gd name="T33" fmla="*/ 0 h 472"/>
              <a:gd name="T34" fmla="*/ 2147483647 w 1039"/>
              <a:gd name="T35" fmla="*/ 2147483647 h 472"/>
              <a:gd name="T36" fmla="*/ 2147483647 w 1039"/>
              <a:gd name="T37" fmla="*/ 2147483647 h 47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039"/>
              <a:gd name="T58" fmla="*/ 0 h 472"/>
              <a:gd name="T59" fmla="*/ 1039 w 1039"/>
              <a:gd name="T60" fmla="*/ 472 h 47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039" h="472">
                <a:moveTo>
                  <a:pt x="216" y="211"/>
                </a:moveTo>
                <a:lnTo>
                  <a:pt x="0" y="442"/>
                </a:lnTo>
                <a:lnTo>
                  <a:pt x="373" y="471"/>
                </a:lnTo>
                <a:lnTo>
                  <a:pt x="305" y="367"/>
                </a:lnTo>
                <a:lnTo>
                  <a:pt x="1038" y="64"/>
                </a:lnTo>
                <a:lnTo>
                  <a:pt x="1035" y="52"/>
                </a:lnTo>
                <a:lnTo>
                  <a:pt x="1033" y="41"/>
                </a:lnTo>
                <a:lnTo>
                  <a:pt x="1030" y="28"/>
                </a:lnTo>
                <a:lnTo>
                  <a:pt x="1025" y="18"/>
                </a:lnTo>
                <a:lnTo>
                  <a:pt x="1022" y="13"/>
                </a:lnTo>
                <a:lnTo>
                  <a:pt x="1019" y="10"/>
                </a:lnTo>
                <a:lnTo>
                  <a:pt x="1015" y="7"/>
                </a:lnTo>
                <a:lnTo>
                  <a:pt x="1010" y="3"/>
                </a:lnTo>
                <a:lnTo>
                  <a:pt x="1006" y="2"/>
                </a:lnTo>
                <a:lnTo>
                  <a:pt x="999" y="0"/>
                </a:lnTo>
                <a:lnTo>
                  <a:pt x="991" y="0"/>
                </a:lnTo>
                <a:lnTo>
                  <a:pt x="983" y="0"/>
                </a:lnTo>
                <a:lnTo>
                  <a:pt x="261" y="293"/>
                </a:lnTo>
                <a:lnTo>
                  <a:pt x="216" y="211"/>
                </a:lnTo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Freeform 111">
            <a:extLst>
              <a:ext uri="{FF2B5EF4-FFF2-40B4-BE49-F238E27FC236}">
                <a16:creationId xmlns:a16="http://schemas.microsoft.com/office/drawing/2014/main" id="{4420BD59-F006-CF32-8BDD-78EEB3FE6921}"/>
              </a:ext>
            </a:extLst>
          </p:cNvPr>
          <p:cNvSpPr>
            <a:spLocks/>
          </p:cNvSpPr>
          <p:nvPr/>
        </p:nvSpPr>
        <p:spPr bwMode="auto">
          <a:xfrm>
            <a:off x="1546602" y="3967577"/>
            <a:ext cx="1647940" cy="748632"/>
          </a:xfrm>
          <a:custGeom>
            <a:avLst/>
            <a:gdLst>
              <a:gd name="T0" fmla="*/ 2147483647 w 1039"/>
              <a:gd name="T1" fmla="*/ 2147483647 h 472"/>
              <a:gd name="T2" fmla="*/ 0 w 1039"/>
              <a:gd name="T3" fmla="*/ 2147483647 h 472"/>
              <a:gd name="T4" fmla="*/ 2147483647 w 1039"/>
              <a:gd name="T5" fmla="*/ 2147483647 h 472"/>
              <a:gd name="T6" fmla="*/ 2147483647 w 1039"/>
              <a:gd name="T7" fmla="*/ 2147483647 h 472"/>
              <a:gd name="T8" fmla="*/ 2147483647 w 1039"/>
              <a:gd name="T9" fmla="*/ 2147483647 h 472"/>
              <a:gd name="T10" fmla="*/ 2147483647 w 1039"/>
              <a:gd name="T11" fmla="*/ 2147483647 h 472"/>
              <a:gd name="T12" fmla="*/ 2147483647 w 1039"/>
              <a:gd name="T13" fmla="*/ 2147483647 h 472"/>
              <a:gd name="T14" fmla="*/ 2147483647 w 1039"/>
              <a:gd name="T15" fmla="*/ 2147483647 h 472"/>
              <a:gd name="T16" fmla="*/ 2147483647 w 1039"/>
              <a:gd name="T17" fmla="*/ 2147483647 h 472"/>
              <a:gd name="T18" fmla="*/ 2147483647 w 1039"/>
              <a:gd name="T19" fmla="*/ 2147483647 h 472"/>
              <a:gd name="T20" fmla="*/ 2147483647 w 1039"/>
              <a:gd name="T21" fmla="*/ 2147483647 h 472"/>
              <a:gd name="T22" fmla="*/ 2147483647 w 1039"/>
              <a:gd name="T23" fmla="*/ 2147483647 h 472"/>
              <a:gd name="T24" fmla="*/ 2147483647 w 1039"/>
              <a:gd name="T25" fmla="*/ 2147483647 h 472"/>
              <a:gd name="T26" fmla="*/ 2147483647 w 1039"/>
              <a:gd name="T27" fmla="*/ 2147483647 h 472"/>
              <a:gd name="T28" fmla="*/ 2147483647 w 1039"/>
              <a:gd name="T29" fmla="*/ 0 h 472"/>
              <a:gd name="T30" fmla="*/ 2147483647 w 1039"/>
              <a:gd name="T31" fmla="*/ 0 h 472"/>
              <a:gd name="T32" fmla="*/ 2147483647 w 1039"/>
              <a:gd name="T33" fmla="*/ 0 h 472"/>
              <a:gd name="T34" fmla="*/ 2147483647 w 1039"/>
              <a:gd name="T35" fmla="*/ 2147483647 h 472"/>
              <a:gd name="T36" fmla="*/ 2147483647 w 1039"/>
              <a:gd name="T37" fmla="*/ 2147483647 h 47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039"/>
              <a:gd name="T58" fmla="*/ 0 h 472"/>
              <a:gd name="T59" fmla="*/ 1039 w 1039"/>
              <a:gd name="T60" fmla="*/ 472 h 47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039" h="472">
                <a:moveTo>
                  <a:pt x="216" y="211"/>
                </a:moveTo>
                <a:lnTo>
                  <a:pt x="0" y="442"/>
                </a:lnTo>
                <a:lnTo>
                  <a:pt x="373" y="471"/>
                </a:lnTo>
                <a:lnTo>
                  <a:pt x="305" y="367"/>
                </a:lnTo>
                <a:lnTo>
                  <a:pt x="1038" y="64"/>
                </a:lnTo>
                <a:lnTo>
                  <a:pt x="1035" y="52"/>
                </a:lnTo>
                <a:lnTo>
                  <a:pt x="1033" y="41"/>
                </a:lnTo>
                <a:lnTo>
                  <a:pt x="1030" y="28"/>
                </a:lnTo>
                <a:lnTo>
                  <a:pt x="1025" y="18"/>
                </a:lnTo>
                <a:lnTo>
                  <a:pt x="1022" y="13"/>
                </a:lnTo>
                <a:lnTo>
                  <a:pt x="1019" y="10"/>
                </a:lnTo>
                <a:lnTo>
                  <a:pt x="1015" y="7"/>
                </a:lnTo>
                <a:lnTo>
                  <a:pt x="1010" y="3"/>
                </a:lnTo>
                <a:lnTo>
                  <a:pt x="1006" y="2"/>
                </a:lnTo>
                <a:lnTo>
                  <a:pt x="999" y="0"/>
                </a:lnTo>
                <a:lnTo>
                  <a:pt x="991" y="0"/>
                </a:lnTo>
                <a:lnTo>
                  <a:pt x="983" y="0"/>
                </a:lnTo>
                <a:lnTo>
                  <a:pt x="261" y="293"/>
                </a:lnTo>
                <a:lnTo>
                  <a:pt x="216" y="211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Freeform 112">
            <a:extLst>
              <a:ext uri="{FF2B5EF4-FFF2-40B4-BE49-F238E27FC236}">
                <a16:creationId xmlns:a16="http://schemas.microsoft.com/office/drawing/2014/main" id="{F361BFF3-FA3C-9E05-7698-B808FDC784E2}"/>
              </a:ext>
            </a:extLst>
          </p:cNvPr>
          <p:cNvSpPr>
            <a:spLocks/>
          </p:cNvSpPr>
          <p:nvPr/>
        </p:nvSpPr>
        <p:spPr bwMode="auto">
          <a:xfrm>
            <a:off x="1546604" y="4667041"/>
            <a:ext cx="593195" cy="134818"/>
          </a:xfrm>
          <a:custGeom>
            <a:avLst/>
            <a:gdLst>
              <a:gd name="T0" fmla="*/ 0 w 374"/>
              <a:gd name="T1" fmla="*/ 0 h 85"/>
              <a:gd name="T2" fmla="*/ 2147483647 w 374"/>
              <a:gd name="T3" fmla="*/ 2147483647 h 85"/>
              <a:gd name="T4" fmla="*/ 2147483647 w 374"/>
              <a:gd name="T5" fmla="*/ 2147483647 h 85"/>
              <a:gd name="T6" fmla="*/ 2147483647 w 374"/>
              <a:gd name="T7" fmla="*/ 2147483647 h 85"/>
              <a:gd name="T8" fmla="*/ 0 w 374"/>
              <a:gd name="T9" fmla="*/ 0 h 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74"/>
              <a:gd name="T16" fmla="*/ 0 h 85"/>
              <a:gd name="T17" fmla="*/ 374 w 374"/>
              <a:gd name="T18" fmla="*/ 85 h 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74" h="85">
                <a:moveTo>
                  <a:pt x="0" y="0"/>
                </a:moveTo>
                <a:lnTo>
                  <a:pt x="1" y="47"/>
                </a:lnTo>
                <a:lnTo>
                  <a:pt x="373" y="84"/>
                </a:lnTo>
                <a:lnTo>
                  <a:pt x="373" y="32"/>
                </a:lnTo>
                <a:lnTo>
                  <a:pt x="0" y="0"/>
                </a:lnTo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Freeform 113">
            <a:extLst>
              <a:ext uri="{FF2B5EF4-FFF2-40B4-BE49-F238E27FC236}">
                <a16:creationId xmlns:a16="http://schemas.microsoft.com/office/drawing/2014/main" id="{BAAF5C43-3488-C606-C4E7-A871D2CD8E17}"/>
              </a:ext>
            </a:extLst>
          </p:cNvPr>
          <p:cNvSpPr>
            <a:spLocks/>
          </p:cNvSpPr>
          <p:nvPr/>
        </p:nvSpPr>
        <p:spPr bwMode="auto">
          <a:xfrm>
            <a:off x="2033532" y="4065914"/>
            <a:ext cx="1165771" cy="558301"/>
          </a:xfrm>
          <a:custGeom>
            <a:avLst/>
            <a:gdLst>
              <a:gd name="T0" fmla="*/ 0 w 735"/>
              <a:gd name="T1" fmla="*/ 2147483647 h 352"/>
              <a:gd name="T2" fmla="*/ 2147483647 w 735"/>
              <a:gd name="T3" fmla="*/ 2147483647 h 352"/>
              <a:gd name="T4" fmla="*/ 2147483647 w 735"/>
              <a:gd name="T5" fmla="*/ 2147483647 h 352"/>
              <a:gd name="T6" fmla="*/ 2147483647 w 735"/>
              <a:gd name="T7" fmla="*/ 2147483647 h 352"/>
              <a:gd name="T8" fmla="*/ 2147483647 w 735"/>
              <a:gd name="T9" fmla="*/ 2147483647 h 352"/>
              <a:gd name="T10" fmla="*/ 2147483647 w 735"/>
              <a:gd name="T11" fmla="*/ 2147483647 h 352"/>
              <a:gd name="T12" fmla="*/ 2147483647 w 735"/>
              <a:gd name="T13" fmla="*/ 2147483647 h 352"/>
              <a:gd name="T14" fmla="*/ 2147483647 w 735"/>
              <a:gd name="T15" fmla="*/ 2147483647 h 352"/>
              <a:gd name="T16" fmla="*/ 2147483647 w 735"/>
              <a:gd name="T17" fmla="*/ 2147483647 h 352"/>
              <a:gd name="T18" fmla="*/ 2147483647 w 735"/>
              <a:gd name="T19" fmla="*/ 2147483647 h 352"/>
              <a:gd name="T20" fmla="*/ 2147483647 w 735"/>
              <a:gd name="T21" fmla="*/ 0 h 352"/>
              <a:gd name="T22" fmla="*/ 0 w 735"/>
              <a:gd name="T23" fmla="*/ 2147483647 h 35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35"/>
              <a:gd name="T37" fmla="*/ 0 h 352"/>
              <a:gd name="T38" fmla="*/ 735 w 735"/>
              <a:gd name="T39" fmla="*/ 352 h 35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35" h="352">
                <a:moveTo>
                  <a:pt x="0" y="307"/>
                </a:moveTo>
                <a:lnTo>
                  <a:pt x="29" y="351"/>
                </a:lnTo>
                <a:lnTo>
                  <a:pt x="729" y="68"/>
                </a:lnTo>
                <a:lnTo>
                  <a:pt x="731" y="60"/>
                </a:lnTo>
                <a:lnTo>
                  <a:pt x="733" y="52"/>
                </a:lnTo>
                <a:lnTo>
                  <a:pt x="734" y="44"/>
                </a:lnTo>
                <a:lnTo>
                  <a:pt x="734" y="34"/>
                </a:lnTo>
                <a:lnTo>
                  <a:pt x="734" y="26"/>
                </a:lnTo>
                <a:lnTo>
                  <a:pt x="734" y="18"/>
                </a:lnTo>
                <a:lnTo>
                  <a:pt x="734" y="10"/>
                </a:lnTo>
                <a:lnTo>
                  <a:pt x="734" y="0"/>
                </a:lnTo>
                <a:lnTo>
                  <a:pt x="0" y="307"/>
                </a:lnTo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Rectangle 117">
            <a:extLst>
              <a:ext uri="{FF2B5EF4-FFF2-40B4-BE49-F238E27FC236}">
                <a16:creationId xmlns:a16="http://schemas.microsoft.com/office/drawing/2014/main" id="{FD0E57E8-5A8B-EA60-802D-D8B0500CE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0720" y="2198600"/>
            <a:ext cx="2349837" cy="539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993" tIns="45997" rIns="91993" bIns="45997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359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2900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Risk för skada</a:t>
            </a:r>
          </a:p>
        </p:txBody>
      </p:sp>
      <p:sp>
        <p:nvSpPr>
          <p:cNvPr id="121" name="Rectangle 118">
            <a:extLst>
              <a:ext uri="{FF2B5EF4-FFF2-40B4-BE49-F238E27FC236}">
                <a16:creationId xmlns:a16="http://schemas.microsoft.com/office/drawing/2014/main" id="{42562CB0-5997-173B-4EAF-761F527D5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266" y="4915370"/>
            <a:ext cx="1795198" cy="400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993" tIns="45997" rIns="91993" bIns="45997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359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Inträffad skada</a:t>
            </a:r>
          </a:p>
        </p:txBody>
      </p:sp>
      <p:sp>
        <p:nvSpPr>
          <p:cNvPr id="122" name="Freeform 119">
            <a:extLst>
              <a:ext uri="{FF2B5EF4-FFF2-40B4-BE49-F238E27FC236}">
                <a16:creationId xmlns:a16="http://schemas.microsoft.com/office/drawing/2014/main" id="{43F8E2B9-F2A5-15FE-76CD-88B27581C104}"/>
              </a:ext>
            </a:extLst>
          </p:cNvPr>
          <p:cNvSpPr>
            <a:spLocks/>
          </p:cNvSpPr>
          <p:nvPr/>
        </p:nvSpPr>
        <p:spPr bwMode="auto">
          <a:xfrm>
            <a:off x="3979656" y="2917591"/>
            <a:ext cx="312458" cy="434587"/>
          </a:xfrm>
          <a:custGeom>
            <a:avLst/>
            <a:gdLst>
              <a:gd name="T0" fmla="*/ 2147483647 w 197"/>
              <a:gd name="T1" fmla="*/ 0 h 274"/>
              <a:gd name="T2" fmla="*/ 2147483647 w 197"/>
              <a:gd name="T3" fmla="*/ 2147483647 h 274"/>
              <a:gd name="T4" fmla="*/ 2147483647 w 197"/>
              <a:gd name="T5" fmla="*/ 2147483647 h 274"/>
              <a:gd name="T6" fmla="*/ 2147483647 w 197"/>
              <a:gd name="T7" fmla="*/ 2147483647 h 274"/>
              <a:gd name="T8" fmla="*/ 2147483647 w 197"/>
              <a:gd name="T9" fmla="*/ 2147483647 h 274"/>
              <a:gd name="T10" fmla="*/ 2147483647 w 197"/>
              <a:gd name="T11" fmla="*/ 2147483647 h 274"/>
              <a:gd name="T12" fmla="*/ 2147483647 w 197"/>
              <a:gd name="T13" fmla="*/ 2147483647 h 274"/>
              <a:gd name="T14" fmla="*/ 2147483647 w 197"/>
              <a:gd name="T15" fmla="*/ 2147483647 h 274"/>
              <a:gd name="T16" fmla="*/ 2147483647 w 197"/>
              <a:gd name="T17" fmla="*/ 2147483647 h 274"/>
              <a:gd name="T18" fmla="*/ 2147483647 w 197"/>
              <a:gd name="T19" fmla="*/ 2147483647 h 274"/>
              <a:gd name="T20" fmla="*/ 2147483647 w 197"/>
              <a:gd name="T21" fmla="*/ 2147483647 h 274"/>
              <a:gd name="T22" fmla="*/ 2147483647 w 197"/>
              <a:gd name="T23" fmla="*/ 2147483647 h 274"/>
              <a:gd name="T24" fmla="*/ 2147483647 w 197"/>
              <a:gd name="T25" fmla="*/ 2147483647 h 274"/>
              <a:gd name="T26" fmla="*/ 2147483647 w 197"/>
              <a:gd name="T27" fmla="*/ 2147483647 h 274"/>
              <a:gd name="T28" fmla="*/ 2147483647 w 197"/>
              <a:gd name="T29" fmla="*/ 2147483647 h 274"/>
              <a:gd name="T30" fmla="*/ 2147483647 w 197"/>
              <a:gd name="T31" fmla="*/ 2147483647 h 274"/>
              <a:gd name="T32" fmla="*/ 2147483647 w 197"/>
              <a:gd name="T33" fmla="*/ 2147483647 h 274"/>
              <a:gd name="T34" fmla="*/ 2147483647 w 197"/>
              <a:gd name="T35" fmla="*/ 2147483647 h 274"/>
              <a:gd name="T36" fmla="*/ 2147483647 w 197"/>
              <a:gd name="T37" fmla="*/ 2147483647 h 274"/>
              <a:gd name="T38" fmla="*/ 2147483647 w 197"/>
              <a:gd name="T39" fmla="*/ 2147483647 h 274"/>
              <a:gd name="T40" fmla="*/ 2147483647 w 197"/>
              <a:gd name="T41" fmla="*/ 2147483647 h 274"/>
              <a:gd name="T42" fmla="*/ 2147483647 w 197"/>
              <a:gd name="T43" fmla="*/ 2147483647 h 274"/>
              <a:gd name="T44" fmla="*/ 2147483647 w 197"/>
              <a:gd name="T45" fmla="*/ 2147483647 h 274"/>
              <a:gd name="T46" fmla="*/ 2147483647 w 197"/>
              <a:gd name="T47" fmla="*/ 2147483647 h 274"/>
              <a:gd name="T48" fmla="*/ 2147483647 w 197"/>
              <a:gd name="T49" fmla="*/ 2147483647 h 274"/>
              <a:gd name="T50" fmla="*/ 2147483647 w 197"/>
              <a:gd name="T51" fmla="*/ 2147483647 h 274"/>
              <a:gd name="T52" fmla="*/ 2147483647 w 197"/>
              <a:gd name="T53" fmla="*/ 2147483647 h 274"/>
              <a:gd name="T54" fmla="*/ 2147483647 w 197"/>
              <a:gd name="T55" fmla="*/ 2147483647 h 274"/>
              <a:gd name="T56" fmla="*/ 2147483647 w 197"/>
              <a:gd name="T57" fmla="*/ 2147483647 h 274"/>
              <a:gd name="T58" fmla="*/ 2147483647 w 197"/>
              <a:gd name="T59" fmla="*/ 2147483647 h 274"/>
              <a:gd name="T60" fmla="*/ 2147483647 w 197"/>
              <a:gd name="T61" fmla="*/ 2147483647 h 274"/>
              <a:gd name="T62" fmla="*/ 2147483647 w 197"/>
              <a:gd name="T63" fmla="*/ 0 h 27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97"/>
              <a:gd name="T97" fmla="*/ 0 h 274"/>
              <a:gd name="T98" fmla="*/ 197 w 197"/>
              <a:gd name="T99" fmla="*/ 274 h 27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97" h="274">
                <a:moveTo>
                  <a:pt x="99" y="0"/>
                </a:moveTo>
                <a:lnTo>
                  <a:pt x="89" y="0"/>
                </a:lnTo>
                <a:lnTo>
                  <a:pt x="79" y="3"/>
                </a:lnTo>
                <a:lnTo>
                  <a:pt x="70" y="6"/>
                </a:lnTo>
                <a:lnTo>
                  <a:pt x="60" y="10"/>
                </a:lnTo>
                <a:lnTo>
                  <a:pt x="52" y="16"/>
                </a:lnTo>
                <a:lnTo>
                  <a:pt x="44" y="23"/>
                </a:lnTo>
                <a:lnTo>
                  <a:pt x="36" y="31"/>
                </a:lnTo>
                <a:lnTo>
                  <a:pt x="29" y="40"/>
                </a:lnTo>
                <a:lnTo>
                  <a:pt x="23" y="50"/>
                </a:lnTo>
                <a:lnTo>
                  <a:pt x="18" y="60"/>
                </a:lnTo>
                <a:lnTo>
                  <a:pt x="13" y="71"/>
                </a:lnTo>
                <a:lnTo>
                  <a:pt x="8" y="83"/>
                </a:lnTo>
                <a:lnTo>
                  <a:pt x="5" y="96"/>
                </a:lnTo>
                <a:lnTo>
                  <a:pt x="3" y="109"/>
                </a:lnTo>
                <a:lnTo>
                  <a:pt x="1" y="122"/>
                </a:lnTo>
                <a:lnTo>
                  <a:pt x="0" y="136"/>
                </a:lnTo>
                <a:lnTo>
                  <a:pt x="1" y="151"/>
                </a:lnTo>
                <a:lnTo>
                  <a:pt x="3" y="164"/>
                </a:lnTo>
                <a:lnTo>
                  <a:pt x="5" y="177"/>
                </a:lnTo>
                <a:lnTo>
                  <a:pt x="8" y="190"/>
                </a:lnTo>
                <a:lnTo>
                  <a:pt x="13" y="201"/>
                </a:lnTo>
                <a:lnTo>
                  <a:pt x="18" y="213"/>
                </a:lnTo>
                <a:lnTo>
                  <a:pt x="23" y="222"/>
                </a:lnTo>
                <a:lnTo>
                  <a:pt x="29" y="232"/>
                </a:lnTo>
                <a:lnTo>
                  <a:pt x="36" y="242"/>
                </a:lnTo>
                <a:lnTo>
                  <a:pt x="44" y="250"/>
                </a:lnTo>
                <a:lnTo>
                  <a:pt x="52" y="257"/>
                </a:lnTo>
                <a:lnTo>
                  <a:pt x="60" y="261"/>
                </a:lnTo>
                <a:lnTo>
                  <a:pt x="70" y="266"/>
                </a:lnTo>
                <a:lnTo>
                  <a:pt x="79" y="270"/>
                </a:lnTo>
                <a:lnTo>
                  <a:pt x="89" y="273"/>
                </a:lnTo>
                <a:lnTo>
                  <a:pt x="99" y="273"/>
                </a:lnTo>
                <a:lnTo>
                  <a:pt x="109" y="273"/>
                </a:lnTo>
                <a:lnTo>
                  <a:pt x="118" y="270"/>
                </a:lnTo>
                <a:lnTo>
                  <a:pt x="128" y="266"/>
                </a:lnTo>
                <a:lnTo>
                  <a:pt x="136" y="261"/>
                </a:lnTo>
                <a:lnTo>
                  <a:pt x="146" y="257"/>
                </a:lnTo>
                <a:lnTo>
                  <a:pt x="154" y="250"/>
                </a:lnTo>
                <a:lnTo>
                  <a:pt x="161" y="242"/>
                </a:lnTo>
                <a:lnTo>
                  <a:pt x="169" y="232"/>
                </a:lnTo>
                <a:lnTo>
                  <a:pt x="174" y="222"/>
                </a:lnTo>
                <a:lnTo>
                  <a:pt x="180" y="213"/>
                </a:lnTo>
                <a:lnTo>
                  <a:pt x="185" y="201"/>
                </a:lnTo>
                <a:lnTo>
                  <a:pt x="190" y="190"/>
                </a:lnTo>
                <a:lnTo>
                  <a:pt x="193" y="177"/>
                </a:lnTo>
                <a:lnTo>
                  <a:pt x="195" y="164"/>
                </a:lnTo>
                <a:lnTo>
                  <a:pt x="196" y="151"/>
                </a:lnTo>
                <a:lnTo>
                  <a:pt x="196" y="136"/>
                </a:lnTo>
                <a:lnTo>
                  <a:pt x="196" y="122"/>
                </a:lnTo>
                <a:lnTo>
                  <a:pt x="195" y="109"/>
                </a:lnTo>
                <a:lnTo>
                  <a:pt x="193" y="96"/>
                </a:lnTo>
                <a:lnTo>
                  <a:pt x="190" y="83"/>
                </a:lnTo>
                <a:lnTo>
                  <a:pt x="185" y="71"/>
                </a:lnTo>
                <a:lnTo>
                  <a:pt x="180" y="60"/>
                </a:lnTo>
                <a:lnTo>
                  <a:pt x="174" y="50"/>
                </a:lnTo>
                <a:lnTo>
                  <a:pt x="169" y="40"/>
                </a:lnTo>
                <a:lnTo>
                  <a:pt x="161" y="31"/>
                </a:lnTo>
                <a:lnTo>
                  <a:pt x="154" y="23"/>
                </a:lnTo>
                <a:lnTo>
                  <a:pt x="146" y="16"/>
                </a:lnTo>
                <a:lnTo>
                  <a:pt x="136" y="10"/>
                </a:lnTo>
                <a:lnTo>
                  <a:pt x="128" y="6"/>
                </a:lnTo>
                <a:lnTo>
                  <a:pt x="118" y="3"/>
                </a:lnTo>
                <a:lnTo>
                  <a:pt x="109" y="0"/>
                </a:lnTo>
                <a:lnTo>
                  <a:pt x="99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Freeform 120">
            <a:extLst>
              <a:ext uri="{FF2B5EF4-FFF2-40B4-BE49-F238E27FC236}">
                <a16:creationId xmlns:a16="http://schemas.microsoft.com/office/drawing/2014/main" id="{5C3FF5AD-330C-DBFD-6529-9ABDC222AD4E}"/>
              </a:ext>
            </a:extLst>
          </p:cNvPr>
          <p:cNvSpPr>
            <a:spLocks/>
          </p:cNvSpPr>
          <p:nvPr/>
        </p:nvSpPr>
        <p:spPr bwMode="auto">
          <a:xfrm>
            <a:off x="4133504" y="2976277"/>
            <a:ext cx="158608" cy="315631"/>
          </a:xfrm>
          <a:custGeom>
            <a:avLst/>
            <a:gdLst>
              <a:gd name="T0" fmla="*/ 2147483647 w 100"/>
              <a:gd name="T1" fmla="*/ 0 h 199"/>
              <a:gd name="T2" fmla="*/ 2147483647 w 100"/>
              <a:gd name="T3" fmla="*/ 0 h 199"/>
              <a:gd name="T4" fmla="*/ 2147483647 w 100"/>
              <a:gd name="T5" fmla="*/ 2147483647 h 199"/>
              <a:gd name="T6" fmla="*/ 2147483647 w 100"/>
              <a:gd name="T7" fmla="*/ 2147483647 h 199"/>
              <a:gd name="T8" fmla="*/ 2147483647 w 100"/>
              <a:gd name="T9" fmla="*/ 2147483647 h 199"/>
              <a:gd name="T10" fmla="*/ 2147483647 w 100"/>
              <a:gd name="T11" fmla="*/ 2147483647 h 199"/>
              <a:gd name="T12" fmla="*/ 2147483647 w 100"/>
              <a:gd name="T13" fmla="*/ 2147483647 h 199"/>
              <a:gd name="T14" fmla="*/ 2147483647 w 100"/>
              <a:gd name="T15" fmla="*/ 2147483647 h 199"/>
              <a:gd name="T16" fmla="*/ 2147483647 w 100"/>
              <a:gd name="T17" fmla="*/ 2147483647 h 199"/>
              <a:gd name="T18" fmla="*/ 0 w 100"/>
              <a:gd name="T19" fmla="*/ 2147483647 h 199"/>
              <a:gd name="T20" fmla="*/ 0 w 100"/>
              <a:gd name="T21" fmla="*/ 2147483647 h 199"/>
              <a:gd name="T22" fmla="*/ 0 w 100"/>
              <a:gd name="T23" fmla="*/ 2147483647 h 199"/>
              <a:gd name="T24" fmla="*/ 2147483647 w 100"/>
              <a:gd name="T25" fmla="*/ 2147483647 h 199"/>
              <a:gd name="T26" fmla="*/ 2147483647 w 100"/>
              <a:gd name="T27" fmla="*/ 2147483647 h 199"/>
              <a:gd name="T28" fmla="*/ 2147483647 w 100"/>
              <a:gd name="T29" fmla="*/ 2147483647 h 199"/>
              <a:gd name="T30" fmla="*/ 2147483647 w 100"/>
              <a:gd name="T31" fmla="*/ 2147483647 h 199"/>
              <a:gd name="T32" fmla="*/ 2147483647 w 100"/>
              <a:gd name="T33" fmla="*/ 2147483647 h 199"/>
              <a:gd name="T34" fmla="*/ 2147483647 w 100"/>
              <a:gd name="T35" fmla="*/ 2147483647 h 199"/>
              <a:gd name="T36" fmla="*/ 2147483647 w 100"/>
              <a:gd name="T37" fmla="*/ 2147483647 h 199"/>
              <a:gd name="T38" fmla="*/ 2147483647 w 100"/>
              <a:gd name="T39" fmla="*/ 2147483647 h 199"/>
              <a:gd name="T40" fmla="*/ 2147483647 w 100"/>
              <a:gd name="T41" fmla="*/ 2147483647 h 199"/>
              <a:gd name="T42" fmla="*/ 2147483647 w 100"/>
              <a:gd name="T43" fmla="*/ 2147483647 h 199"/>
              <a:gd name="T44" fmla="*/ 2147483647 w 100"/>
              <a:gd name="T45" fmla="*/ 2147483647 h 199"/>
              <a:gd name="T46" fmla="*/ 2147483647 w 100"/>
              <a:gd name="T47" fmla="*/ 2147483647 h 199"/>
              <a:gd name="T48" fmla="*/ 2147483647 w 100"/>
              <a:gd name="T49" fmla="*/ 2147483647 h 199"/>
              <a:gd name="T50" fmla="*/ 2147483647 w 100"/>
              <a:gd name="T51" fmla="*/ 2147483647 h 199"/>
              <a:gd name="T52" fmla="*/ 2147483647 w 100"/>
              <a:gd name="T53" fmla="*/ 2147483647 h 199"/>
              <a:gd name="T54" fmla="*/ 2147483647 w 100"/>
              <a:gd name="T55" fmla="*/ 2147483647 h 199"/>
              <a:gd name="T56" fmla="*/ 2147483647 w 100"/>
              <a:gd name="T57" fmla="*/ 2147483647 h 199"/>
              <a:gd name="T58" fmla="*/ 2147483647 w 100"/>
              <a:gd name="T59" fmla="*/ 2147483647 h 199"/>
              <a:gd name="T60" fmla="*/ 2147483647 w 100"/>
              <a:gd name="T61" fmla="*/ 2147483647 h 199"/>
              <a:gd name="T62" fmla="*/ 2147483647 w 100"/>
              <a:gd name="T63" fmla="*/ 2147483647 h 199"/>
              <a:gd name="T64" fmla="*/ 2147483647 w 100"/>
              <a:gd name="T65" fmla="*/ 2147483647 h 199"/>
              <a:gd name="T66" fmla="*/ 2147483647 w 100"/>
              <a:gd name="T67" fmla="*/ 2147483647 h 199"/>
              <a:gd name="T68" fmla="*/ 2147483647 w 100"/>
              <a:gd name="T69" fmla="*/ 2147483647 h 199"/>
              <a:gd name="T70" fmla="*/ 2147483647 w 100"/>
              <a:gd name="T71" fmla="*/ 2147483647 h 199"/>
              <a:gd name="T72" fmla="*/ 2147483647 w 100"/>
              <a:gd name="T73" fmla="*/ 2147483647 h 199"/>
              <a:gd name="T74" fmla="*/ 2147483647 w 100"/>
              <a:gd name="T75" fmla="*/ 2147483647 h 199"/>
              <a:gd name="T76" fmla="*/ 2147483647 w 100"/>
              <a:gd name="T77" fmla="*/ 2147483647 h 199"/>
              <a:gd name="T78" fmla="*/ 2147483647 w 100"/>
              <a:gd name="T79" fmla="*/ 0 h 199"/>
              <a:gd name="T80" fmla="*/ 2147483647 w 100"/>
              <a:gd name="T81" fmla="*/ 0 h 199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00"/>
              <a:gd name="T124" fmla="*/ 0 h 199"/>
              <a:gd name="T125" fmla="*/ 100 w 100"/>
              <a:gd name="T126" fmla="*/ 199 h 199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00" h="199">
                <a:moveTo>
                  <a:pt x="49" y="0"/>
                </a:moveTo>
                <a:lnTo>
                  <a:pt x="44" y="0"/>
                </a:lnTo>
                <a:lnTo>
                  <a:pt x="39" y="2"/>
                </a:lnTo>
                <a:lnTo>
                  <a:pt x="34" y="5"/>
                </a:lnTo>
                <a:lnTo>
                  <a:pt x="30" y="8"/>
                </a:lnTo>
                <a:lnTo>
                  <a:pt x="21" y="16"/>
                </a:lnTo>
                <a:lnTo>
                  <a:pt x="15" y="29"/>
                </a:lnTo>
                <a:lnTo>
                  <a:pt x="8" y="44"/>
                </a:lnTo>
                <a:lnTo>
                  <a:pt x="4" y="60"/>
                </a:lnTo>
                <a:lnTo>
                  <a:pt x="0" y="80"/>
                </a:lnTo>
                <a:lnTo>
                  <a:pt x="0" y="99"/>
                </a:lnTo>
                <a:lnTo>
                  <a:pt x="0" y="120"/>
                </a:lnTo>
                <a:lnTo>
                  <a:pt x="4" y="138"/>
                </a:lnTo>
                <a:lnTo>
                  <a:pt x="8" y="155"/>
                </a:lnTo>
                <a:lnTo>
                  <a:pt x="15" y="169"/>
                </a:lnTo>
                <a:lnTo>
                  <a:pt x="21" y="182"/>
                </a:lnTo>
                <a:lnTo>
                  <a:pt x="30" y="190"/>
                </a:lnTo>
                <a:lnTo>
                  <a:pt x="34" y="195"/>
                </a:lnTo>
                <a:lnTo>
                  <a:pt x="39" y="197"/>
                </a:lnTo>
                <a:lnTo>
                  <a:pt x="44" y="198"/>
                </a:lnTo>
                <a:lnTo>
                  <a:pt x="49" y="198"/>
                </a:lnTo>
                <a:lnTo>
                  <a:pt x="54" y="198"/>
                </a:lnTo>
                <a:lnTo>
                  <a:pt x="60" y="197"/>
                </a:lnTo>
                <a:lnTo>
                  <a:pt x="64" y="195"/>
                </a:lnTo>
                <a:lnTo>
                  <a:pt x="69" y="190"/>
                </a:lnTo>
                <a:lnTo>
                  <a:pt x="78" y="182"/>
                </a:lnTo>
                <a:lnTo>
                  <a:pt x="85" y="169"/>
                </a:lnTo>
                <a:lnTo>
                  <a:pt x="91" y="155"/>
                </a:lnTo>
                <a:lnTo>
                  <a:pt x="96" y="138"/>
                </a:lnTo>
                <a:lnTo>
                  <a:pt x="99" y="120"/>
                </a:lnTo>
                <a:lnTo>
                  <a:pt x="99" y="99"/>
                </a:lnTo>
                <a:lnTo>
                  <a:pt x="99" y="80"/>
                </a:lnTo>
                <a:lnTo>
                  <a:pt x="96" y="60"/>
                </a:lnTo>
                <a:lnTo>
                  <a:pt x="91" y="44"/>
                </a:lnTo>
                <a:lnTo>
                  <a:pt x="85" y="29"/>
                </a:lnTo>
                <a:lnTo>
                  <a:pt x="78" y="16"/>
                </a:lnTo>
                <a:lnTo>
                  <a:pt x="69" y="8"/>
                </a:lnTo>
                <a:lnTo>
                  <a:pt x="64" y="5"/>
                </a:lnTo>
                <a:lnTo>
                  <a:pt x="60" y="2"/>
                </a:lnTo>
                <a:lnTo>
                  <a:pt x="54" y="0"/>
                </a:lnTo>
                <a:lnTo>
                  <a:pt x="49" y="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Freeform 121">
            <a:extLst>
              <a:ext uri="{FF2B5EF4-FFF2-40B4-BE49-F238E27FC236}">
                <a16:creationId xmlns:a16="http://schemas.microsoft.com/office/drawing/2014/main" id="{33619FC1-ECDE-DEC4-60F5-4340C0D943DA}"/>
              </a:ext>
            </a:extLst>
          </p:cNvPr>
          <p:cNvSpPr>
            <a:spLocks/>
          </p:cNvSpPr>
          <p:nvPr/>
        </p:nvSpPr>
        <p:spPr bwMode="auto">
          <a:xfrm>
            <a:off x="4125574" y="2968346"/>
            <a:ext cx="87234" cy="166538"/>
          </a:xfrm>
          <a:custGeom>
            <a:avLst/>
            <a:gdLst>
              <a:gd name="T0" fmla="*/ 2147483647 w 55"/>
              <a:gd name="T1" fmla="*/ 2147483647 h 105"/>
              <a:gd name="T2" fmla="*/ 2147483647 w 55"/>
              <a:gd name="T3" fmla="*/ 2147483647 h 105"/>
              <a:gd name="T4" fmla="*/ 2147483647 w 55"/>
              <a:gd name="T5" fmla="*/ 2147483647 h 105"/>
              <a:gd name="T6" fmla="*/ 2147483647 w 55"/>
              <a:gd name="T7" fmla="*/ 2147483647 h 105"/>
              <a:gd name="T8" fmla="*/ 2147483647 w 55"/>
              <a:gd name="T9" fmla="*/ 2147483647 h 105"/>
              <a:gd name="T10" fmla="*/ 2147483647 w 55"/>
              <a:gd name="T11" fmla="*/ 2147483647 h 105"/>
              <a:gd name="T12" fmla="*/ 2147483647 w 55"/>
              <a:gd name="T13" fmla="*/ 2147483647 h 105"/>
              <a:gd name="T14" fmla="*/ 2147483647 w 55"/>
              <a:gd name="T15" fmla="*/ 2147483647 h 105"/>
              <a:gd name="T16" fmla="*/ 2147483647 w 55"/>
              <a:gd name="T17" fmla="*/ 2147483647 h 105"/>
              <a:gd name="T18" fmla="*/ 2147483647 w 55"/>
              <a:gd name="T19" fmla="*/ 2147483647 h 105"/>
              <a:gd name="T20" fmla="*/ 2147483647 w 55"/>
              <a:gd name="T21" fmla="*/ 2147483647 h 105"/>
              <a:gd name="T22" fmla="*/ 2147483647 w 55"/>
              <a:gd name="T23" fmla="*/ 0 h 105"/>
              <a:gd name="T24" fmla="*/ 2147483647 w 55"/>
              <a:gd name="T25" fmla="*/ 2147483647 h 105"/>
              <a:gd name="T26" fmla="*/ 2147483647 w 55"/>
              <a:gd name="T27" fmla="*/ 2147483647 h 105"/>
              <a:gd name="T28" fmla="*/ 2147483647 w 55"/>
              <a:gd name="T29" fmla="*/ 2147483647 h 105"/>
              <a:gd name="T30" fmla="*/ 2147483647 w 55"/>
              <a:gd name="T31" fmla="*/ 2147483647 h 105"/>
              <a:gd name="T32" fmla="*/ 2147483647 w 55"/>
              <a:gd name="T33" fmla="*/ 2147483647 h 105"/>
              <a:gd name="T34" fmla="*/ 2147483647 w 55"/>
              <a:gd name="T35" fmla="*/ 2147483647 h 105"/>
              <a:gd name="T36" fmla="*/ 2147483647 w 55"/>
              <a:gd name="T37" fmla="*/ 2147483647 h 105"/>
              <a:gd name="T38" fmla="*/ 2147483647 w 55"/>
              <a:gd name="T39" fmla="*/ 2147483647 h 105"/>
              <a:gd name="T40" fmla="*/ 2147483647 w 55"/>
              <a:gd name="T41" fmla="*/ 2147483647 h 105"/>
              <a:gd name="T42" fmla="*/ 0 w 55"/>
              <a:gd name="T43" fmla="*/ 2147483647 h 105"/>
              <a:gd name="T44" fmla="*/ 2147483647 w 55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5"/>
              <a:gd name="T70" fmla="*/ 0 h 105"/>
              <a:gd name="T71" fmla="*/ 55 w 55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5" h="105">
                <a:moveTo>
                  <a:pt x="9" y="104"/>
                </a:moveTo>
                <a:lnTo>
                  <a:pt x="10" y="85"/>
                </a:lnTo>
                <a:lnTo>
                  <a:pt x="13" y="67"/>
                </a:lnTo>
                <a:lnTo>
                  <a:pt x="18" y="51"/>
                </a:lnTo>
                <a:lnTo>
                  <a:pt x="23" y="36"/>
                </a:lnTo>
                <a:lnTo>
                  <a:pt x="30" y="25"/>
                </a:lnTo>
                <a:lnTo>
                  <a:pt x="38" y="15"/>
                </a:lnTo>
                <a:lnTo>
                  <a:pt x="43" y="13"/>
                </a:lnTo>
                <a:lnTo>
                  <a:pt x="46" y="10"/>
                </a:lnTo>
                <a:lnTo>
                  <a:pt x="51" y="10"/>
                </a:lnTo>
                <a:lnTo>
                  <a:pt x="54" y="8"/>
                </a:lnTo>
                <a:lnTo>
                  <a:pt x="54" y="0"/>
                </a:lnTo>
                <a:lnTo>
                  <a:pt x="49" y="2"/>
                </a:lnTo>
                <a:lnTo>
                  <a:pt x="43" y="4"/>
                </a:lnTo>
                <a:lnTo>
                  <a:pt x="38" y="5"/>
                </a:lnTo>
                <a:lnTo>
                  <a:pt x="33" y="10"/>
                </a:lnTo>
                <a:lnTo>
                  <a:pt x="23" y="20"/>
                </a:lnTo>
                <a:lnTo>
                  <a:pt x="15" y="33"/>
                </a:lnTo>
                <a:lnTo>
                  <a:pt x="10" y="47"/>
                </a:lnTo>
                <a:lnTo>
                  <a:pt x="5" y="65"/>
                </a:lnTo>
                <a:lnTo>
                  <a:pt x="2" y="85"/>
                </a:lnTo>
                <a:lnTo>
                  <a:pt x="0" y="104"/>
                </a:lnTo>
                <a:lnTo>
                  <a:pt x="9" y="10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Freeform 122">
            <a:extLst>
              <a:ext uri="{FF2B5EF4-FFF2-40B4-BE49-F238E27FC236}">
                <a16:creationId xmlns:a16="http://schemas.microsoft.com/office/drawing/2014/main" id="{15DD379A-9A55-1AB4-72FF-6955CAF94E2C}"/>
              </a:ext>
            </a:extLst>
          </p:cNvPr>
          <p:cNvSpPr>
            <a:spLocks/>
          </p:cNvSpPr>
          <p:nvPr/>
        </p:nvSpPr>
        <p:spPr bwMode="auto">
          <a:xfrm>
            <a:off x="4125574" y="3133299"/>
            <a:ext cx="87234" cy="166538"/>
          </a:xfrm>
          <a:custGeom>
            <a:avLst/>
            <a:gdLst>
              <a:gd name="T0" fmla="*/ 2147483647 w 55"/>
              <a:gd name="T1" fmla="*/ 2147483647 h 105"/>
              <a:gd name="T2" fmla="*/ 2147483647 w 55"/>
              <a:gd name="T3" fmla="*/ 2147483647 h 105"/>
              <a:gd name="T4" fmla="*/ 2147483647 w 55"/>
              <a:gd name="T5" fmla="*/ 2147483647 h 105"/>
              <a:gd name="T6" fmla="*/ 2147483647 w 55"/>
              <a:gd name="T7" fmla="*/ 2147483647 h 105"/>
              <a:gd name="T8" fmla="*/ 2147483647 w 55"/>
              <a:gd name="T9" fmla="*/ 2147483647 h 105"/>
              <a:gd name="T10" fmla="*/ 2147483647 w 55"/>
              <a:gd name="T11" fmla="*/ 2147483647 h 105"/>
              <a:gd name="T12" fmla="*/ 2147483647 w 55"/>
              <a:gd name="T13" fmla="*/ 2147483647 h 105"/>
              <a:gd name="T14" fmla="*/ 2147483647 w 55"/>
              <a:gd name="T15" fmla="*/ 2147483647 h 105"/>
              <a:gd name="T16" fmla="*/ 2147483647 w 55"/>
              <a:gd name="T17" fmla="*/ 2147483647 h 105"/>
              <a:gd name="T18" fmla="*/ 2147483647 w 55"/>
              <a:gd name="T19" fmla="*/ 2147483647 h 105"/>
              <a:gd name="T20" fmla="*/ 2147483647 w 55"/>
              <a:gd name="T21" fmla="*/ 0 h 105"/>
              <a:gd name="T22" fmla="*/ 0 w 55"/>
              <a:gd name="T23" fmla="*/ 0 h 105"/>
              <a:gd name="T24" fmla="*/ 2147483647 w 55"/>
              <a:gd name="T25" fmla="*/ 2147483647 h 105"/>
              <a:gd name="T26" fmla="*/ 2147483647 w 55"/>
              <a:gd name="T27" fmla="*/ 2147483647 h 105"/>
              <a:gd name="T28" fmla="*/ 2147483647 w 55"/>
              <a:gd name="T29" fmla="*/ 2147483647 h 105"/>
              <a:gd name="T30" fmla="*/ 2147483647 w 55"/>
              <a:gd name="T31" fmla="*/ 2147483647 h 105"/>
              <a:gd name="T32" fmla="*/ 2147483647 w 55"/>
              <a:gd name="T33" fmla="*/ 2147483647 h 105"/>
              <a:gd name="T34" fmla="*/ 2147483647 w 55"/>
              <a:gd name="T35" fmla="*/ 2147483647 h 105"/>
              <a:gd name="T36" fmla="*/ 2147483647 w 55"/>
              <a:gd name="T37" fmla="*/ 2147483647 h 105"/>
              <a:gd name="T38" fmla="*/ 2147483647 w 55"/>
              <a:gd name="T39" fmla="*/ 2147483647 h 105"/>
              <a:gd name="T40" fmla="*/ 2147483647 w 55"/>
              <a:gd name="T41" fmla="*/ 2147483647 h 105"/>
              <a:gd name="T42" fmla="*/ 2147483647 w 55"/>
              <a:gd name="T43" fmla="*/ 2147483647 h 105"/>
              <a:gd name="T44" fmla="*/ 2147483647 w 55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5"/>
              <a:gd name="T70" fmla="*/ 0 h 105"/>
              <a:gd name="T71" fmla="*/ 55 w 55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5" h="105">
                <a:moveTo>
                  <a:pt x="54" y="96"/>
                </a:moveTo>
                <a:lnTo>
                  <a:pt x="51" y="95"/>
                </a:lnTo>
                <a:lnTo>
                  <a:pt x="46" y="95"/>
                </a:lnTo>
                <a:lnTo>
                  <a:pt x="43" y="91"/>
                </a:lnTo>
                <a:lnTo>
                  <a:pt x="38" y="90"/>
                </a:lnTo>
                <a:lnTo>
                  <a:pt x="30" y="80"/>
                </a:lnTo>
                <a:lnTo>
                  <a:pt x="23" y="69"/>
                </a:lnTo>
                <a:lnTo>
                  <a:pt x="18" y="56"/>
                </a:lnTo>
                <a:lnTo>
                  <a:pt x="13" y="38"/>
                </a:lnTo>
                <a:lnTo>
                  <a:pt x="10" y="20"/>
                </a:lnTo>
                <a:lnTo>
                  <a:pt x="9" y="0"/>
                </a:lnTo>
                <a:lnTo>
                  <a:pt x="0" y="0"/>
                </a:lnTo>
                <a:lnTo>
                  <a:pt x="2" y="21"/>
                </a:lnTo>
                <a:lnTo>
                  <a:pt x="5" y="41"/>
                </a:lnTo>
                <a:lnTo>
                  <a:pt x="10" y="57"/>
                </a:lnTo>
                <a:lnTo>
                  <a:pt x="15" y="73"/>
                </a:lnTo>
                <a:lnTo>
                  <a:pt x="23" y="85"/>
                </a:lnTo>
                <a:lnTo>
                  <a:pt x="33" y="95"/>
                </a:lnTo>
                <a:lnTo>
                  <a:pt x="38" y="99"/>
                </a:lnTo>
                <a:lnTo>
                  <a:pt x="43" y="101"/>
                </a:lnTo>
                <a:lnTo>
                  <a:pt x="49" y="103"/>
                </a:lnTo>
                <a:lnTo>
                  <a:pt x="54" y="104"/>
                </a:lnTo>
                <a:lnTo>
                  <a:pt x="54" y="96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Freeform 123">
            <a:extLst>
              <a:ext uri="{FF2B5EF4-FFF2-40B4-BE49-F238E27FC236}">
                <a16:creationId xmlns:a16="http://schemas.microsoft.com/office/drawing/2014/main" id="{07CE9A54-34DB-CE28-8B3D-8DC72BFFFDAA}"/>
              </a:ext>
            </a:extLst>
          </p:cNvPr>
          <p:cNvSpPr>
            <a:spLocks/>
          </p:cNvSpPr>
          <p:nvPr/>
        </p:nvSpPr>
        <p:spPr bwMode="auto">
          <a:xfrm>
            <a:off x="4211222" y="3133299"/>
            <a:ext cx="88821" cy="166538"/>
          </a:xfrm>
          <a:custGeom>
            <a:avLst/>
            <a:gdLst>
              <a:gd name="T0" fmla="*/ 2147483647 w 56"/>
              <a:gd name="T1" fmla="*/ 0 h 105"/>
              <a:gd name="T2" fmla="*/ 2147483647 w 56"/>
              <a:gd name="T3" fmla="*/ 2147483647 h 105"/>
              <a:gd name="T4" fmla="*/ 2147483647 w 56"/>
              <a:gd name="T5" fmla="*/ 2147483647 h 105"/>
              <a:gd name="T6" fmla="*/ 2147483647 w 56"/>
              <a:gd name="T7" fmla="*/ 2147483647 h 105"/>
              <a:gd name="T8" fmla="*/ 2147483647 w 56"/>
              <a:gd name="T9" fmla="*/ 2147483647 h 105"/>
              <a:gd name="T10" fmla="*/ 2147483647 w 56"/>
              <a:gd name="T11" fmla="*/ 2147483647 h 105"/>
              <a:gd name="T12" fmla="*/ 2147483647 w 56"/>
              <a:gd name="T13" fmla="*/ 2147483647 h 105"/>
              <a:gd name="T14" fmla="*/ 2147483647 w 56"/>
              <a:gd name="T15" fmla="*/ 2147483647 h 105"/>
              <a:gd name="T16" fmla="*/ 2147483647 w 56"/>
              <a:gd name="T17" fmla="*/ 2147483647 h 105"/>
              <a:gd name="T18" fmla="*/ 2147483647 w 56"/>
              <a:gd name="T19" fmla="*/ 2147483647 h 105"/>
              <a:gd name="T20" fmla="*/ 0 w 56"/>
              <a:gd name="T21" fmla="*/ 2147483647 h 105"/>
              <a:gd name="T22" fmla="*/ 0 w 56"/>
              <a:gd name="T23" fmla="*/ 2147483647 h 105"/>
              <a:gd name="T24" fmla="*/ 2147483647 w 56"/>
              <a:gd name="T25" fmla="*/ 2147483647 h 105"/>
              <a:gd name="T26" fmla="*/ 2147483647 w 56"/>
              <a:gd name="T27" fmla="*/ 2147483647 h 105"/>
              <a:gd name="T28" fmla="*/ 2147483647 w 56"/>
              <a:gd name="T29" fmla="*/ 2147483647 h 105"/>
              <a:gd name="T30" fmla="*/ 2147483647 w 56"/>
              <a:gd name="T31" fmla="*/ 2147483647 h 105"/>
              <a:gd name="T32" fmla="*/ 2147483647 w 56"/>
              <a:gd name="T33" fmla="*/ 2147483647 h 105"/>
              <a:gd name="T34" fmla="*/ 2147483647 w 56"/>
              <a:gd name="T35" fmla="*/ 2147483647 h 105"/>
              <a:gd name="T36" fmla="*/ 2147483647 w 56"/>
              <a:gd name="T37" fmla="*/ 2147483647 h 105"/>
              <a:gd name="T38" fmla="*/ 2147483647 w 56"/>
              <a:gd name="T39" fmla="*/ 2147483647 h 105"/>
              <a:gd name="T40" fmla="*/ 2147483647 w 56"/>
              <a:gd name="T41" fmla="*/ 2147483647 h 105"/>
              <a:gd name="T42" fmla="*/ 2147483647 w 56"/>
              <a:gd name="T43" fmla="*/ 0 h 105"/>
              <a:gd name="T44" fmla="*/ 2147483647 w 56"/>
              <a:gd name="T45" fmla="*/ 0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6"/>
              <a:gd name="T70" fmla="*/ 0 h 105"/>
              <a:gd name="T71" fmla="*/ 56 w 56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6" h="105">
                <a:moveTo>
                  <a:pt x="47" y="0"/>
                </a:moveTo>
                <a:lnTo>
                  <a:pt x="46" y="20"/>
                </a:lnTo>
                <a:lnTo>
                  <a:pt x="42" y="38"/>
                </a:lnTo>
                <a:lnTo>
                  <a:pt x="37" y="56"/>
                </a:lnTo>
                <a:lnTo>
                  <a:pt x="33" y="69"/>
                </a:lnTo>
                <a:lnTo>
                  <a:pt x="24" y="80"/>
                </a:lnTo>
                <a:lnTo>
                  <a:pt x="18" y="90"/>
                </a:lnTo>
                <a:lnTo>
                  <a:pt x="13" y="91"/>
                </a:lnTo>
                <a:lnTo>
                  <a:pt x="10" y="95"/>
                </a:lnTo>
                <a:lnTo>
                  <a:pt x="5" y="95"/>
                </a:lnTo>
                <a:lnTo>
                  <a:pt x="0" y="96"/>
                </a:lnTo>
                <a:lnTo>
                  <a:pt x="0" y="104"/>
                </a:lnTo>
                <a:lnTo>
                  <a:pt x="7" y="103"/>
                </a:lnTo>
                <a:lnTo>
                  <a:pt x="13" y="101"/>
                </a:lnTo>
                <a:lnTo>
                  <a:pt x="18" y="99"/>
                </a:lnTo>
                <a:lnTo>
                  <a:pt x="23" y="95"/>
                </a:lnTo>
                <a:lnTo>
                  <a:pt x="33" y="85"/>
                </a:lnTo>
                <a:lnTo>
                  <a:pt x="41" y="73"/>
                </a:lnTo>
                <a:lnTo>
                  <a:pt x="46" y="57"/>
                </a:lnTo>
                <a:lnTo>
                  <a:pt x="50" y="41"/>
                </a:lnTo>
                <a:lnTo>
                  <a:pt x="54" y="21"/>
                </a:lnTo>
                <a:lnTo>
                  <a:pt x="55" y="0"/>
                </a:lnTo>
                <a:lnTo>
                  <a:pt x="47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Freeform 124">
            <a:extLst>
              <a:ext uri="{FF2B5EF4-FFF2-40B4-BE49-F238E27FC236}">
                <a16:creationId xmlns:a16="http://schemas.microsoft.com/office/drawing/2014/main" id="{6C1CB32F-EEF7-4FD3-D4BB-9B65CBF1C093}"/>
              </a:ext>
            </a:extLst>
          </p:cNvPr>
          <p:cNvSpPr>
            <a:spLocks/>
          </p:cNvSpPr>
          <p:nvPr/>
        </p:nvSpPr>
        <p:spPr bwMode="auto">
          <a:xfrm>
            <a:off x="4211222" y="2968346"/>
            <a:ext cx="88821" cy="166538"/>
          </a:xfrm>
          <a:custGeom>
            <a:avLst/>
            <a:gdLst>
              <a:gd name="T0" fmla="*/ 0 w 56"/>
              <a:gd name="T1" fmla="*/ 2147483647 h 105"/>
              <a:gd name="T2" fmla="*/ 2147483647 w 56"/>
              <a:gd name="T3" fmla="*/ 2147483647 h 105"/>
              <a:gd name="T4" fmla="*/ 2147483647 w 56"/>
              <a:gd name="T5" fmla="*/ 2147483647 h 105"/>
              <a:gd name="T6" fmla="*/ 2147483647 w 56"/>
              <a:gd name="T7" fmla="*/ 2147483647 h 105"/>
              <a:gd name="T8" fmla="*/ 2147483647 w 56"/>
              <a:gd name="T9" fmla="*/ 2147483647 h 105"/>
              <a:gd name="T10" fmla="*/ 2147483647 w 56"/>
              <a:gd name="T11" fmla="*/ 2147483647 h 105"/>
              <a:gd name="T12" fmla="*/ 2147483647 w 56"/>
              <a:gd name="T13" fmla="*/ 2147483647 h 105"/>
              <a:gd name="T14" fmla="*/ 2147483647 w 56"/>
              <a:gd name="T15" fmla="*/ 2147483647 h 105"/>
              <a:gd name="T16" fmla="*/ 2147483647 w 56"/>
              <a:gd name="T17" fmla="*/ 2147483647 h 105"/>
              <a:gd name="T18" fmla="*/ 2147483647 w 56"/>
              <a:gd name="T19" fmla="*/ 2147483647 h 105"/>
              <a:gd name="T20" fmla="*/ 2147483647 w 56"/>
              <a:gd name="T21" fmla="*/ 2147483647 h 105"/>
              <a:gd name="T22" fmla="*/ 2147483647 w 56"/>
              <a:gd name="T23" fmla="*/ 2147483647 h 105"/>
              <a:gd name="T24" fmla="*/ 2147483647 w 56"/>
              <a:gd name="T25" fmla="*/ 2147483647 h 105"/>
              <a:gd name="T26" fmla="*/ 2147483647 w 56"/>
              <a:gd name="T27" fmla="*/ 2147483647 h 105"/>
              <a:gd name="T28" fmla="*/ 2147483647 w 56"/>
              <a:gd name="T29" fmla="*/ 2147483647 h 105"/>
              <a:gd name="T30" fmla="*/ 2147483647 w 56"/>
              <a:gd name="T31" fmla="*/ 2147483647 h 105"/>
              <a:gd name="T32" fmla="*/ 2147483647 w 56"/>
              <a:gd name="T33" fmla="*/ 2147483647 h 105"/>
              <a:gd name="T34" fmla="*/ 2147483647 w 56"/>
              <a:gd name="T35" fmla="*/ 2147483647 h 105"/>
              <a:gd name="T36" fmla="*/ 2147483647 w 56"/>
              <a:gd name="T37" fmla="*/ 2147483647 h 105"/>
              <a:gd name="T38" fmla="*/ 2147483647 w 56"/>
              <a:gd name="T39" fmla="*/ 2147483647 h 105"/>
              <a:gd name="T40" fmla="*/ 2147483647 w 56"/>
              <a:gd name="T41" fmla="*/ 2147483647 h 105"/>
              <a:gd name="T42" fmla="*/ 0 w 56"/>
              <a:gd name="T43" fmla="*/ 0 h 105"/>
              <a:gd name="T44" fmla="*/ 0 w 56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6"/>
              <a:gd name="T70" fmla="*/ 0 h 105"/>
              <a:gd name="T71" fmla="*/ 56 w 56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6" h="105">
                <a:moveTo>
                  <a:pt x="0" y="8"/>
                </a:moveTo>
                <a:lnTo>
                  <a:pt x="5" y="10"/>
                </a:lnTo>
                <a:lnTo>
                  <a:pt x="10" y="10"/>
                </a:lnTo>
                <a:lnTo>
                  <a:pt x="13" y="13"/>
                </a:lnTo>
                <a:lnTo>
                  <a:pt x="18" y="15"/>
                </a:lnTo>
                <a:lnTo>
                  <a:pt x="24" y="25"/>
                </a:lnTo>
                <a:lnTo>
                  <a:pt x="33" y="36"/>
                </a:lnTo>
                <a:lnTo>
                  <a:pt x="37" y="51"/>
                </a:lnTo>
                <a:lnTo>
                  <a:pt x="42" y="67"/>
                </a:lnTo>
                <a:lnTo>
                  <a:pt x="46" y="85"/>
                </a:lnTo>
                <a:lnTo>
                  <a:pt x="47" y="104"/>
                </a:lnTo>
                <a:lnTo>
                  <a:pt x="55" y="104"/>
                </a:lnTo>
                <a:lnTo>
                  <a:pt x="54" y="85"/>
                </a:lnTo>
                <a:lnTo>
                  <a:pt x="50" y="65"/>
                </a:lnTo>
                <a:lnTo>
                  <a:pt x="46" y="47"/>
                </a:lnTo>
                <a:lnTo>
                  <a:pt x="41" y="33"/>
                </a:lnTo>
                <a:lnTo>
                  <a:pt x="33" y="20"/>
                </a:lnTo>
                <a:lnTo>
                  <a:pt x="23" y="10"/>
                </a:lnTo>
                <a:lnTo>
                  <a:pt x="18" y="5"/>
                </a:lnTo>
                <a:lnTo>
                  <a:pt x="13" y="4"/>
                </a:lnTo>
                <a:lnTo>
                  <a:pt x="7" y="2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Freeform 125">
            <a:extLst>
              <a:ext uri="{FF2B5EF4-FFF2-40B4-BE49-F238E27FC236}">
                <a16:creationId xmlns:a16="http://schemas.microsoft.com/office/drawing/2014/main" id="{5EC4FD1E-29A5-4BD5-0D76-6A691EC867D2}"/>
              </a:ext>
            </a:extLst>
          </p:cNvPr>
          <p:cNvSpPr>
            <a:spLocks/>
          </p:cNvSpPr>
          <p:nvPr/>
        </p:nvSpPr>
        <p:spPr bwMode="auto">
          <a:xfrm>
            <a:off x="2913808" y="4440231"/>
            <a:ext cx="312458" cy="434587"/>
          </a:xfrm>
          <a:custGeom>
            <a:avLst/>
            <a:gdLst>
              <a:gd name="T0" fmla="*/ 2147483647 w 197"/>
              <a:gd name="T1" fmla="*/ 0 h 274"/>
              <a:gd name="T2" fmla="*/ 2147483647 w 197"/>
              <a:gd name="T3" fmla="*/ 2147483647 h 274"/>
              <a:gd name="T4" fmla="*/ 2147483647 w 197"/>
              <a:gd name="T5" fmla="*/ 2147483647 h 274"/>
              <a:gd name="T6" fmla="*/ 2147483647 w 197"/>
              <a:gd name="T7" fmla="*/ 2147483647 h 274"/>
              <a:gd name="T8" fmla="*/ 2147483647 w 197"/>
              <a:gd name="T9" fmla="*/ 2147483647 h 274"/>
              <a:gd name="T10" fmla="*/ 2147483647 w 197"/>
              <a:gd name="T11" fmla="*/ 2147483647 h 274"/>
              <a:gd name="T12" fmla="*/ 2147483647 w 197"/>
              <a:gd name="T13" fmla="*/ 2147483647 h 274"/>
              <a:gd name="T14" fmla="*/ 2147483647 w 197"/>
              <a:gd name="T15" fmla="*/ 2147483647 h 274"/>
              <a:gd name="T16" fmla="*/ 2147483647 w 197"/>
              <a:gd name="T17" fmla="*/ 2147483647 h 274"/>
              <a:gd name="T18" fmla="*/ 2147483647 w 197"/>
              <a:gd name="T19" fmla="*/ 2147483647 h 274"/>
              <a:gd name="T20" fmla="*/ 2147483647 w 197"/>
              <a:gd name="T21" fmla="*/ 2147483647 h 274"/>
              <a:gd name="T22" fmla="*/ 2147483647 w 197"/>
              <a:gd name="T23" fmla="*/ 2147483647 h 274"/>
              <a:gd name="T24" fmla="*/ 2147483647 w 197"/>
              <a:gd name="T25" fmla="*/ 2147483647 h 274"/>
              <a:gd name="T26" fmla="*/ 2147483647 w 197"/>
              <a:gd name="T27" fmla="*/ 2147483647 h 274"/>
              <a:gd name="T28" fmla="*/ 2147483647 w 197"/>
              <a:gd name="T29" fmla="*/ 2147483647 h 274"/>
              <a:gd name="T30" fmla="*/ 2147483647 w 197"/>
              <a:gd name="T31" fmla="*/ 2147483647 h 274"/>
              <a:gd name="T32" fmla="*/ 2147483647 w 197"/>
              <a:gd name="T33" fmla="*/ 2147483647 h 274"/>
              <a:gd name="T34" fmla="*/ 2147483647 w 197"/>
              <a:gd name="T35" fmla="*/ 2147483647 h 274"/>
              <a:gd name="T36" fmla="*/ 2147483647 w 197"/>
              <a:gd name="T37" fmla="*/ 2147483647 h 274"/>
              <a:gd name="T38" fmla="*/ 2147483647 w 197"/>
              <a:gd name="T39" fmla="*/ 2147483647 h 274"/>
              <a:gd name="T40" fmla="*/ 2147483647 w 197"/>
              <a:gd name="T41" fmla="*/ 2147483647 h 274"/>
              <a:gd name="T42" fmla="*/ 2147483647 w 197"/>
              <a:gd name="T43" fmla="*/ 2147483647 h 274"/>
              <a:gd name="T44" fmla="*/ 2147483647 w 197"/>
              <a:gd name="T45" fmla="*/ 2147483647 h 274"/>
              <a:gd name="T46" fmla="*/ 2147483647 w 197"/>
              <a:gd name="T47" fmla="*/ 2147483647 h 274"/>
              <a:gd name="T48" fmla="*/ 2147483647 w 197"/>
              <a:gd name="T49" fmla="*/ 2147483647 h 274"/>
              <a:gd name="T50" fmla="*/ 2147483647 w 197"/>
              <a:gd name="T51" fmla="*/ 2147483647 h 274"/>
              <a:gd name="T52" fmla="*/ 2147483647 w 197"/>
              <a:gd name="T53" fmla="*/ 2147483647 h 274"/>
              <a:gd name="T54" fmla="*/ 2147483647 w 197"/>
              <a:gd name="T55" fmla="*/ 2147483647 h 274"/>
              <a:gd name="T56" fmla="*/ 2147483647 w 197"/>
              <a:gd name="T57" fmla="*/ 2147483647 h 274"/>
              <a:gd name="T58" fmla="*/ 2147483647 w 197"/>
              <a:gd name="T59" fmla="*/ 2147483647 h 274"/>
              <a:gd name="T60" fmla="*/ 2147483647 w 197"/>
              <a:gd name="T61" fmla="*/ 2147483647 h 274"/>
              <a:gd name="T62" fmla="*/ 2147483647 w 197"/>
              <a:gd name="T63" fmla="*/ 0 h 274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97"/>
              <a:gd name="T97" fmla="*/ 0 h 274"/>
              <a:gd name="T98" fmla="*/ 197 w 197"/>
              <a:gd name="T99" fmla="*/ 274 h 274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97" h="274">
                <a:moveTo>
                  <a:pt x="99" y="0"/>
                </a:moveTo>
                <a:lnTo>
                  <a:pt x="89" y="0"/>
                </a:lnTo>
                <a:lnTo>
                  <a:pt x="79" y="3"/>
                </a:lnTo>
                <a:lnTo>
                  <a:pt x="70" y="6"/>
                </a:lnTo>
                <a:lnTo>
                  <a:pt x="60" y="10"/>
                </a:lnTo>
                <a:lnTo>
                  <a:pt x="52" y="16"/>
                </a:lnTo>
                <a:lnTo>
                  <a:pt x="44" y="23"/>
                </a:lnTo>
                <a:lnTo>
                  <a:pt x="36" y="31"/>
                </a:lnTo>
                <a:lnTo>
                  <a:pt x="29" y="40"/>
                </a:lnTo>
                <a:lnTo>
                  <a:pt x="23" y="50"/>
                </a:lnTo>
                <a:lnTo>
                  <a:pt x="18" y="60"/>
                </a:lnTo>
                <a:lnTo>
                  <a:pt x="13" y="71"/>
                </a:lnTo>
                <a:lnTo>
                  <a:pt x="8" y="83"/>
                </a:lnTo>
                <a:lnTo>
                  <a:pt x="5" y="96"/>
                </a:lnTo>
                <a:lnTo>
                  <a:pt x="3" y="109"/>
                </a:lnTo>
                <a:lnTo>
                  <a:pt x="1" y="122"/>
                </a:lnTo>
                <a:lnTo>
                  <a:pt x="0" y="136"/>
                </a:lnTo>
                <a:lnTo>
                  <a:pt x="1" y="151"/>
                </a:lnTo>
                <a:lnTo>
                  <a:pt x="3" y="164"/>
                </a:lnTo>
                <a:lnTo>
                  <a:pt x="5" y="177"/>
                </a:lnTo>
                <a:lnTo>
                  <a:pt x="8" y="190"/>
                </a:lnTo>
                <a:lnTo>
                  <a:pt x="13" y="201"/>
                </a:lnTo>
                <a:lnTo>
                  <a:pt x="18" y="213"/>
                </a:lnTo>
                <a:lnTo>
                  <a:pt x="23" y="222"/>
                </a:lnTo>
                <a:lnTo>
                  <a:pt x="29" y="232"/>
                </a:lnTo>
                <a:lnTo>
                  <a:pt x="36" y="242"/>
                </a:lnTo>
                <a:lnTo>
                  <a:pt x="44" y="250"/>
                </a:lnTo>
                <a:lnTo>
                  <a:pt x="52" y="257"/>
                </a:lnTo>
                <a:lnTo>
                  <a:pt x="60" y="261"/>
                </a:lnTo>
                <a:lnTo>
                  <a:pt x="70" y="266"/>
                </a:lnTo>
                <a:lnTo>
                  <a:pt x="79" y="270"/>
                </a:lnTo>
                <a:lnTo>
                  <a:pt x="89" y="273"/>
                </a:lnTo>
                <a:lnTo>
                  <a:pt x="99" y="273"/>
                </a:lnTo>
                <a:lnTo>
                  <a:pt x="109" y="273"/>
                </a:lnTo>
                <a:lnTo>
                  <a:pt x="118" y="270"/>
                </a:lnTo>
                <a:lnTo>
                  <a:pt x="128" y="266"/>
                </a:lnTo>
                <a:lnTo>
                  <a:pt x="136" y="261"/>
                </a:lnTo>
                <a:lnTo>
                  <a:pt x="146" y="257"/>
                </a:lnTo>
                <a:lnTo>
                  <a:pt x="154" y="250"/>
                </a:lnTo>
                <a:lnTo>
                  <a:pt x="161" y="242"/>
                </a:lnTo>
                <a:lnTo>
                  <a:pt x="169" y="232"/>
                </a:lnTo>
                <a:lnTo>
                  <a:pt x="174" y="222"/>
                </a:lnTo>
                <a:lnTo>
                  <a:pt x="180" y="213"/>
                </a:lnTo>
                <a:lnTo>
                  <a:pt x="185" y="201"/>
                </a:lnTo>
                <a:lnTo>
                  <a:pt x="190" y="190"/>
                </a:lnTo>
                <a:lnTo>
                  <a:pt x="193" y="177"/>
                </a:lnTo>
                <a:lnTo>
                  <a:pt x="195" y="164"/>
                </a:lnTo>
                <a:lnTo>
                  <a:pt x="196" y="151"/>
                </a:lnTo>
                <a:lnTo>
                  <a:pt x="196" y="136"/>
                </a:lnTo>
                <a:lnTo>
                  <a:pt x="196" y="122"/>
                </a:lnTo>
                <a:lnTo>
                  <a:pt x="195" y="109"/>
                </a:lnTo>
                <a:lnTo>
                  <a:pt x="193" y="96"/>
                </a:lnTo>
                <a:lnTo>
                  <a:pt x="190" y="83"/>
                </a:lnTo>
                <a:lnTo>
                  <a:pt x="185" y="71"/>
                </a:lnTo>
                <a:lnTo>
                  <a:pt x="180" y="60"/>
                </a:lnTo>
                <a:lnTo>
                  <a:pt x="174" y="50"/>
                </a:lnTo>
                <a:lnTo>
                  <a:pt x="169" y="40"/>
                </a:lnTo>
                <a:lnTo>
                  <a:pt x="161" y="31"/>
                </a:lnTo>
                <a:lnTo>
                  <a:pt x="154" y="23"/>
                </a:lnTo>
                <a:lnTo>
                  <a:pt x="146" y="16"/>
                </a:lnTo>
                <a:lnTo>
                  <a:pt x="136" y="10"/>
                </a:lnTo>
                <a:lnTo>
                  <a:pt x="128" y="6"/>
                </a:lnTo>
                <a:lnTo>
                  <a:pt x="118" y="3"/>
                </a:lnTo>
                <a:lnTo>
                  <a:pt x="109" y="0"/>
                </a:lnTo>
                <a:lnTo>
                  <a:pt x="99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Freeform 126">
            <a:extLst>
              <a:ext uri="{FF2B5EF4-FFF2-40B4-BE49-F238E27FC236}">
                <a16:creationId xmlns:a16="http://schemas.microsoft.com/office/drawing/2014/main" id="{98934BA6-CC6B-5BB0-7FDB-07FDC67B7BF4}"/>
              </a:ext>
            </a:extLst>
          </p:cNvPr>
          <p:cNvSpPr>
            <a:spLocks/>
          </p:cNvSpPr>
          <p:nvPr/>
        </p:nvSpPr>
        <p:spPr bwMode="auto">
          <a:xfrm>
            <a:off x="3067656" y="4498916"/>
            <a:ext cx="158608" cy="315631"/>
          </a:xfrm>
          <a:custGeom>
            <a:avLst/>
            <a:gdLst>
              <a:gd name="T0" fmla="*/ 2147483647 w 100"/>
              <a:gd name="T1" fmla="*/ 0 h 199"/>
              <a:gd name="T2" fmla="*/ 2147483647 w 100"/>
              <a:gd name="T3" fmla="*/ 0 h 199"/>
              <a:gd name="T4" fmla="*/ 2147483647 w 100"/>
              <a:gd name="T5" fmla="*/ 2147483647 h 199"/>
              <a:gd name="T6" fmla="*/ 2147483647 w 100"/>
              <a:gd name="T7" fmla="*/ 2147483647 h 199"/>
              <a:gd name="T8" fmla="*/ 2147483647 w 100"/>
              <a:gd name="T9" fmla="*/ 2147483647 h 199"/>
              <a:gd name="T10" fmla="*/ 2147483647 w 100"/>
              <a:gd name="T11" fmla="*/ 2147483647 h 199"/>
              <a:gd name="T12" fmla="*/ 2147483647 w 100"/>
              <a:gd name="T13" fmla="*/ 2147483647 h 199"/>
              <a:gd name="T14" fmla="*/ 2147483647 w 100"/>
              <a:gd name="T15" fmla="*/ 2147483647 h 199"/>
              <a:gd name="T16" fmla="*/ 2147483647 w 100"/>
              <a:gd name="T17" fmla="*/ 2147483647 h 199"/>
              <a:gd name="T18" fmla="*/ 0 w 100"/>
              <a:gd name="T19" fmla="*/ 2147483647 h 199"/>
              <a:gd name="T20" fmla="*/ 0 w 100"/>
              <a:gd name="T21" fmla="*/ 2147483647 h 199"/>
              <a:gd name="T22" fmla="*/ 0 w 100"/>
              <a:gd name="T23" fmla="*/ 2147483647 h 199"/>
              <a:gd name="T24" fmla="*/ 2147483647 w 100"/>
              <a:gd name="T25" fmla="*/ 2147483647 h 199"/>
              <a:gd name="T26" fmla="*/ 2147483647 w 100"/>
              <a:gd name="T27" fmla="*/ 2147483647 h 199"/>
              <a:gd name="T28" fmla="*/ 2147483647 w 100"/>
              <a:gd name="T29" fmla="*/ 2147483647 h 199"/>
              <a:gd name="T30" fmla="*/ 2147483647 w 100"/>
              <a:gd name="T31" fmla="*/ 2147483647 h 199"/>
              <a:gd name="T32" fmla="*/ 2147483647 w 100"/>
              <a:gd name="T33" fmla="*/ 2147483647 h 199"/>
              <a:gd name="T34" fmla="*/ 2147483647 w 100"/>
              <a:gd name="T35" fmla="*/ 2147483647 h 199"/>
              <a:gd name="T36" fmla="*/ 2147483647 w 100"/>
              <a:gd name="T37" fmla="*/ 2147483647 h 199"/>
              <a:gd name="T38" fmla="*/ 2147483647 w 100"/>
              <a:gd name="T39" fmla="*/ 2147483647 h 199"/>
              <a:gd name="T40" fmla="*/ 2147483647 w 100"/>
              <a:gd name="T41" fmla="*/ 2147483647 h 199"/>
              <a:gd name="T42" fmla="*/ 2147483647 w 100"/>
              <a:gd name="T43" fmla="*/ 2147483647 h 199"/>
              <a:gd name="T44" fmla="*/ 2147483647 w 100"/>
              <a:gd name="T45" fmla="*/ 2147483647 h 199"/>
              <a:gd name="T46" fmla="*/ 2147483647 w 100"/>
              <a:gd name="T47" fmla="*/ 2147483647 h 199"/>
              <a:gd name="T48" fmla="*/ 2147483647 w 100"/>
              <a:gd name="T49" fmla="*/ 2147483647 h 199"/>
              <a:gd name="T50" fmla="*/ 2147483647 w 100"/>
              <a:gd name="T51" fmla="*/ 2147483647 h 199"/>
              <a:gd name="T52" fmla="*/ 2147483647 w 100"/>
              <a:gd name="T53" fmla="*/ 2147483647 h 199"/>
              <a:gd name="T54" fmla="*/ 2147483647 w 100"/>
              <a:gd name="T55" fmla="*/ 2147483647 h 199"/>
              <a:gd name="T56" fmla="*/ 2147483647 w 100"/>
              <a:gd name="T57" fmla="*/ 2147483647 h 199"/>
              <a:gd name="T58" fmla="*/ 2147483647 w 100"/>
              <a:gd name="T59" fmla="*/ 2147483647 h 199"/>
              <a:gd name="T60" fmla="*/ 2147483647 w 100"/>
              <a:gd name="T61" fmla="*/ 2147483647 h 199"/>
              <a:gd name="T62" fmla="*/ 2147483647 w 100"/>
              <a:gd name="T63" fmla="*/ 2147483647 h 199"/>
              <a:gd name="T64" fmla="*/ 2147483647 w 100"/>
              <a:gd name="T65" fmla="*/ 2147483647 h 199"/>
              <a:gd name="T66" fmla="*/ 2147483647 w 100"/>
              <a:gd name="T67" fmla="*/ 2147483647 h 199"/>
              <a:gd name="T68" fmla="*/ 2147483647 w 100"/>
              <a:gd name="T69" fmla="*/ 2147483647 h 199"/>
              <a:gd name="T70" fmla="*/ 2147483647 w 100"/>
              <a:gd name="T71" fmla="*/ 2147483647 h 199"/>
              <a:gd name="T72" fmla="*/ 2147483647 w 100"/>
              <a:gd name="T73" fmla="*/ 2147483647 h 199"/>
              <a:gd name="T74" fmla="*/ 2147483647 w 100"/>
              <a:gd name="T75" fmla="*/ 2147483647 h 199"/>
              <a:gd name="T76" fmla="*/ 2147483647 w 100"/>
              <a:gd name="T77" fmla="*/ 2147483647 h 199"/>
              <a:gd name="T78" fmla="*/ 2147483647 w 100"/>
              <a:gd name="T79" fmla="*/ 0 h 199"/>
              <a:gd name="T80" fmla="*/ 2147483647 w 100"/>
              <a:gd name="T81" fmla="*/ 0 h 199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100"/>
              <a:gd name="T124" fmla="*/ 0 h 199"/>
              <a:gd name="T125" fmla="*/ 100 w 100"/>
              <a:gd name="T126" fmla="*/ 199 h 199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100" h="199">
                <a:moveTo>
                  <a:pt x="49" y="0"/>
                </a:moveTo>
                <a:lnTo>
                  <a:pt x="44" y="0"/>
                </a:lnTo>
                <a:lnTo>
                  <a:pt x="39" y="2"/>
                </a:lnTo>
                <a:lnTo>
                  <a:pt x="34" y="5"/>
                </a:lnTo>
                <a:lnTo>
                  <a:pt x="30" y="8"/>
                </a:lnTo>
                <a:lnTo>
                  <a:pt x="21" y="16"/>
                </a:lnTo>
                <a:lnTo>
                  <a:pt x="15" y="29"/>
                </a:lnTo>
                <a:lnTo>
                  <a:pt x="8" y="44"/>
                </a:lnTo>
                <a:lnTo>
                  <a:pt x="4" y="60"/>
                </a:lnTo>
                <a:lnTo>
                  <a:pt x="0" y="80"/>
                </a:lnTo>
                <a:lnTo>
                  <a:pt x="0" y="99"/>
                </a:lnTo>
                <a:lnTo>
                  <a:pt x="0" y="120"/>
                </a:lnTo>
                <a:lnTo>
                  <a:pt x="4" y="138"/>
                </a:lnTo>
                <a:lnTo>
                  <a:pt x="8" y="155"/>
                </a:lnTo>
                <a:lnTo>
                  <a:pt x="15" y="169"/>
                </a:lnTo>
                <a:lnTo>
                  <a:pt x="21" y="182"/>
                </a:lnTo>
                <a:lnTo>
                  <a:pt x="30" y="190"/>
                </a:lnTo>
                <a:lnTo>
                  <a:pt x="34" y="195"/>
                </a:lnTo>
                <a:lnTo>
                  <a:pt x="39" y="197"/>
                </a:lnTo>
                <a:lnTo>
                  <a:pt x="44" y="198"/>
                </a:lnTo>
                <a:lnTo>
                  <a:pt x="49" y="198"/>
                </a:lnTo>
                <a:lnTo>
                  <a:pt x="54" y="198"/>
                </a:lnTo>
                <a:lnTo>
                  <a:pt x="60" y="197"/>
                </a:lnTo>
                <a:lnTo>
                  <a:pt x="64" y="195"/>
                </a:lnTo>
                <a:lnTo>
                  <a:pt x="69" y="190"/>
                </a:lnTo>
                <a:lnTo>
                  <a:pt x="78" y="182"/>
                </a:lnTo>
                <a:lnTo>
                  <a:pt x="85" y="169"/>
                </a:lnTo>
                <a:lnTo>
                  <a:pt x="91" y="155"/>
                </a:lnTo>
                <a:lnTo>
                  <a:pt x="96" y="138"/>
                </a:lnTo>
                <a:lnTo>
                  <a:pt x="99" y="120"/>
                </a:lnTo>
                <a:lnTo>
                  <a:pt x="99" y="99"/>
                </a:lnTo>
                <a:lnTo>
                  <a:pt x="99" y="80"/>
                </a:lnTo>
                <a:lnTo>
                  <a:pt x="96" y="60"/>
                </a:lnTo>
                <a:lnTo>
                  <a:pt x="91" y="44"/>
                </a:lnTo>
                <a:lnTo>
                  <a:pt x="85" y="29"/>
                </a:lnTo>
                <a:lnTo>
                  <a:pt x="78" y="16"/>
                </a:lnTo>
                <a:lnTo>
                  <a:pt x="69" y="8"/>
                </a:lnTo>
                <a:lnTo>
                  <a:pt x="64" y="5"/>
                </a:lnTo>
                <a:lnTo>
                  <a:pt x="60" y="2"/>
                </a:lnTo>
                <a:lnTo>
                  <a:pt x="54" y="0"/>
                </a:lnTo>
                <a:lnTo>
                  <a:pt x="49" y="0"/>
                </a:lnTo>
              </a:path>
            </a:pathLst>
          </a:cu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Freeform 127">
            <a:extLst>
              <a:ext uri="{FF2B5EF4-FFF2-40B4-BE49-F238E27FC236}">
                <a16:creationId xmlns:a16="http://schemas.microsoft.com/office/drawing/2014/main" id="{C10FAFDA-FE17-8953-01C3-BF05CA11C5E3}"/>
              </a:ext>
            </a:extLst>
          </p:cNvPr>
          <p:cNvSpPr>
            <a:spLocks/>
          </p:cNvSpPr>
          <p:nvPr/>
        </p:nvSpPr>
        <p:spPr bwMode="auto">
          <a:xfrm>
            <a:off x="3059726" y="4490985"/>
            <a:ext cx="87234" cy="166538"/>
          </a:xfrm>
          <a:custGeom>
            <a:avLst/>
            <a:gdLst>
              <a:gd name="T0" fmla="*/ 2147483647 w 55"/>
              <a:gd name="T1" fmla="*/ 2147483647 h 105"/>
              <a:gd name="T2" fmla="*/ 2147483647 w 55"/>
              <a:gd name="T3" fmla="*/ 2147483647 h 105"/>
              <a:gd name="T4" fmla="*/ 2147483647 w 55"/>
              <a:gd name="T5" fmla="*/ 2147483647 h 105"/>
              <a:gd name="T6" fmla="*/ 2147483647 w 55"/>
              <a:gd name="T7" fmla="*/ 2147483647 h 105"/>
              <a:gd name="T8" fmla="*/ 2147483647 w 55"/>
              <a:gd name="T9" fmla="*/ 2147483647 h 105"/>
              <a:gd name="T10" fmla="*/ 2147483647 w 55"/>
              <a:gd name="T11" fmla="*/ 2147483647 h 105"/>
              <a:gd name="T12" fmla="*/ 2147483647 w 55"/>
              <a:gd name="T13" fmla="*/ 2147483647 h 105"/>
              <a:gd name="T14" fmla="*/ 2147483647 w 55"/>
              <a:gd name="T15" fmla="*/ 2147483647 h 105"/>
              <a:gd name="T16" fmla="*/ 2147483647 w 55"/>
              <a:gd name="T17" fmla="*/ 2147483647 h 105"/>
              <a:gd name="T18" fmla="*/ 2147483647 w 55"/>
              <a:gd name="T19" fmla="*/ 2147483647 h 105"/>
              <a:gd name="T20" fmla="*/ 2147483647 w 55"/>
              <a:gd name="T21" fmla="*/ 2147483647 h 105"/>
              <a:gd name="T22" fmla="*/ 2147483647 w 55"/>
              <a:gd name="T23" fmla="*/ 0 h 105"/>
              <a:gd name="T24" fmla="*/ 2147483647 w 55"/>
              <a:gd name="T25" fmla="*/ 2147483647 h 105"/>
              <a:gd name="T26" fmla="*/ 2147483647 w 55"/>
              <a:gd name="T27" fmla="*/ 2147483647 h 105"/>
              <a:gd name="T28" fmla="*/ 2147483647 w 55"/>
              <a:gd name="T29" fmla="*/ 2147483647 h 105"/>
              <a:gd name="T30" fmla="*/ 2147483647 w 55"/>
              <a:gd name="T31" fmla="*/ 2147483647 h 105"/>
              <a:gd name="T32" fmla="*/ 2147483647 w 55"/>
              <a:gd name="T33" fmla="*/ 2147483647 h 105"/>
              <a:gd name="T34" fmla="*/ 2147483647 w 55"/>
              <a:gd name="T35" fmla="*/ 2147483647 h 105"/>
              <a:gd name="T36" fmla="*/ 2147483647 w 55"/>
              <a:gd name="T37" fmla="*/ 2147483647 h 105"/>
              <a:gd name="T38" fmla="*/ 2147483647 w 55"/>
              <a:gd name="T39" fmla="*/ 2147483647 h 105"/>
              <a:gd name="T40" fmla="*/ 2147483647 w 55"/>
              <a:gd name="T41" fmla="*/ 2147483647 h 105"/>
              <a:gd name="T42" fmla="*/ 0 w 55"/>
              <a:gd name="T43" fmla="*/ 2147483647 h 105"/>
              <a:gd name="T44" fmla="*/ 2147483647 w 55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5"/>
              <a:gd name="T70" fmla="*/ 0 h 105"/>
              <a:gd name="T71" fmla="*/ 55 w 55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5" h="105">
                <a:moveTo>
                  <a:pt x="9" y="104"/>
                </a:moveTo>
                <a:lnTo>
                  <a:pt x="10" y="85"/>
                </a:lnTo>
                <a:lnTo>
                  <a:pt x="13" y="67"/>
                </a:lnTo>
                <a:lnTo>
                  <a:pt x="18" y="51"/>
                </a:lnTo>
                <a:lnTo>
                  <a:pt x="23" y="36"/>
                </a:lnTo>
                <a:lnTo>
                  <a:pt x="30" y="25"/>
                </a:lnTo>
                <a:lnTo>
                  <a:pt x="38" y="15"/>
                </a:lnTo>
                <a:lnTo>
                  <a:pt x="43" y="13"/>
                </a:lnTo>
                <a:lnTo>
                  <a:pt x="46" y="10"/>
                </a:lnTo>
                <a:lnTo>
                  <a:pt x="51" y="10"/>
                </a:lnTo>
                <a:lnTo>
                  <a:pt x="54" y="8"/>
                </a:lnTo>
                <a:lnTo>
                  <a:pt x="54" y="0"/>
                </a:lnTo>
                <a:lnTo>
                  <a:pt x="49" y="2"/>
                </a:lnTo>
                <a:lnTo>
                  <a:pt x="43" y="4"/>
                </a:lnTo>
                <a:lnTo>
                  <a:pt x="38" y="5"/>
                </a:lnTo>
                <a:lnTo>
                  <a:pt x="33" y="10"/>
                </a:lnTo>
                <a:lnTo>
                  <a:pt x="23" y="20"/>
                </a:lnTo>
                <a:lnTo>
                  <a:pt x="15" y="33"/>
                </a:lnTo>
                <a:lnTo>
                  <a:pt x="10" y="47"/>
                </a:lnTo>
                <a:lnTo>
                  <a:pt x="5" y="65"/>
                </a:lnTo>
                <a:lnTo>
                  <a:pt x="2" y="85"/>
                </a:lnTo>
                <a:lnTo>
                  <a:pt x="0" y="104"/>
                </a:lnTo>
                <a:lnTo>
                  <a:pt x="9" y="10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Freeform 128">
            <a:extLst>
              <a:ext uri="{FF2B5EF4-FFF2-40B4-BE49-F238E27FC236}">
                <a16:creationId xmlns:a16="http://schemas.microsoft.com/office/drawing/2014/main" id="{8FA35AEF-E2A6-838C-DC3B-65345747B6E2}"/>
              </a:ext>
            </a:extLst>
          </p:cNvPr>
          <p:cNvSpPr>
            <a:spLocks/>
          </p:cNvSpPr>
          <p:nvPr/>
        </p:nvSpPr>
        <p:spPr bwMode="auto">
          <a:xfrm>
            <a:off x="3059726" y="4655939"/>
            <a:ext cx="87234" cy="166538"/>
          </a:xfrm>
          <a:custGeom>
            <a:avLst/>
            <a:gdLst>
              <a:gd name="T0" fmla="*/ 2147483647 w 55"/>
              <a:gd name="T1" fmla="*/ 2147483647 h 105"/>
              <a:gd name="T2" fmla="*/ 2147483647 w 55"/>
              <a:gd name="T3" fmla="*/ 2147483647 h 105"/>
              <a:gd name="T4" fmla="*/ 2147483647 w 55"/>
              <a:gd name="T5" fmla="*/ 2147483647 h 105"/>
              <a:gd name="T6" fmla="*/ 2147483647 w 55"/>
              <a:gd name="T7" fmla="*/ 2147483647 h 105"/>
              <a:gd name="T8" fmla="*/ 2147483647 w 55"/>
              <a:gd name="T9" fmla="*/ 2147483647 h 105"/>
              <a:gd name="T10" fmla="*/ 2147483647 w 55"/>
              <a:gd name="T11" fmla="*/ 2147483647 h 105"/>
              <a:gd name="T12" fmla="*/ 2147483647 w 55"/>
              <a:gd name="T13" fmla="*/ 2147483647 h 105"/>
              <a:gd name="T14" fmla="*/ 2147483647 w 55"/>
              <a:gd name="T15" fmla="*/ 2147483647 h 105"/>
              <a:gd name="T16" fmla="*/ 2147483647 w 55"/>
              <a:gd name="T17" fmla="*/ 2147483647 h 105"/>
              <a:gd name="T18" fmla="*/ 2147483647 w 55"/>
              <a:gd name="T19" fmla="*/ 2147483647 h 105"/>
              <a:gd name="T20" fmla="*/ 2147483647 w 55"/>
              <a:gd name="T21" fmla="*/ 0 h 105"/>
              <a:gd name="T22" fmla="*/ 0 w 55"/>
              <a:gd name="T23" fmla="*/ 0 h 105"/>
              <a:gd name="T24" fmla="*/ 2147483647 w 55"/>
              <a:gd name="T25" fmla="*/ 2147483647 h 105"/>
              <a:gd name="T26" fmla="*/ 2147483647 w 55"/>
              <a:gd name="T27" fmla="*/ 2147483647 h 105"/>
              <a:gd name="T28" fmla="*/ 2147483647 w 55"/>
              <a:gd name="T29" fmla="*/ 2147483647 h 105"/>
              <a:gd name="T30" fmla="*/ 2147483647 w 55"/>
              <a:gd name="T31" fmla="*/ 2147483647 h 105"/>
              <a:gd name="T32" fmla="*/ 2147483647 w 55"/>
              <a:gd name="T33" fmla="*/ 2147483647 h 105"/>
              <a:gd name="T34" fmla="*/ 2147483647 w 55"/>
              <a:gd name="T35" fmla="*/ 2147483647 h 105"/>
              <a:gd name="T36" fmla="*/ 2147483647 w 55"/>
              <a:gd name="T37" fmla="*/ 2147483647 h 105"/>
              <a:gd name="T38" fmla="*/ 2147483647 w 55"/>
              <a:gd name="T39" fmla="*/ 2147483647 h 105"/>
              <a:gd name="T40" fmla="*/ 2147483647 w 55"/>
              <a:gd name="T41" fmla="*/ 2147483647 h 105"/>
              <a:gd name="T42" fmla="*/ 2147483647 w 55"/>
              <a:gd name="T43" fmla="*/ 2147483647 h 105"/>
              <a:gd name="T44" fmla="*/ 2147483647 w 55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5"/>
              <a:gd name="T70" fmla="*/ 0 h 105"/>
              <a:gd name="T71" fmla="*/ 55 w 55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5" h="105">
                <a:moveTo>
                  <a:pt x="54" y="96"/>
                </a:moveTo>
                <a:lnTo>
                  <a:pt x="51" y="95"/>
                </a:lnTo>
                <a:lnTo>
                  <a:pt x="46" y="95"/>
                </a:lnTo>
                <a:lnTo>
                  <a:pt x="43" y="91"/>
                </a:lnTo>
                <a:lnTo>
                  <a:pt x="38" y="90"/>
                </a:lnTo>
                <a:lnTo>
                  <a:pt x="30" y="80"/>
                </a:lnTo>
                <a:lnTo>
                  <a:pt x="23" y="69"/>
                </a:lnTo>
                <a:lnTo>
                  <a:pt x="18" y="56"/>
                </a:lnTo>
                <a:lnTo>
                  <a:pt x="13" y="38"/>
                </a:lnTo>
                <a:lnTo>
                  <a:pt x="10" y="20"/>
                </a:lnTo>
                <a:lnTo>
                  <a:pt x="9" y="0"/>
                </a:lnTo>
                <a:lnTo>
                  <a:pt x="0" y="0"/>
                </a:lnTo>
                <a:lnTo>
                  <a:pt x="2" y="21"/>
                </a:lnTo>
                <a:lnTo>
                  <a:pt x="5" y="41"/>
                </a:lnTo>
                <a:lnTo>
                  <a:pt x="10" y="57"/>
                </a:lnTo>
                <a:lnTo>
                  <a:pt x="15" y="73"/>
                </a:lnTo>
                <a:lnTo>
                  <a:pt x="23" y="85"/>
                </a:lnTo>
                <a:lnTo>
                  <a:pt x="33" y="95"/>
                </a:lnTo>
                <a:lnTo>
                  <a:pt x="38" y="99"/>
                </a:lnTo>
                <a:lnTo>
                  <a:pt x="43" y="101"/>
                </a:lnTo>
                <a:lnTo>
                  <a:pt x="49" y="103"/>
                </a:lnTo>
                <a:lnTo>
                  <a:pt x="54" y="104"/>
                </a:lnTo>
                <a:lnTo>
                  <a:pt x="54" y="96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Freeform 129">
            <a:extLst>
              <a:ext uri="{FF2B5EF4-FFF2-40B4-BE49-F238E27FC236}">
                <a16:creationId xmlns:a16="http://schemas.microsoft.com/office/drawing/2014/main" id="{01723037-0B4B-DFAB-62CB-14A03E6A9CAB}"/>
              </a:ext>
            </a:extLst>
          </p:cNvPr>
          <p:cNvSpPr>
            <a:spLocks/>
          </p:cNvSpPr>
          <p:nvPr/>
        </p:nvSpPr>
        <p:spPr bwMode="auto">
          <a:xfrm>
            <a:off x="3145374" y="4655939"/>
            <a:ext cx="88821" cy="166538"/>
          </a:xfrm>
          <a:custGeom>
            <a:avLst/>
            <a:gdLst>
              <a:gd name="T0" fmla="*/ 2147483647 w 56"/>
              <a:gd name="T1" fmla="*/ 0 h 105"/>
              <a:gd name="T2" fmla="*/ 2147483647 w 56"/>
              <a:gd name="T3" fmla="*/ 2147483647 h 105"/>
              <a:gd name="T4" fmla="*/ 2147483647 w 56"/>
              <a:gd name="T5" fmla="*/ 2147483647 h 105"/>
              <a:gd name="T6" fmla="*/ 2147483647 w 56"/>
              <a:gd name="T7" fmla="*/ 2147483647 h 105"/>
              <a:gd name="T8" fmla="*/ 2147483647 w 56"/>
              <a:gd name="T9" fmla="*/ 2147483647 h 105"/>
              <a:gd name="T10" fmla="*/ 2147483647 w 56"/>
              <a:gd name="T11" fmla="*/ 2147483647 h 105"/>
              <a:gd name="T12" fmla="*/ 2147483647 w 56"/>
              <a:gd name="T13" fmla="*/ 2147483647 h 105"/>
              <a:gd name="T14" fmla="*/ 2147483647 w 56"/>
              <a:gd name="T15" fmla="*/ 2147483647 h 105"/>
              <a:gd name="T16" fmla="*/ 2147483647 w 56"/>
              <a:gd name="T17" fmla="*/ 2147483647 h 105"/>
              <a:gd name="T18" fmla="*/ 2147483647 w 56"/>
              <a:gd name="T19" fmla="*/ 2147483647 h 105"/>
              <a:gd name="T20" fmla="*/ 0 w 56"/>
              <a:gd name="T21" fmla="*/ 2147483647 h 105"/>
              <a:gd name="T22" fmla="*/ 0 w 56"/>
              <a:gd name="T23" fmla="*/ 2147483647 h 105"/>
              <a:gd name="T24" fmla="*/ 2147483647 w 56"/>
              <a:gd name="T25" fmla="*/ 2147483647 h 105"/>
              <a:gd name="T26" fmla="*/ 2147483647 w 56"/>
              <a:gd name="T27" fmla="*/ 2147483647 h 105"/>
              <a:gd name="T28" fmla="*/ 2147483647 w 56"/>
              <a:gd name="T29" fmla="*/ 2147483647 h 105"/>
              <a:gd name="T30" fmla="*/ 2147483647 w 56"/>
              <a:gd name="T31" fmla="*/ 2147483647 h 105"/>
              <a:gd name="T32" fmla="*/ 2147483647 w 56"/>
              <a:gd name="T33" fmla="*/ 2147483647 h 105"/>
              <a:gd name="T34" fmla="*/ 2147483647 w 56"/>
              <a:gd name="T35" fmla="*/ 2147483647 h 105"/>
              <a:gd name="T36" fmla="*/ 2147483647 w 56"/>
              <a:gd name="T37" fmla="*/ 2147483647 h 105"/>
              <a:gd name="T38" fmla="*/ 2147483647 w 56"/>
              <a:gd name="T39" fmla="*/ 2147483647 h 105"/>
              <a:gd name="T40" fmla="*/ 2147483647 w 56"/>
              <a:gd name="T41" fmla="*/ 2147483647 h 105"/>
              <a:gd name="T42" fmla="*/ 2147483647 w 56"/>
              <a:gd name="T43" fmla="*/ 0 h 105"/>
              <a:gd name="T44" fmla="*/ 2147483647 w 56"/>
              <a:gd name="T45" fmla="*/ 0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6"/>
              <a:gd name="T70" fmla="*/ 0 h 105"/>
              <a:gd name="T71" fmla="*/ 56 w 56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6" h="105">
                <a:moveTo>
                  <a:pt x="47" y="0"/>
                </a:moveTo>
                <a:lnTo>
                  <a:pt x="46" y="20"/>
                </a:lnTo>
                <a:lnTo>
                  <a:pt x="42" y="38"/>
                </a:lnTo>
                <a:lnTo>
                  <a:pt x="37" y="56"/>
                </a:lnTo>
                <a:lnTo>
                  <a:pt x="33" y="69"/>
                </a:lnTo>
                <a:lnTo>
                  <a:pt x="24" y="80"/>
                </a:lnTo>
                <a:lnTo>
                  <a:pt x="18" y="90"/>
                </a:lnTo>
                <a:lnTo>
                  <a:pt x="13" y="91"/>
                </a:lnTo>
                <a:lnTo>
                  <a:pt x="10" y="95"/>
                </a:lnTo>
                <a:lnTo>
                  <a:pt x="5" y="95"/>
                </a:lnTo>
                <a:lnTo>
                  <a:pt x="0" y="96"/>
                </a:lnTo>
                <a:lnTo>
                  <a:pt x="0" y="104"/>
                </a:lnTo>
                <a:lnTo>
                  <a:pt x="7" y="103"/>
                </a:lnTo>
                <a:lnTo>
                  <a:pt x="13" y="101"/>
                </a:lnTo>
                <a:lnTo>
                  <a:pt x="18" y="99"/>
                </a:lnTo>
                <a:lnTo>
                  <a:pt x="23" y="95"/>
                </a:lnTo>
                <a:lnTo>
                  <a:pt x="33" y="85"/>
                </a:lnTo>
                <a:lnTo>
                  <a:pt x="41" y="73"/>
                </a:lnTo>
                <a:lnTo>
                  <a:pt x="46" y="57"/>
                </a:lnTo>
                <a:lnTo>
                  <a:pt x="50" y="41"/>
                </a:lnTo>
                <a:lnTo>
                  <a:pt x="54" y="21"/>
                </a:lnTo>
                <a:lnTo>
                  <a:pt x="55" y="0"/>
                </a:lnTo>
                <a:lnTo>
                  <a:pt x="47" y="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Freeform 130">
            <a:extLst>
              <a:ext uri="{FF2B5EF4-FFF2-40B4-BE49-F238E27FC236}">
                <a16:creationId xmlns:a16="http://schemas.microsoft.com/office/drawing/2014/main" id="{75BC24D9-D6FD-A2F3-E5ED-68FA0A931BC3}"/>
              </a:ext>
            </a:extLst>
          </p:cNvPr>
          <p:cNvSpPr>
            <a:spLocks/>
          </p:cNvSpPr>
          <p:nvPr/>
        </p:nvSpPr>
        <p:spPr bwMode="auto">
          <a:xfrm>
            <a:off x="3145374" y="4490985"/>
            <a:ext cx="88821" cy="166538"/>
          </a:xfrm>
          <a:custGeom>
            <a:avLst/>
            <a:gdLst>
              <a:gd name="T0" fmla="*/ 0 w 56"/>
              <a:gd name="T1" fmla="*/ 2147483647 h 105"/>
              <a:gd name="T2" fmla="*/ 2147483647 w 56"/>
              <a:gd name="T3" fmla="*/ 2147483647 h 105"/>
              <a:gd name="T4" fmla="*/ 2147483647 w 56"/>
              <a:gd name="T5" fmla="*/ 2147483647 h 105"/>
              <a:gd name="T6" fmla="*/ 2147483647 w 56"/>
              <a:gd name="T7" fmla="*/ 2147483647 h 105"/>
              <a:gd name="T8" fmla="*/ 2147483647 w 56"/>
              <a:gd name="T9" fmla="*/ 2147483647 h 105"/>
              <a:gd name="T10" fmla="*/ 2147483647 w 56"/>
              <a:gd name="T11" fmla="*/ 2147483647 h 105"/>
              <a:gd name="T12" fmla="*/ 2147483647 w 56"/>
              <a:gd name="T13" fmla="*/ 2147483647 h 105"/>
              <a:gd name="T14" fmla="*/ 2147483647 w 56"/>
              <a:gd name="T15" fmla="*/ 2147483647 h 105"/>
              <a:gd name="T16" fmla="*/ 2147483647 w 56"/>
              <a:gd name="T17" fmla="*/ 2147483647 h 105"/>
              <a:gd name="T18" fmla="*/ 2147483647 w 56"/>
              <a:gd name="T19" fmla="*/ 2147483647 h 105"/>
              <a:gd name="T20" fmla="*/ 2147483647 w 56"/>
              <a:gd name="T21" fmla="*/ 2147483647 h 105"/>
              <a:gd name="T22" fmla="*/ 2147483647 w 56"/>
              <a:gd name="T23" fmla="*/ 2147483647 h 105"/>
              <a:gd name="T24" fmla="*/ 2147483647 w 56"/>
              <a:gd name="T25" fmla="*/ 2147483647 h 105"/>
              <a:gd name="T26" fmla="*/ 2147483647 w 56"/>
              <a:gd name="T27" fmla="*/ 2147483647 h 105"/>
              <a:gd name="T28" fmla="*/ 2147483647 w 56"/>
              <a:gd name="T29" fmla="*/ 2147483647 h 105"/>
              <a:gd name="T30" fmla="*/ 2147483647 w 56"/>
              <a:gd name="T31" fmla="*/ 2147483647 h 105"/>
              <a:gd name="T32" fmla="*/ 2147483647 w 56"/>
              <a:gd name="T33" fmla="*/ 2147483647 h 105"/>
              <a:gd name="T34" fmla="*/ 2147483647 w 56"/>
              <a:gd name="T35" fmla="*/ 2147483647 h 105"/>
              <a:gd name="T36" fmla="*/ 2147483647 w 56"/>
              <a:gd name="T37" fmla="*/ 2147483647 h 105"/>
              <a:gd name="T38" fmla="*/ 2147483647 w 56"/>
              <a:gd name="T39" fmla="*/ 2147483647 h 105"/>
              <a:gd name="T40" fmla="*/ 2147483647 w 56"/>
              <a:gd name="T41" fmla="*/ 2147483647 h 105"/>
              <a:gd name="T42" fmla="*/ 0 w 56"/>
              <a:gd name="T43" fmla="*/ 0 h 105"/>
              <a:gd name="T44" fmla="*/ 0 w 56"/>
              <a:gd name="T45" fmla="*/ 2147483647 h 105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56"/>
              <a:gd name="T70" fmla="*/ 0 h 105"/>
              <a:gd name="T71" fmla="*/ 56 w 56"/>
              <a:gd name="T72" fmla="*/ 105 h 105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56" h="105">
                <a:moveTo>
                  <a:pt x="0" y="8"/>
                </a:moveTo>
                <a:lnTo>
                  <a:pt x="5" y="10"/>
                </a:lnTo>
                <a:lnTo>
                  <a:pt x="10" y="10"/>
                </a:lnTo>
                <a:lnTo>
                  <a:pt x="13" y="13"/>
                </a:lnTo>
                <a:lnTo>
                  <a:pt x="18" y="15"/>
                </a:lnTo>
                <a:lnTo>
                  <a:pt x="24" y="25"/>
                </a:lnTo>
                <a:lnTo>
                  <a:pt x="33" y="36"/>
                </a:lnTo>
                <a:lnTo>
                  <a:pt x="37" y="51"/>
                </a:lnTo>
                <a:lnTo>
                  <a:pt x="42" y="67"/>
                </a:lnTo>
                <a:lnTo>
                  <a:pt x="46" y="85"/>
                </a:lnTo>
                <a:lnTo>
                  <a:pt x="47" y="104"/>
                </a:lnTo>
                <a:lnTo>
                  <a:pt x="55" y="104"/>
                </a:lnTo>
                <a:lnTo>
                  <a:pt x="54" y="85"/>
                </a:lnTo>
                <a:lnTo>
                  <a:pt x="50" y="65"/>
                </a:lnTo>
                <a:lnTo>
                  <a:pt x="46" y="47"/>
                </a:lnTo>
                <a:lnTo>
                  <a:pt x="41" y="33"/>
                </a:lnTo>
                <a:lnTo>
                  <a:pt x="33" y="20"/>
                </a:lnTo>
                <a:lnTo>
                  <a:pt x="23" y="10"/>
                </a:lnTo>
                <a:lnTo>
                  <a:pt x="18" y="5"/>
                </a:lnTo>
                <a:lnTo>
                  <a:pt x="13" y="4"/>
                </a:lnTo>
                <a:lnTo>
                  <a:pt x="7" y="2"/>
                </a:lnTo>
                <a:lnTo>
                  <a:pt x="0" y="0"/>
                </a:lnTo>
                <a:lnTo>
                  <a:pt x="0" y="8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Freeform 131">
            <a:extLst>
              <a:ext uri="{FF2B5EF4-FFF2-40B4-BE49-F238E27FC236}">
                <a16:creationId xmlns:a16="http://schemas.microsoft.com/office/drawing/2014/main" id="{30328752-7F31-6700-A927-990E4B3431E8}"/>
              </a:ext>
            </a:extLst>
          </p:cNvPr>
          <p:cNvSpPr>
            <a:spLocks/>
          </p:cNvSpPr>
          <p:nvPr/>
        </p:nvSpPr>
        <p:spPr bwMode="auto">
          <a:xfrm>
            <a:off x="5296105" y="3545680"/>
            <a:ext cx="236326" cy="328319"/>
          </a:xfrm>
          <a:custGeom>
            <a:avLst/>
            <a:gdLst>
              <a:gd name="T0" fmla="*/ 2147483647 w 149"/>
              <a:gd name="T1" fmla="*/ 0 h 207"/>
              <a:gd name="T2" fmla="*/ 2147483647 w 149"/>
              <a:gd name="T3" fmla="*/ 2147483647 h 207"/>
              <a:gd name="T4" fmla="*/ 2147483647 w 149"/>
              <a:gd name="T5" fmla="*/ 2147483647 h 207"/>
              <a:gd name="T6" fmla="*/ 2147483647 w 149"/>
              <a:gd name="T7" fmla="*/ 2147483647 h 207"/>
              <a:gd name="T8" fmla="*/ 2147483647 w 149"/>
              <a:gd name="T9" fmla="*/ 2147483647 h 207"/>
              <a:gd name="T10" fmla="*/ 2147483647 w 149"/>
              <a:gd name="T11" fmla="*/ 2147483647 h 207"/>
              <a:gd name="T12" fmla="*/ 2147483647 w 149"/>
              <a:gd name="T13" fmla="*/ 2147483647 h 207"/>
              <a:gd name="T14" fmla="*/ 2147483647 w 149"/>
              <a:gd name="T15" fmla="*/ 2147483647 h 207"/>
              <a:gd name="T16" fmla="*/ 2147483647 w 149"/>
              <a:gd name="T17" fmla="*/ 2147483647 h 207"/>
              <a:gd name="T18" fmla="*/ 2147483647 w 149"/>
              <a:gd name="T19" fmla="*/ 2147483647 h 207"/>
              <a:gd name="T20" fmla="*/ 2147483647 w 149"/>
              <a:gd name="T21" fmla="*/ 2147483647 h 207"/>
              <a:gd name="T22" fmla="*/ 2147483647 w 149"/>
              <a:gd name="T23" fmla="*/ 2147483647 h 207"/>
              <a:gd name="T24" fmla="*/ 0 w 149"/>
              <a:gd name="T25" fmla="*/ 2147483647 h 207"/>
              <a:gd name="T26" fmla="*/ 2147483647 w 149"/>
              <a:gd name="T27" fmla="*/ 2147483647 h 207"/>
              <a:gd name="T28" fmla="*/ 2147483647 w 149"/>
              <a:gd name="T29" fmla="*/ 2147483647 h 207"/>
              <a:gd name="T30" fmla="*/ 2147483647 w 149"/>
              <a:gd name="T31" fmla="*/ 2147483647 h 207"/>
              <a:gd name="T32" fmla="*/ 2147483647 w 149"/>
              <a:gd name="T33" fmla="*/ 2147483647 h 207"/>
              <a:gd name="T34" fmla="*/ 2147483647 w 149"/>
              <a:gd name="T35" fmla="*/ 2147483647 h 207"/>
              <a:gd name="T36" fmla="*/ 2147483647 w 149"/>
              <a:gd name="T37" fmla="*/ 2147483647 h 207"/>
              <a:gd name="T38" fmla="*/ 2147483647 w 149"/>
              <a:gd name="T39" fmla="*/ 2147483647 h 207"/>
              <a:gd name="T40" fmla="*/ 2147483647 w 149"/>
              <a:gd name="T41" fmla="*/ 2147483647 h 207"/>
              <a:gd name="T42" fmla="*/ 2147483647 w 149"/>
              <a:gd name="T43" fmla="*/ 2147483647 h 207"/>
              <a:gd name="T44" fmla="*/ 2147483647 w 149"/>
              <a:gd name="T45" fmla="*/ 2147483647 h 207"/>
              <a:gd name="T46" fmla="*/ 2147483647 w 149"/>
              <a:gd name="T47" fmla="*/ 2147483647 h 207"/>
              <a:gd name="T48" fmla="*/ 2147483647 w 149"/>
              <a:gd name="T49" fmla="*/ 2147483647 h 207"/>
              <a:gd name="T50" fmla="*/ 2147483647 w 149"/>
              <a:gd name="T51" fmla="*/ 2147483647 h 207"/>
              <a:gd name="T52" fmla="*/ 2147483647 w 149"/>
              <a:gd name="T53" fmla="*/ 2147483647 h 207"/>
              <a:gd name="T54" fmla="*/ 2147483647 w 149"/>
              <a:gd name="T55" fmla="*/ 2147483647 h 207"/>
              <a:gd name="T56" fmla="*/ 2147483647 w 149"/>
              <a:gd name="T57" fmla="*/ 2147483647 h 207"/>
              <a:gd name="T58" fmla="*/ 2147483647 w 149"/>
              <a:gd name="T59" fmla="*/ 2147483647 h 207"/>
              <a:gd name="T60" fmla="*/ 2147483647 w 149"/>
              <a:gd name="T61" fmla="*/ 2147483647 h 207"/>
              <a:gd name="T62" fmla="*/ 2147483647 w 149"/>
              <a:gd name="T63" fmla="*/ 2147483647 h 207"/>
              <a:gd name="T64" fmla="*/ 2147483647 w 149"/>
              <a:gd name="T65" fmla="*/ 2147483647 h 207"/>
              <a:gd name="T66" fmla="*/ 2147483647 w 149"/>
              <a:gd name="T67" fmla="*/ 2147483647 h 207"/>
              <a:gd name="T68" fmla="*/ 2147483647 w 149"/>
              <a:gd name="T69" fmla="*/ 2147483647 h 207"/>
              <a:gd name="T70" fmla="*/ 2147483647 w 149"/>
              <a:gd name="T71" fmla="*/ 2147483647 h 207"/>
              <a:gd name="T72" fmla="*/ 2147483647 w 149"/>
              <a:gd name="T73" fmla="*/ 2147483647 h 207"/>
              <a:gd name="T74" fmla="*/ 2147483647 w 149"/>
              <a:gd name="T75" fmla="*/ 2147483647 h 207"/>
              <a:gd name="T76" fmla="*/ 2147483647 w 149"/>
              <a:gd name="T77" fmla="*/ 2147483647 h 207"/>
              <a:gd name="T78" fmla="*/ 2147483647 w 149"/>
              <a:gd name="T79" fmla="*/ 2147483647 h 207"/>
              <a:gd name="T80" fmla="*/ 2147483647 w 149"/>
              <a:gd name="T81" fmla="*/ 2147483647 h 207"/>
              <a:gd name="T82" fmla="*/ 2147483647 w 149"/>
              <a:gd name="T83" fmla="*/ 2147483647 h 207"/>
              <a:gd name="T84" fmla="*/ 2147483647 w 149"/>
              <a:gd name="T85" fmla="*/ 2147483647 h 207"/>
              <a:gd name="T86" fmla="*/ 2147483647 w 149"/>
              <a:gd name="T87" fmla="*/ 2147483647 h 207"/>
              <a:gd name="T88" fmla="*/ 2147483647 w 149"/>
              <a:gd name="T89" fmla="*/ 2147483647 h 207"/>
              <a:gd name="T90" fmla="*/ 2147483647 w 149"/>
              <a:gd name="T91" fmla="*/ 2147483647 h 207"/>
              <a:gd name="T92" fmla="*/ 2147483647 w 149"/>
              <a:gd name="T93" fmla="*/ 2147483647 h 207"/>
              <a:gd name="T94" fmla="*/ 2147483647 w 149"/>
              <a:gd name="T95" fmla="*/ 2147483647 h 207"/>
              <a:gd name="T96" fmla="*/ 2147483647 w 149"/>
              <a:gd name="T97" fmla="*/ 0 h 207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49"/>
              <a:gd name="T148" fmla="*/ 0 h 207"/>
              <a:gd name="T149" fmla="*/ 149 w 149"/>
              <a:gd name="T150" fmla="*/ 207 h 207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49" h="207">
                <a:moveTo>
                  <a:pt x="75" y="0"/>
                </a:moveTo>
                <a:lnTo>
                  <a:pt x="67" y="1"/>
                </a:lnTo>
                <a:lnTo>
                  <a:pt x="59" y="3"/>
                </a:lnTo>
                <a:lnTo>
                  <a:pt x="52" y="5"/>
                </a:lnTo>
                <a:lnTo>
                  <a:pt x="46" y="8"/>
                </a:lnTo>
                <a:lnTo>
                  <a:pt x="39" y="13"/>
                </a:lnTo>
                <a:lnTo>
                  <a:pt x="33" y="18"/>
                </a:lnTo>
                <a:lnTo>
                  <a:pt x="28" y="24"/>
                </a:lnTo>
                <a:lnTo>
                  <a:pt x="22" y="31"/>
                </a:lnTo>
                <a:lnTo>
                  <a:pt x="13" y="47"/>
                </a:lnTo>
                <a:lnTo>
                  <a:pt x="5" y="63"/>
                </a:lnTo>
                <a:lnTo>
                  <a:pt x="2" y="83"/>
                </a:lnTo>
                <a:lnTo>
                  <a:pt x="0" y="104"/>
                </a:lnTo>
                <a:lnTo>
                  <a:pt x="2" y="125"/>
                </a:lnTo>
                <a:lnTo>
                  <a:pt x="5" y="144"/>
                </a:lnTo>
                <a:lnTo>
                  <a:pt x="13" y="161"/>
                </a:lnTo>
                <a:lnTo>
                  <a:pt x="22" y="177"/>
                </a:lnTo>
                <a:lnTo>
                  <a:pt x="28" y="183"/>
                </a:lnTo>
                <a:lnTo>
                  <a:pt x="33" y="190"/>
                </a:lnTo>
                <a:lnTo>
                  <a:pt x="39" y="195"/>
                </a:lnTo>
                <a:lnTo>
                  <a:pt x="46" y="198"/>
                </a:lnTo>
                <a:lnTo>
                  <a:pt x="52" y="203"/>
                </a:lnTo>
                <a:lnTo>
                  <a:pt x="59" y="204"/>
                </a:lnTo>
                <a:lnTo>
                  <a:pt x="67" y="206"/>
                </a:lnTo>
                <a:lnTo>
                  <a:pt x="75" y="206"/>
                </a:lnTo>
                <a:lnTo>
                  <a:pt x="82" y="206"/>
                </a:lnTo>
                <a:lnTo>
                  <a:pt x="90" y="204"/>
                </a:lnTo>
                <a:lnTo>
                  <a:pt x="96" y="203"/>
                </a:lnTo>
                <a:lnTo>
                  <a:pt x="103" y="198"/>
                </a:lnTo>
                <a:lnTo>
                  <a:pt x="109" y="195"/>
                </a:lnTo>
                <a:lnTo>
                  <a:pt x="116" y="190"/>
                </a:lnTo>
                <a:lnTo>
                  <a:pt x="121" y="183"/>
                </a:lnTo>
                <a:lnTo>
                  <a:pt x="127" y="177"/>
                </a:lnTo>
                <a:lnTo>
                  <a:pt x="135" y="161"/>
                </a:lnTo>
                <a:lnTo>
                  <a:pt x="143" y="144"/>
                </a:lnTo>
                <a:lnTo>
                  <a:pt x="147" y="125"/>
                </a:lnTo>
                <a:lnTo>
                  <a:pt x="148" y="104"/>
                </a:lnTo>
                <a:lnTo>
                  <a:pt x="147" y="83"/>
                </a:lnTo>
                <a:lnTo>
                  <a:pt x="143" y="63"/>
                </a:lnTo>
                <a:lnTo>
                  <a:pt x="135" y="47"/>
                </a:lnTo>
                <a:lnTo>
                  <a:pt x="127" y="31"/>
                </a:lnTo>
                <a:lnTo>
                  <a:pt x="121" y="24"/>
                </a:lnTo>
                <a:lnTo>
                  <a:pt x="116" y="18"/>
                </a:lnTo>
                <a:lnTo>
                  <a:pt x="109" y="13"/>
                </a:lnTo>
                <a:lnTo>
                  <a:pt x="103" y="8"/>
                </a:lnTo>
                <a:lnTo>
                  <a:pt x="96" y="5"/>
                </a:lnTo>
                <a:lnTo>
                  <a:pt x="90" y="3"/>
                </a:lnTo>
                <a:lnTo>
                  <a:pt x="82" y="1"/>
                </a:lnTo>
                <a:lnTo>
                  <a:pt x="75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Freeform 132">
            <a:extLst>
              <a:ext uri="{FF2B5EF4-FFF2-40B4-BE49-F238E27FC236}">
                <a16:creationId xmlns:a16="http://schemas.microsoft.com/office/drawing/2014/main" id="{5C998577-04FA-A9F3-0B7B-6791AF16FCA7}"/>
              </a:ext>
            </a:extLst>
          </p:cNvPr>
          <p:cNvSpPr>
            <a:spLocks/>
          </p:cNvSpPr>
          <p:nvPr/>
        </p:nvSpPr>
        <p:spPr bwMode="auto">
          <a:xfrm>
            <a:off x="5413473" y="3591676"/>
            <a:ext cx="118956" cy="237913"/>
          </a:xfrm>
          <a:custGeom>
            <a:avLst/>
            <a:gdLst>
              <a:gd name="T0" fmla="*/ 2147483647 w 75"/>
              <a:gd name="T1" fmla="*/ 0 h 150"/>
              <a:gd name="T2" fmla="*/ 2147483647 w 75"/>
              <a:gd name="T3" fmla="*/ 2147483647 h 150"/>
              <a:gd name="T4" fmla="*/ 2147483647 w 75"/>
              <a:gd name="T5" fmla="*/ 2147483647 h 150"/>
              <a:gd name="T6" fmla="*/ 2147483647 w 75"/>
              <a:gd name="T7" fmla="*/ 2147483647 h 150"/>
              <a:gd name="T8" fmla="*/ 2147483647 w 75"/>
              <a:gd name="T9" fmla="*/ 2147483647 h 150"/>
              <a:gd name="T10" fmla="*/ 2147483647 w 75"/>
              <a:gd name="T11" fmla="*/ 2147483647 h 150"/>
              <a:gd name="T12" fmla="*/ 2147483647 w 75"/>
              <a:gd name="T13" fmla="*/ 2147483647 h 150"/>
              <a:gd name="T14" fmla="*/ 0 w 75"/>
              <a:gd name="T15" fmla="*/ 2147483647 h 150"/>
              <a:gd name="T16" fmla="*/ 0 w 75"/>
              <a:gd name="T17" fmla="*/ 2147483647 h 150"/>
              <a:gd name="T18" fmla="*/ 0 w 75"/>
              <a:gd name="T19" fmla="*/ 2147483647 h 150"/>
              <a:gd name="T20" fmla="*/ 2147483647 w 75"/>
              <a:gd name="T21" fmla="*/ 2147483647 h 150"/>
              <a:gd name="T22" fmla="*/ 2147483647 w 75"/>
              <a:gd name="T23" fmla="*/ 2147483647 h 150"/>
              <a:gd name="T24" fmla="*/ 2147483647 w 75"/>
              <a:gd name="T25" fmla="*/ 2147483647 h 150"/>
              <a:gd name="T26" fmla="*/ 2147483647 w 75"/>
              <a:gd name="T27" fmla="*/ 2147483647 h 150"/>
              <a:gd name="T28" fmla="*/ 2147483647 w 75"/>
              <a:gd name="T29" fmla="*/ 2147483647 h 150"/>
              <a:gd name="T30" fmla="*/ 2147483647 w 75"/>
              <a:gd name="T31" fmla="*/ 2147483647 h 150"/>
              <a:gd name="T32" fmla="*/ 2147483647 w 75"/>
              <a:gd name="T33" fmla="*/ 2147483647 h 150"/>
              <a:gd name="T34" fmla="*/ 2147483647 w 75"/>
              <a:gd name="T35" fmla="*/ 2147483647 h 150"/>
              <a:gd name="T36" fmla="*/ 2147483647 w 75"/>
              <a:gd name="T37" fmla="*/ 2147483647 h 150"/>
              <a:gd name="T38" fmla="*/ 2147483647 w 75"/>
              <a:gd name="T39" fmla="*/ 2147483647 h 150"/>
              <a:gd name="T40" fmla="*/ 2147483647 w 75"/>
              <a:gd name="T41" fmla="*/ 2147483647 h 150"/>
              <a:gd name="T42" fmla="*/ 2147483647 w 75"/>
              <a:gd name="T43" fmla="*/ 2147483647 h 150"/>
              <a:gd name="T44" fmla="*/ 2147483647 w 75"/>
              <a:gd name="T45" fmla="*/ 2147483647 h 150"/>
              <a:gd name="T46" fmla="*/ 2147483647 w 75"/>
              <a:gd name="T47" fmla="*/ 2147483647 h 150"/>
              <a:gd name="T48" fmla="*/ 2147483647 w 75"/>
              <a:gd name="T49" fmla="*/ 2147483647 h 150"/>
              <a:gd name="T50" fmla="*/ 2147483647 w 75"/>
              <a:gd name="T51" fmla="*/ 2147483647 h 150"/>
              <a:gd name="T52" fmla="*/ 2147483647 w 75"/>
              <a:gd name="T53" fmla="*/ 2147483647 h 150"/>
              <a:gd name="T54" fmla="*/ 2147483647 w 75"/>
              <a:gd name="T55" fmla="*/ 2147483647 h 150"/>
              <a:gd name="T56" fmla="*/ 2147483647 w 75"/>
              <a:gd name="T57" fmla="*/ 2147483647 h 150"/>
              <a:gd name="T58" fmla="*/ 2147483647 w 75"/>
              <a:gd name="T59" fmla="*/ 2147483647 h 150"/>
              <a:gd name="T60" fmla="*/ 2147483647 w 75"/>
              <a:gd name="T61" fmla="*/ 2147483647 h 150"/>
              <a:gd name="T62" fmla="*/ 2147483647 w 75"/>
              <a:gd name="T63" fmla="*/ 2147483647 h 150"/>
              <a:gd name="T64" fmla="*/ 2147483647 w 75"/>
              <a:gd name="T65" fmla="*/ 0 h 15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50"/>
              <a:gd name="T101" fmla="*/ 75 w 75"/>
              <a:gd name="T102" fmla="*/ 150 h 15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50">
                <a:moveTo>
                  <a:pt x="37" y="0"/>
                </a:moveTo>
                <a:lnTo>
                  <a:pt x="29" y="2"/>
                </a:lnTo>
                <a:lnTo>
                  <a:pt x="22" y="5"/>
                </a:lnTo>
                <a:lnTo>
                  <a:pt x="16" y="13"/>
                </a:lnTo>
                <a:lnTo>
                  <a:pt x="11" y="21"/>
                </a:lnTo>
                <a:lnTo>
                  <a:pt x="6" y="32"/>
                </a:lnTo>
                <a:lnTo>
                  <a:pt x="3" y="45"/>
                </a:lnTo>
                <a:lnTo>
                  <a:pt x="0" y="60"/>
                </a:lnTo>
                <a:lnTo>
                  <a:pt x="0" y="75"/>
                </a:lnTo>
                <a:lnTo>
                  <a:pt x="0" y="89"/>
                </a:lnTo>
                <a:lnTo>
                  <a:pt x="3" y="104"/>
                </a:lnTo>
                <a:lnTo>
                  <a:pt x="6" y="117"/>
                </a:lnTo>
                <a:lnTo>
                  <a:pt x="11" y="128"/>
                </a:lnTo>
                <a:lnTo>
                  <a:pt x="16" y="136"/>
                </a:lnTo>
                <a:lnTo>
                  <a:pt x="22" y="145"/>
                </a:lnTo>
                <a:lnTo>
                  <a:pt x="29" y="148"/>
                </a:lnTo>
                <a:lnTo>
                  <a:pt x="37" y="149"/>
                </a:lnTo>
                <a:lnTo>
                  <a:pt x="43" y="148"/>
                </a:lnTo>
                <a:lnTo>
                  <a:pt x="52" y="145"/>
                </a:lnTo>
                <a:lnTo>
                  <a:pt x="58" y="136"/>
                </a:lnTo>
                <a:lnTo>
                  <a:pt x="63" y="128"/>
                </a:lnTo>
                <a:lnTo>
                  <a:pt x="68" y="117"/>
                </a:lnTo>
                <a:lnTo>
                  <a:pt x="71" y="104"/>
                </a:lnTo>
                <a:lnTo>
                  <a:pt x="74" y="89"/>
                </a:lnTo>
                <a:lnTo>
                  <a:pt x="74" y="75"/>
                </a:lnTo>
                <a:lnTo>
                  <a:pt x="74" y="60"/>
                </a:lnTo>
                <a:lnTo>
                  <a:pt x="71" y="45"/>
                </a:lnTo>
                <a:lnTo>
                  <a:pt x="68" y="32"/>
                </a:lnTo>
                <a:lnTo>
                  <a:pt x="63" y="21"/>
                </a:lnTo>
                <a:lnTo>
                  <a:pt x="58" y="13"/>
                </a:lnTo>
                <a:lnTo>
                  <a:pt x="52" y="5"/>
                </a:lnTo>
                <a:lnTo>
                  <a:pt x="43" y="2"/>
                </a:lnTo>
                <a:lnTo>
                  <a:pt x="37" y="0"/>
                </a:ln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Freeform 133">
            <a:extLst>
              <a:ext uri="{FF2B5EF4-FFF2-40B4-BE49-F238E27FC236}">
                <a16:creationId xmlns:a16="http://schemas.microsoft.com/office/drawing/2014/main" id="{AA471B7C-97EE-DBA7-EE76-58FE7F902F92}"/>
              </a:ext>
            </a:extLst>
          </p:cNvPr>
          <p:cNvSpPr>
            <a:spLocks/>
          </p:cNvSpPr>
          <p:nvPr/>
        </p:nvSpPr>
        <p:spPr bwMode="auto">
          <a:xfrm>
            <a:off x="5413473" y="3591676"/>
            <a:ext cx="118956" cy="237913"/>
          </a:xfrm>
          <a:custGeom>
            <a:avLst/>
            <a:gdLst>
              <a:gd name="T0" fmla="*/ 2147483647 w 75"/>
              <a:gd name="T1" fmla="*/ 0 h 150"/>
              <a:gd name="T2" fmla="*/ 2147483647 w 75"/>
              <a:gd name="T3" fmla="*/ 2147483647 h 150"/>
              <a:gd name="T4" fmla="*/ 2147483647 w 75"/>
              <a:gd name="T5" fmla="*/ 2147483647 h 150"/>
              <a:gd name="T6" fmla="*/ 2147483647 w 75"/>
              <a:gd name="T7" fmla="*/ 2147483647 h 150"/>
              <a:gd name="T8" fmla="*/ 2147483647 w 75"/>
              <a:gd name="T9" fmla="*/ 2147483647 h 150"/>
              <a:gd name="T10" fmla="*/ 2147483647 w 75"/>
              <a:gd name="T11" fmla="*/ 2147483647 h 150"/>
              <a:gd name="T12" fmla="*/ 2147483647 w 75"/>
              <a:gd name="T13" fmla="*/ 2147483647 h 150"/>
              <a:gd name="T14" fmla="*/ 0 w 75"/>
              <a:gd name="T15" fmla="*/ 2147483647 h 150"/>
              <a:gd name="T16" fmla="*/ 0 w 75"/>
              <a:gd name="T17" fmla="*/ 2147483647 h 150"/>
              <a:gd name="T18" fmla="*/ 0 w 75"/>
              <a:gd name="T19" fmla="*/ 2147483647 h 150"/>
              <a:gd name="T20" fmla="*/ 2147483647 w 75"/>
              <a:gd name="T21" fmla="*/ 2147483647 h 150"/>
              <a:gd name="T22" fmla="*/ 2147483647 w 75"/>
              <a:gd name="T23" fmla="*/ 2147483647 h 150"/>
              <a:gd name="T24" fmla="*/ 2147483647 w 75"/>
              <a:gd name="T25" fmla="*/ 2147483647 h 150"/>
              <a:gd name="T26" fmla="*/ 2147483647 w 75"/>
              <a:gd name="T27" fmla="*/ 2147483647 h 150"/>
              <a:gd name="T28" fmla="*/ 2147483647 w 75"/>
              <a:gd name="T29" fmla="*/ 2147483647 h 150"/>
              <a:gd name="T30" fmla="*/ 2147483647 w 75"/>
              <a:gd name="T31" fmla="*/ 2147483647 h 150"/>
              <a:gd name="T32" fmla="*/ 2147483647 w 75"/>
              <a:gd name="T33" fmla="*/ 2147483647 h 150"/>
              <a:gd name="T34" fmla="*/ 2147483647 w 75"/>
              <a:gd name="T35" fmla="*/ 2147483647 h 150"/>
              <a:gd name="T36" fmla="*/ 2147483647 w 75"/>
              <a:gd name="T37" fmla="*/ 2147483647 h 150"/>
              <a:gd name="T38" fmla="*/ 2147483647 w 75"/>
              <a:gd name="T39" fmla="*/ 2147483647 h 150"/>
              <a:gd name="T40" fmla="*/ 2147483647 w 75"/>
              <a:gd name="T41" fmla="*/ 2147483647 h 150"/>
              <a:gd name="T42" fmla="*/ 2147483647 w 75"/>
              <a:gd name="T43" fmla="*/ 2147483647 h 150"/>
              <a:gd name="T44" fmla="*/ 2147483647 w 75"/>
              <a:gd name="T45" fmla="*/ 2147483647 h 150"/>
              <a:gd name="T46" fmla="*/ 2147483647 w 75"/>
              <a:gd name="T47" fmla="*/ 2147483647 h 150"/>
              <a:gd name="T48" fmla="*/ 2147483647 w 75"/>
              <a:gd name="T49" fmla="*/ 2147483647 h 150"/>
              <a:gd name="T50" fmla="*/ 2147483647 w 75"/>
              <a:gd name="T51" fmla="*/ 2147483647 h 150"/>
              <a:gd name="T52" fmla="*/ 2147483647 w 75"/>
              <a:gd name="T53" fmla="*/ 2147483647 h 150"/>
              <a:gd name="T54" fmla="*/ 2147483647 w 75"/>
              <a:gd name="T55" fmla="*/ 2147483647 h 150"/>
              <a:gd name="T56" fmla="*/ 2147483647 w 75"/>
              <a:gd name="T57" fmla="*/ 2147483647 h 150"/>
              <a:gd name="T58" fmla="*/ 2147483647 w 75"/>
              <a:gd name="T59" fmla="*/ 2147483647 h 150"/>
              <a:gd name="T60" fmla="*/ 2147483647 w 75"/>
              <a:gd name="T61" fmla="*/ 2147483647 h 150"/>
              <a:gd name="T62" fmla="*/ 2147483647 w 75"/>
              <a:gd name="T63" fmla="*/ 2147483647 h 150"/>
              <a:gd name="T64" fmla="*/ 2147483647 w 75"/>
              <a:gd name="T65" fmla="*/ 0 h 150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5"/>
              <a:gd name="T100" fmla="*/ 0 h 150"/>
              <a:gd name="T101" fmla="*/ 75 w 75"/>
              <a:gd name="T102" fmla="*/ 150 h 150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5" h="150">
                <a:moveTo>
                  <a:pt x="37" y="0"/>
                </a:moveTo>
                <a:lnTo>
                  <a:pt x="29" y="2"/>
                </a:lnTo>
                <a:lnTo>
                  <a:pt x="22" y="5"/>
                </a:lnTo>
                <a:lnTo>
                  <a:pt x="16" y="13"/>
                </a:lnTo>
                <a:lnTo>
                  <a:pt x="11" y="21"/>
                </a:lnTo>
                <a:lnTo>
                  <a:pt x="6" y="32"/>
                </a:lnTo>
                <a:lnTo>
                  <a:pt x="3" y="45"/>
                </a:lnTo>
                <a:lnTo>
                  <a:pt x="0" y="60"/>
                </a:lnTo>
                <a:lnTo>
                  <a:pt x="0" y="75"/>
                </a:lnTo>
                <a:lnTo>
                  <a:pt x="0" y="89"/>
                </a:lnTo>
                <a:lnTo>
                  <a:pt x="3" y="104"/>
                </a:lnTo>
                <a:lnTo>
                  <a:pt x="6" y="117"/>
                </a:lnTo>
                <a:lnTo>
                  <a:pt x="11" y="128"/>
                </a:lnTo>
                <a:lnTo>
                  <a:pt x="16" y="136"/>
                </a:lnTo>
                <a:lnTo>
                  <a:pt x="22" y="145"/>
                </a:lnTo>
                <a:lnTo>
                  <a:pt x="29" y="148"/>
                </a:lnTo>
                <a:lnTo>
                  <a:pt x="37" y="149"/>
                </a:lnTo>
                <a:lnTo>
                  <a:pt x="43" y="148"/>
                </a:lnTo>
                <a:lnTo>
                  <a:pt x="52" y="145"/>
                </a:lnTo>
                <a:lnTo>
                  <a:pt x="58" y="136"/>
                </a:lnTo>
                <a:lnTo>
                  <a:pt x="63" y="128"/>
                </a:lnTo>
                <a:lnTo>
                  <a:pt x="68" y="117"/>
                </a:lnTo>
                <a:lnTo>
                  <a:pt x="71" y="104"/>
                </a:lnTo>
                <a:lnTo>
                  <a:pt x="74" y="89"/>
                </a:lnTo>
                <a:lnTo>
                  <a:pt x="74" y="75"/>
                </a:lnTo>
                <a:lnTo>
                  <a:pt x="74" y="60"/>
                </a:lnTo>
                <a:lnTo>
                  <a:pt x="71" y="45"/>
                </a:lnTo>
                <a:lnTo>
                  <a:pt x="68" y="32"/>
                </a:lnTo>
                <a:lnTo>
                  <a:pt x="63" y="21"/>
                </a:lnTo>
                <a:lnTo>
                  <a:pt x="58" y="13"/>
                </a:lnTo>
                <a:lnTo>
                  <a:pt x="52" y="5"/>
                </a:lnTo>
                <a:lnTo>
                  <a:pt x="43" y="2"/>
                </a:lnTo>
                <a:lnTo>
                  <a:pt x="37" y="0"/>
                </a:lnTo>
              </a:path>
            </a:pathLst>
          </a:custGeom>
          <a:solidFill>
            <a:srgbClr val="C0504D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defTabSz="913594" fontAlgn="base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162983"/>
              </a:buClr>
              <a:buFont typeface="Arial" charset="0"/>
              <a:buChar char="•"/>
              <a:defRPr/>
            </a:pPr>
            <a:endParaRPr lang="sv-SE" sz="2199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Text Box 81">
            <a:extLst>
              <a:ext uri="{FF2B5EF4-FFF2-40B4-BE49-F238E27FC236}">
                <a16:creationId xmlns:a16="http://schemas.microsoft.com/office/drawing/2014/main" id="{0B9CC57B-AE28-2EEB-6934-92FA8AE85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6820" y="6307424"/>
            <a:ext cx="1897700" cy="343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913594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1633" dirty="0">
                <a:solidFill>
                  <a:srgbClr val="000000"/>
                </a:solidFill>
                <a:latin typeface="Aptos Light" panose="020B0004020202020204" pitchFamily="34" charset="0"/>
                <a:cs typeface="Arial" panose="020B0604020202020204" pitchFamily="34" charset="0"/>
              </a:rPr>
              <a:t>efter James Reason</a:t>
            </a:r>
          </a:p>
        </p:txBody>
      </p:sp>
      <p:sp>
        <p:nvSpPr>
          <p:cNvPr id="138" name="Rectangle 117">
            <a:extLst>
              <a:ext uri="{FF2B5EF4-FFF2-40B4-BE49-F238E27FC236}">
                <a16:creationId xmlns:a16="http://schemas.microsoft.com/office/drawing/2014/main" id="{17E00930-B27B-D3B0-4A7B-B5DEE407F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5584" y="3770903"/>
            <a:ext cx="3864675" cy="196488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993" tIns="45997" rIns="91993" bIns="45997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359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sv-SE" altLang="sv-SE" sz="2175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Få bort eller reducera bruttorisk</a:t>
            </a:r>
          </a:p>
          <a:p>
            <a:pPr defTabSz="913594" fontAlgn="base">
              <a:spcBef>
                <a:spcPct val="0"/>
              </a:spcBef>
              <a:spcAft>
                <a:spcPct val="0"/>
              </a:spcAft>
              <a:defRPr/>
            </a:pPr>
            <a:endParaRPr lang="sv-SE" altLang="sv-SE" sz="1998" kern="0" dirty="0">
              <a:solidFill>
                <a:srgbClr val="000000"/>
              </a:solidFill>
              <a:latin typeface="Aptos Light"/>
              <a:cs typeface="Arial" panose="020B0604020202020204" pitchFamily="34" charset="0"/>
            </a:endParaRPr>
          </a:p>
          <a:p>
            <a:pPr marL="310746" indent="-310746" defTabSz="913594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Kloka kliniska val</a:t>
            </a:r>
          </a:p>
          <a:p>
            <a:pPr marL="310746" indent="-310746" defTabSz="913594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Förenkla processer</a:t>
            </a:r>
          </a:p>
          <a:p>
            <a:pPr marL="310746" indent="-310746" defTabSz="913594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Inte göra saker utan värde</a:t>
            </a:r>
          </a:p>
          <a:p>
            <a:pPr marL="310746" indent="-310746" defTabSz="913594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sv-SE" altLang="sv-SE" sz="1998" kern="0" dirty="0">
                <a:solidFill>
                  <a:srgbClr val="000000"/>
                </a:solidFill>
                <a:latin typeface="Aptos Light"/>
                <a:cs typeface="Arial" panose="020B0604020202020204" pitchFamily="34" charset="0"/>
              </a:rPr>
              <a:t>Annat</a:t>
            </a:r>
          </a:p>
        </p:txBody>
      </p:sp>
      <p:sp>
        <p:nvSpPr>
          <p:cNvPr id="139" name="Pil: nedåt 138">
            <a:extLst>
              <a:ext uri="{FF2B5EF4-FFF2-40B4-BE49-F238E27FC236}">
                <a16:creationId xmlns:a16="http://schemas.microsoft.com/office/drawing/2014/main" id="{7FE24B70-50AD-5991-2AFF-A2BC5CBF6A86}"/>
              </a:ext>
            </a:extLst>
          </p:cNvPr>
          <p:cNvSpPr/>
          <p:nvPr/>
        </p:nvSpPr>
        <p:spPr>
          <a:xfrm rot="8443789">
            <a:off x="8283199" y="2673604"/>
            <a:ext cx="439165" cy="886616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86970">
              <a:defRPr/>
            </a:pPr>
            <a:endParaRPr lang="sv-SE" sz="1994">
              <a:solidFill>
                <a:prstClr val="white"/>
              </a:solidFill>
              <a:latin typeface="Gotham Rounded Book"/>
            </a:endParaRPr>
          </a:p>
        </p:txBody>
      </p:sp>
    </p:spTree>
    <p:extLst>
      <p:ext uri="{BB962C8B-B14F-4D97-AF65-F5344CB8AC3E}">
        <p14:creationId xmlns:p14="http://schemas.microsoft.com/office/powerpoint/2010/main" val="342685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 animBg="1"/>
      <p:bldP spid="139" grpId="0" animBg="1"/>
    </p:bldLst>
  </p:timing>
</p:sld>
</file>

<file path=ppt/theme/theme1.xml><?xml version="1.0" encoding="utf-8"?>
<a:theme xmlns:a="http://schemas.openxmlformats.org/drawingml/2006/main" name="Löf">
  <a:themeElements>
    <a:clrScheme name="Löf">
      <a:dk1>
        <a:srgbClr val="000000"/>
      </a:dk1>
      <a:lt1>
        <a:srgbClr val="FFFFFF"/>
      </a:lt1>
      <a:dk2>
        <a:srgbClr val="142C53"/>
      </a:dk2>
      <a:lt2>
        <a:srgbClr val="C3E2F1"/>
      </a:lt2>
      <a:accent1>
        <a:srgbClr val="51AED4"/>
      </a:accent1>
      <a:accent2>
        <a:srgbClr val="142C53"/>
      </a:accent2>
      <a:accent3>
        <a:srgbClr val="708238"/>
      </a:accent3>
      <a:accent4>
        <a:srgbClr val="4F0000"/>
      </a:accent4>
      <a:accent5>
        <a:srgbClr val="BA002E"/>
      </a:accent5>
      <a:accent6>
        <a:srgbClr val="DEBD00"/>
      </a:accent6>
      <a:hlink>
        <a:srgbClr val="595985"/>
      </a:hlink>
      <a:folHlink>
        <a:srgbClr val="7A0000"/>
      </a:folHlink>
    </a:clrScheme>
    <a:fontScheme name="Löf">
      <a:majorFont>
        <a:latin typeface="Georgia"/>
        <a:ea typeface=""/>
        <a:cs typeface=""/>
      </a:majorFont>
      <a:minorFont>
        <a:latin typeface="Apto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st 1 mall" id="{7AEB0F23-495C-48FE-AF2B-2E06BB33EE41}" vid="{E275322A-53E8-4C22-9D06-6BE954021788}"/>
    </a:ext>
  </a:extLst>
</a:theme>
</file>

<file path=ppt/theme/theme2.xml><?xml version="1.0" encoding="utf-8"?>
<a:theme xmlns:a="http://schemas.openxmlformats.org/drawingml/2006/main" name="6_Löf">
  <a:themeElements>
    <a:clrScheme name="Löf">
      <a:dk1>
        <a:srgbClr val="000000"/>
      </a:dk1>
      <a:lt1>
        <a:srgbClr val="FFFFFF"/>
      </a:lt1>
      <a:dk2>
        <a:srgbClr val="142C53"/>
      </a:dk2>
      <a:lt2>
        <a:srgbClr val="C3E2F1"/>
      </a:lt2>
      <a:accent1>
        <a:srgbClr val="51AED4"/>
      </a:accent1>
      <a:accent2>
        <a:srgbClr val="142C53"/>
      </a:accent2>
      <a:accent3>
        <a:srgbClr val="708238"/>
      </a:accent3>
      <a:accent4>
        <a:srgbClr val="4F0000"/>
      </a:accent4>
      <a:accent5>
        <a:srgbClr val="BA002E"/>
      </a:accent5>
      <a:accent6>
        <a:srgbClr val="DEBD00"/>
      </a:accent6>
      <a:hlink>
        <a:srgbClr val="595985"/>
      </a:hlink>
      <a:folHlink>
        <a:srgbClr val="7A0000"/>
      </a:folHlink>
    </a:clrScheme>
    <a:fontScheme name="Löf">
      <a:majorFont>
        <a:latin typeface="Georgia"/>
        <a:ea typeface=""/>
        <a:cs typeface=""/>
      </a:majorFont>
      <a:minorFont>
        <a:latin typeface="Apto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Löf PPT - test PG.potx" id="{6477A007-A7E0-4D38-8C70-3E0483A418FB}" vid="{D14C512A-FB71-473F-9FA4-8DC64BFC85BE}"/>
    </a:ext>
  </a:extLst>
</a:theme>
</file>

<file path=ppt/theme/theme3.xml><?xml version="1.0" encoding="utf-8"?>
<a:theme xmlns:a="http://schemas.openxmlformats.org/drawingml/2006/main" name="14_Löf">
  <a:themeElements>
    <a:clrScheme name="LöF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51AED4"/>
      </a:accent1>
      <a:accent2>
        <a:srgbClr val="D5ADDD"/>
      </a:accent2>
      <a:accent3>
        <a:srgbClr val="E6E0DB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öF">
      <a:majorFont>
        <a:latin typeface="Gotham Rounded Book"/>
        <a:ea typeface=""/>
        <a:cs typeface=""/>
      </a:majorFont>
      <a:minorFont>
        <a:latin typeface="Gotham Rounded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220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311150" indent="-311150">
          <a:buFont typeface="Gotham Rounded Book" pitchFamily="50" charset="0"/>
          <a:buChar char="–"/>
          <a:defRPr sz="2000"/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test 1 mall Mita</Template>
  <TotalTime>308</TotalTime>
  <Words>575</Words>
  <Application>Microsoft Office PowerPoint</Application>
  <PresentationFormat>Bredbild</PresentationFormat>
  <Paragraphs>108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11</vt:i4>
      </vt:variant>
    </vt:vector>
  </HeadingPairs>
  <TitlesOfParts>
    <vt:vector size="21" baseType="lpstr">
      <vt:lpstr>Aptos</vt:lpstr>
      <vt:lpstr>Aptos Light</vt:lpstr>
      <vt:lpstr>Aptos SemiBold</vt:lpstr>
      <vt:lpstr>Arial</vt:lpstr>
      <vt:lpstr>Georgia</vt:lpstr>
      <vt:lpstr>Gotham Rounded Book</vt:lpstr>
      <vt:lpstr>Gotham Rounded Medium</vt:lpstr>
      <vt:lpstr>Löf</vt:lpstr>
      <vt:lpstr>6_Löf</vt:lpstr>
      <vt:lpstr>14_Löf</vt:lpstr>
      <vt:lpstr>Kloka kliniska val och patientsäkerhet – hur hänger de begreppen ihop?</vt:lpstr>
      <vt:lpstr>Behövs allt vi gör?</vt:lpstr>
      <vt:lpstr>Patientsäkerhet – ett område i stark utveckling</vt:lpstr>
      <vt:lpstr>The Swiss cheese model</vt:lpstr>
      <vt:lpstr>Skyddsnät på organisationsnivå</vt:lpstr>
      <vt:lpstr>Skyddsnät på patientnära nivå</vt:lpstr>
      <vt:lpstr>Patientsäkerhet – ett område i stark utveckling</vt:lpstr>
      <vt:lpstr>Behövs allt vi gör?</vt:lpstr>
      <vt:lpstr>The Swiss cheese model och Kloka Kliniska Val</vt:lpstr>
      <vt:lpstr>Om effekten av ett bra säkerhetsarbete…</vt:lpstr>
      <vt:lpstr>Veta mer?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Patientsäkerhet och kvalitet – hur hänger de ihop?</dc:title>
  <dc:creator>Marita Danielsson</dc:creator>
  <cp:lastModifiedBy>Krook Helena</cp:lastModifiedBy>
  <cp:revision>29</cp:revision>
  <dcterms:created xsi:type="dcterms:W3CDTF">2025-12-17T07:27:52Z</dcterms:created>
  <dcterms:modified xsi:type="dcterms:W3CDTF">2026-05-27T05:37:17Z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454617a-77b2-448a-afe5-3428ff7158ab_Enabled">
    <vt:lpwstr>true</vt:lpwstr>
  </property>
  <property fmtid="{D5CDD505-2E9C-101B-9397-08002B2CF9AE}" pid="3" name="MSIP_Label_7454617a-77b2-448a-afe5-3428ff7158ab_SetDate">
    <vt:lpwstr>2025-11-17T08:15:25Z</vt:lpwstr>
  </property>
  <property fmtid="{D5CDD505-2E9C-101B-9397-08002B2CF9AE}" pid="4" name="MSIP_Label_7454617a-77b2-448a-afe5-3428ff7158ab_Method">
    <vt:lpwstr>Standard</vt:lpwstr>
  </property>
  <property fmtid="{D5CDD505-2E9C-101B-9397-08002B2CF9AE}" pid="5" name="MSIP_Label_7454617a-77b2-448a-afe5-3428ff7158ab_Name">
    <vt:lpwstr>Intern</vt:lpwstr>
  </property>
  <property fmtid="{D5CDD505-2E9C-101B-9397-08002B2CF9AE}" pid="6" name="MSIP_Label_7454617a-77b2-448a-afe5-3428ff7158ab_SiteId">
    <vt:lpwstr>1dd6f8a3-dca5-45e2-aae9-1f004998e7bc</vt:lpwstr>
  </property>
  <property fmtid="{D5CDD505-2E9C-101B-9397-08002B2CF9AE}" pid="7" name="MSIP_Label_7454617a-77b2-448a-afe5-3428ff7158ab_ActionId">
    <vt:lpwstr>e3d4a6fa-f576-4aee-862f-ebc660071a4d</vt:lpwstr>
  </property>
  <property fmtid="{D5CDD505-2E9C-101B-9397-08002B2CF9AE}" pid="8" name="MSIP_Label_7454617a-77b2-448a-afe5-3428ff7158ab_ContentBits">
    <vt:lpwstr>0</vt:lpwstr>
  </property>
  <property fmtid="{D5CDD505-2E9C-101B-9397-08002B2CF9AE}" pid="9" name="MSIP_Label_7454617a-77b2-448a-afe5-3428ff7158ab_Tag">
    <vt:lpwstr>10, 3, 0, 1</vt:lpwstr>
  </property>
</Properties>
</file>