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us Falk" initials="MF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6"/>
  </p:normalViewPr>
  <p:slideViewPr>
    <p:cSldViewPr snapToGrid="0" snapToObjects="1">
      <p:cViewPr>
        <p:scale>
          <a:sx n="100" d="100"/>
          <a:sy n="100" d="100"/>
        </p:scale>
        <p:origin x="1000" y="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9DFA7-D62D-D44E-B552-0949D88CA4E1}" type="datetimeFigureOut">
              <a:rPr lang="sv-SE" smtClean="0"/>
              <a:pPr/>
              <a:t>2016-09-20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D7466-6466-C449-BD0C-984E0E91C740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46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D7466-6466-C449-BD0C-984E0E91C74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0106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D7466-6466-C449-BD0C-984E0E91C740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581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 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sfai.se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Utbildning </a:t>
            </a:r>
            <a:r>
              <a:rPr lang="sv-SE" dirty="0" smtClean="0">
                <a:hlinkClick r:id="rId2"/>
              </a:rPr>
              <a:t>www.sfai.se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Karlstad, SFAI-veckan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09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 descr="C:\Users\mafa3\Downloads\Bifoga fi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2" y="1914525"/>
            <a:ext cx="10382251" cy="1798329"/>
          </a:xfrm>
          <a:prstGeom prst="rect">
            <a:avLst/>
          </a:prstGeom>
          <a:noFill/>
        </p:spPr>
      </p:pic>
      <p:sp>
        <p:nvSpPr>
          <p:cNvPr id="5" name="textruta 4"/>
          <p:cNvSpPr txBox="1"/>
          <p:nvPr/>
        </p:nvSpPr>
        <p:spPr>
          <a:xfrm>
            <a:off x="684212" y="4301067"/>
            <a:ext cx="3829050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i="1" dirty="0" smtClean="0">
                <a:solidFill>
                  <a:schemeClr val="bg1"/>
                </a:solidFill>
              </a:rPr>
              <a:t>Save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Sparar tillägget av fil/er</a:t>
            </a:r>
          </a:p>
          <a:p>
            <a:endParaRPr lang="sv-SE" sz="1200" dirty="0" smtClean="0">
              <a:solidFill>
                <a:schemeClr val="bg1"/>
              </a:solidFill>
            </a:endParaRPr>
          </a:p>
          <a:p>
            <a:r>
              <a:rPr lang="sv-SE" sz="1200" dirty="0" smtClean="0">
                <a:solidFill>
                  <a:schemeClr val="bg1"/>
                </a:solidFill>
              </a:rPr>
              <a:t>Måste klickas för att ändringarna skall bli bestående!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1543051" y="1085076"/>
            <a:ext cx="203835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 smtClean="0">
                <a:solidFill>
                  <a:schemeClr val="bg1"/>
                </a:solidFill>
              </a:rPr>
              <a:t>Lägg till nya dokument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6008687" y="577244"/>
            <a:ext cx="382905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 smtClean="0">
                <a:solidFill>
                  <a:schemeClr val="bg1"/>
                </a:solidFill>
              </a:rPr>
              <a:t>Redigera bifogandet av fil/er</a:t>
            </a:r>
            <a:r>
              <a:rPr lang="sv-SE" sz="1200" dirty="0">
                <a:solidFill>
                  <a:schemeClr val="bg1"/>
                </a:solidFill>
              </a:rPr>
              <a:t> </a:t>
            </a:r>
            <a:r>
              <a:rPr lang="sv-SE" sz="1200" dirty="0" err="1" smtClean="0">
                <a:solidFill>
                  <a:schemeClr val="bg1"/>
                </a:solidFill>
              </a:rPr>
              <a:t>exv</a:t>
            </a:r>
            <a:r>
              <a:rPr lang="sv-SE" sz="1200" dirty="0" smtClean="0">
                <a:solidFill>
                  <a:schemeClr val="bg1"/>
                </a:solidFill>
              </a:rPr>
              <a:t> namnet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8210550" y="4439566"/>
            <a:ext cx="2049463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 smtClean="0">
                <a:solidFill>
                  <a:schemeClr val="bg1"/>
                </a:solidFill>
              </a:rPr>
              <a:t>Ta bort bifogande av fil</a:t>
            </a:r>
          </a:p>
        </p:txBody>
      </p:sp>
      <p:cxnSp>
        <p:nvCxnSpPr>
          <p:cNvPr id="9" name="Rak pil 8"/>
          <p:cNvCxnSpPr/>
          <p:nvPr/>
        </p:nvCxnSpPr>
        <p:spPr>
          <a:xfrm rot="5400000" flipH="1" flipV="1">
            <a:off x="1638301" y="1476376"/>
            <a:ext cx="990598" cy="762000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 11"/>
          <p:cNvCxnSpPr>
            <a:endCxn id="5" idx="0"/>
          </p:cNvCxnSpPr>
          <p:nvPr/>
        </p:nvCxnSpPr>
        <p:spPr>
          <a:xfrm>
            <a:off x="1085850" y="3571875"/>
            <a:ext cx="1512887" cy="729192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 14"/>
          <p:cNvCxnSpPr>
            <a:endCxn id="7" idx="2"/>
          </p:cNvCxnSpPr>
          <p:nvPr/>
        </p:nvCxnSpPr>
        <p:spPr>
          <a:xfrm rot="16200000" flipV="1">
            <a:off x="7917741" y="859715"/>
            <a:ext cx="2212807" cy="2201863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 17"/>
          <p:cNvCxnSpPr/>
          <p:nvPr/>
        </p:nvCxnSpPr>
        <p:spPr>
          <a:xfrm rot="5400000">
            <a:off x="9151878" y="3302855"/>
            <a:ext cx="1248691" cy="1024731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331" y="108393"/>
            <a:ext cx="7899972" cy="6610458"/>
          </a:xfrm>
          <a:ln>
            <a:solidFill>
              <a:schemeClr val="bg1"/>
            </a:solidFill>
          </a:ln>
        </p:spPr>
      </p:pic>
      <p:sp>
        <p:nvSpPr>
          <p:cNvPr id="5" name="Rektangel 4"/>
          <p:cNvSpPr/>
          <p:nvPr/>
        </p:nvSpPr>
        <p:spPr>
          <a:xfrm>
            <a:off x="2014330" y="1113183"/>
            <a:ext cx="7899973" cy="344556"/>
          </a:xfrm>
          <a:prstGeom prst="rect">
            <a:avLst/>
          </a:prstGeom>
          <a:noFill/>
          <a:ln w="28575">
            <a:solidFill>
              <a:schemeClr val="accent6"/>
            </a:solidFill>
          </a:ln>
          <a:effectLst>
            <a:glow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2014331" y="2597425"/>
            <a:ext cx="5579165" cy="4048539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7593495" y="2796209"/>
            <a:ext cx="2146853" cy="265043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7593494" y="4518991"/>
            <a:ext cx="2146854" cy="2126974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2014330" y="1457739"/>
            <a:ext cx="7899973" cy="1199322"/>
          </a:xfrm>
          <a:prstGeom prst="rect">
            <a:avLst/>
          </a:prstGeom>
          <a:noFill/>
          <a:ln w="28575">
            <a:solidFill>
              <a:schemeClr val="accent6"/>
            </a:solidFill>
          </a:ln>
          <a:effectLst>
            <a:glow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0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32357" y="1873332"/>
            <a:ext cx="8534400" cy="3615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4400" dirty="0" smtClean="0">
                <a:solidFill>
                  <a:schemeClr val="tx1"/>
                </a:solidFill>
              </a:rPr>
              <a:t>Login via </a:t>
            </a:r>
          </a:p>
          <a:p>
            <a:pPr marL="0" indent="0" algn="ctr">
              <a:buNone/>
            </a:pPr>
            <a:r>
              <a:rPr lang="sv-SE" sz="4400" dirty="0" err="1" smtClean="0">
                <a:solidFill>
                  <a:schemeClr val="tx1"/>
                </a:solidFill>
              </a:rPr>
              <a:t>www.sfai.se</a:t>
            </a:r>
            <a:r>
              <a:rPr lang="sv-SE" sz="4400" dirty="0" smtClean="0">
                <a:solidFill>
                  <a:schemeClr val="tx1"/>
                </a:solidFill>
              </a:rPr>
              <a:t>/</a:t>
            </a:r>
            <a:r>
              <a:rPr lang="sv-SE" sz="4400" dirty="0" err="1" smtClean="0">
                <a:solidFill>
                  <a:schemeClr val="tx1"/>
                </a:solidFill>
              </a:rPr>
              <a:t>wp-admin</a:t>
            </a:r>
            <a:endParaRPr lang="sv-SE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5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188278"/>
            <a:ext cx="8575019" cy="6447472"/>
          </a:xfrm>
        </p:spPr>
      </p:pic>
    </p:spTree>
    <p:extLst>
      <p:ext uri="{BB962C8B-B14F-4D97-AF65-F5344CB8AC3E}">
        <p14:creationId xmlns:p14="http://schemas.microsoft.com/office/powerpoint/2010/main" val="8885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78" y="501909"/>
            <a:ext cx="11752523" cy="6052271"/>
          </a:xfrm>
        </p:spPr>
      </p:pic>
      <p:sp>
        <p:nvSpPr>
          <p:cNvPr id="2" name="Rektangel 1"/>
          <p:cNvSpPr/>
          <p:nvPr/>
        </p:nvSpPr>
        <p:spPr>
          <a:xfrm>
            <a:off x="224178" y="501909"/>
            <a:ext cx="2172181" cy="12871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224178" y="630621"/>
            <a:ext cx="649882" cy="138643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874060" y="630622"/>
            <a:ext cx="2528046" cy="62222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9776011" y="1276349"/>
            <a:ext cx="905435" cy="149039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874060" y="1707776"/>
            <a:ext cx="9807386" cy="264907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10681445" y="905178"/>
            <a:ext cx="1264023" cy="315583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973667" y="4639236"/>
            <a:ext cx="9707778" cy="85563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mtClean="0"/>
              <a:t>  </a:t>
            </a:r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2625032" y="531823"/>
            <a:ext cx="2027991" cy="502799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Snabbmeny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1080751" y="763744"/>
            <a:ext cx="2027991" cy="502799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Huvudmeny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3568148" y="597797"/>
            <a:ext cx="1746746" cy="502799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r>
              <a:rPr lang="sv-SE" sz="240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Sidattribut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6684650" y="941308"/>
            <a:ext cx="2871442" cy="886775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pPr algn="ctr"/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Visningsinställning</a:t>
            </a:r>
          </a:p>
          <a:p>
            <a:pPr algn="ctr"/>
            <a:r>
              <a:rPr lang="sv-SE" sz="2400" dirty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v</a:t>
            </a:r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id redigering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8287472" y="2008011"/>
            <a:ext cx="2222275" cy="886775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pPr algn="ctr"/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Publicerings-</a:t>
            </a:r>
          </a:p>
          <a:p>
            <a:pPr algn="ctr"/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alternativ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5301379" y="3627977"/>
            <a:ext cx="1927413" cy="886775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pPr algn="ctr"/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Bifoga</a:t>
            </a:r>
          </a:p>
          <a:p>
            <a:pPr algn="ctr"/>
            <a:r>
              <a:rPr lang="sv-SE" sz="2400" dirty="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dokument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5173884" y="2451398"/>
            <a:ext cx="1818333" cy="886775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pPr algn="ctr"/>
            <a:r>
              <a:rPr lang="sv-SE" sz="240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Sidans innehåll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3520598" y="1205242"/>
            <a:ext cx="1352344" cy="502799"/>
          </a:xfrm>
          <a:prstGeom prst="rect">
            <a:avLst/>
          </a:prstGeom>
          <a:solidFill>
            <a:schemeClr val="tx1"/>
          </a:solidFill>
          <a:effectLst>
            <a:outerShdw dir="5400000" sx="1000" sy="1000" algn="ctr" rotWithShape="0">
              <a:srgbClr val="000000">
                <a:alpha val="58000"/>
              </a:srgbClr>
            </a:outerShdw>
            <a:reflection stA="45000" endPos="0" dist="50800" dir="5400000" sy="-100000" algn="bl" rotWithShape="0"/>
          </a:effectLst>
          <a:scene3d>
            <a:camera prst="orthographicFront"/>
            <a:lightRig rig="threePt" dir="t"/>
          </a:scene3d>
          <a:sp3d contourW="6350"/>
        </p:spPr>
        <p:txBody>
          <a:bodyPr wrap="square" rtlCol="0">
            <a:noAutofit/>
          </a:bodyPr>
          <a:lstStyle/>
          <a:p>
            <a:r>
              <a:rPr lang="sv-SE" sz="2400" smtClean="0">
                <a:solidFill>
                  <a:schemeClr val="bg1"/>
                </a:solidFill>
                <a:latin typeface="+mj-lt"/>
                <a:ea typeface="Abadi MT Condensed Extra Bold" charset="0"/>
                <a:cs typeface="Abadi MT Condensed Extra Bold" charset="0"/>
              </a:rPr>
              <a:t>Verktyg</a:t>
            </a:r>
            <a:endParaRPr lang="sv-SE" sz="2400" dirty="0">
              <a:solidFill>
                <a:schemeClr val="bg1"/>
              </a:solidFill>
              <a:latin typeface="+mj-lt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914709" y="1252849"/>
            <a:ext cx="2496814" cy="441233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ktangel 21"/>
          <p:cNvSpPr/>
          <p:nvPr/>
        </p:nvSpPr>
        <p:spPr>
          <a:xfrm>
            <a:off x="11430000" y="2008011"/>
            <a:ext cx="457200" cy="208139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9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repeatCount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1" grpId="1" animBg="1"/>
      <p:bldP spid="22" grpId="0" animBg="1"/>
      <p:bldP spid="22" grpId="1" animBg="1"/>
      <p:bldP spid="22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338" y="1856581"/>
            <a:ext cx="6419850" cy="2466975"/>
          </a:xfrm>
        </p:spPr>
      </p:pic>
      <p:sp>
        <p:nvSpPr>
          <p:cNvPr id="5" name="textruta 4"/>
          <p:cNvSpPr txBox="1"/>
          <p:nvPr/>
        </p:nvSpPr>
        <p:spPr>
          <a:xfrm>
            <a:off x="3625850" y="4886581"/>
            <a:ext cx="176530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Ändra storlek på text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5607050" y="4886581"/>
            <a:ext cx="134620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Specialtecken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7169150" y="4886581"/>
            <a:ext cx="1327150" cy="27699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Hantera länkar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679450" y="3090068"/>
            <a:ext cx="176530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Infoga bild eller fil i sidans innehåll</a:t>
            </a:r>
            <a:endParaRPr lang="sv-SE" sz="1200" dirty="0">
              <a:solidFill>
                <a:schemeClr val="bg1"/>
              </a:solidFill>
            </a:endParaRPr>
          </a:p>
        </p:txBody>
      </p:sp>
      <p:cxnSp>
        <p:nvCxnSpPr>
          <p:cNvPr id="13" name="Rak pil 12"/>
          <p:cNvCxnSpPr/>
          <p:nvPr/>
        </p:nvCxnSpPr>
        <p:spPr>
          <a:xfrm flipH="1">
            <a:off x="2565400" y="3308350"/>
            <a:ext cx="450850" cy="0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 19"/>
          <p:cNvCxnSpPr>
            <a:endCxn id="5" idx="0"/>
          </p:cNvCxnSpPr>
          <p:nvPr/>
        </p:nvCxnSpPr>
        <p:spPr>
          <a:xfrm>
            <a:off x="3702050" y="4051300"/>
            <a:ext cx="806450" cy="835281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 23"/>
          <p:cNvCxnSpPr>
            <a:endCxn id="8" idx="0"/>
          </p:cNvCxnSpPr>
          <p:nvPr/>
        </p:nvCxnSpPr>
        <p:spPr>
          <a:xfrm>
            <a:off x="6413500" y="3759200"/>
            <a:ext cx="1419225" cy="1127381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 27"/>
          <p:cNvCxnSpPr/>
          <p:nvPr/>
        </p:nvCxnSpPr>
        <p:spPr>
          <a:xfrm>
            <a:off x="6070600" y="4051300"/>
            <a:ext cx="209550" cy="835280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4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338" y="2451894"/>
            <a:ext cx="2419350" cy="933450"/>
          </a:xfrm>
        </p:spPr>
      </p:pic>
      <p:sp>
        <p:nvSpPr>
          <p:cNvPr id="5" name="textruta 4"/>
          <p:cNvSpPr txBox="1"/>
          <p:nvPr/>
        </p:nvSpPr>
        <p:spPr>
          <a:xfrm>
            <a:off x="685800" y="3385344"/>
            <a:ext cx="3365500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Visar det formaterade innehållet dvs såsom det kommer att visas på hemsidan.</a:t>
            </a:r>
          </a:p>
          <a:p>
            <a:pPr algn="ctr"/>
            <a:endParaRPr lang="sv-SE" sz="1200" dirty="0">
              <a:solidFill>
                <a:schemeClr val="bg1"/>
              </a:solidFill>
            </a:endParaRPr>
          </a:p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Då material klistras in behålls den ursprungliga formateringen.</a:t>
            </a:r>
            <a:endParaRPr lang="sv-SE" sz="1200" dirty="0">
              <a:solidFill>
                <a:schemeClr val="bg1"/>
              </a:solidFill>
            </a:endParaRPr>
          </a:p>
        </p:txBody>
      </p:sp>
      <p:cxnSp>
        <p:nvCxnSpPr>
          <p:cNvPr id="6" name="Rak pil 5"/>
          <p:cNvCxnSpPr>
            <a:endCxn id="5" idx="0"/>
          </p:cNvCxnSpPr>
          <p:nvPr/>
        </p:nvCxnSpPr>
        <p:spPr>
          <a:xfrm flipH="1">
            <a:off x="2368550" y="2844800"/>
            <a:ext cx="2698750" cy="540544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/>
          <p:cNvSpPr txBox="1"/>
          <p:nvPr/>
        </p:nvSpPr>
        <p:spPr>
          <a:xfrm>
            <a:off x="5067300" y="4083844"/>
            <a:ext cx="40894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Visar innehållet utan formatering (HTML-kod).</a:t>
            </a:r>
          </a:p>
          <a:p>
            <a:pPr algn="ctr"/>
            <a:endParaRPr lang="sv-SE" sz="1200" dirty="0">
              <a:solidFill>
                <a:schemeClr val="bg1"/>
              </a:solidFill>
            </a:endParaRPr>
          </a:p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Detta läge lämpar sig bra för att klistra in innehåll som hämtats från </a:t>
            </a:r>
            <a:r>
              <a:rPr lang="sv-SE" sz="1200" dirty="0" err="1" smtClean="0">
                <a:solidFill>
                  <a:schemeClr val="bg1"/>
                </a:solidFill>
              </a:rPr>
              <a:t>exv</a:t>
            </a:r>
            <a:r>
              <a:rPr lang="sv-SE" sz="1200" dirty="0" smtClean="0">
                <a:solidFill>
                  <a:schemeClr val="bg1"/>
                </a:solidFill>
              </a:rPr>
              <a:t> PDF-dokument eller andra websidor då endast texten behålls och all formatering tas bort.</a:t>
            </a:r>
            <a:endParaRPr lang="sv-SE" sz="1200" dirty="0">
              <a:solidFill>
                <a:schemeClr val="bg1"/>
              </a:solidFill>
            </a:endParaRPr>
          </a:p>
        </p:txBody>
      </p:sp>
      <p:cxnSp>
        <p:nvCxnSpPr>
          <p:cNvPr id="12" name="Rak pil 11"/>
          <p:cNvCxnSpPr/>
          <p:nvPr/>
        </p:nvCxnSpPr>
        <p:spPr>
          <a:xfrm>
            <a:off x="5854700" y="2918619"/>
            <a:ext cx="1250950" cy="1165225"/>
          </a:xfrm>
          <a:prstGeom prst="straightConnector1">
            <a:avLst/>
          </a:prstGeom>
          <a:ln w="12700" cap="flat">
            <a:solidFill>
              <a:schemeClr val="bg1"/>
            </a:solidFill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38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850" y="1697831"/>
            <a:ext cx="2733675" cy="3114675"/>
          </a:xfrm>
        </p:spPr>
      </p:pic>
      <p:sp>
        <p:nvSpPr>
          <p:cNvPr id="3" name="textruta 2"/>
          <p:cNvSpPr txBox="1"/>
          <p:nvPr/>
        </p:nvSpPr>
        <p:spPr>
          <a:xfrm>
            <a:off x="4981575" y="1697831"/>
            <a:ext cx="5067300" cy="249299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 smtClean="0">
                <a:solidFill>
                  <a:schemeClr val="bg1"/>
                </a:solidFill>
              </a:rPr>
              <a:t>Publiceringsalternativ</a:t>
            </a:r>
          </a:p>
          <a:p>
            <a:endParaRPr lang="sv-SE" sz="1200" dirty="0" smtClean="0">
              <a:solidFill>
                <a:schemeClr val="bg1"/>
              </a:solidFill>
            </a:endParaRPr>
          </a:p>
          <a:p>
            <a:r>
              <a:rPr lang="sv-SE" sz="1200" dirty="0" smtClean="0">
                <a:solidFill>
                  <a:schemeClr val="bg1"/>
                </a:solidFill>
              </a:rPr>
              <a:t>Status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Två alternativ används: </a:t>
            </a:r>
            <a:r>
              <a:rPr lang="sv-SE" sz="1200" i="1" dirty="0" smtClean="0">
                <a:solidFill>
                  <a:schemeClr val="bg1"/>
                </a:solidFill>
              </a:rPr>
              <a:t>Publicerat</a:t>
            </a:r>
            <a:r>
              <a:rPr lang="sv-SE" sz="1200" dirty="0" smtClean="0">
                <a:solidFill>
                  <a:schemeClr val="bg1"/>
                </a:solidFill>
              </a:rPr>
              <a:t> om sidan skall visas offentligt eller </a:t>
            </a:r>
            <a:r>
              <a:rPr lang="sv-SE" sz="1200" i="1" dirty="0" smtClean="0">
                <a:solidFill>
                  <a:schemeClr val="bg1"/>
                </a:solidFill>
              </a:rPr>
              <a:t>Utkast </a:t>
            </a:r>
            <a:r>
              <a:rPr lang="sv-SE" sz="1200" dirty="0" smtClean="0">
                <a:solidFill>
                  <a:schemeClr val="bg1"/>
                </a:solidFill>
              </a:rPr>
              <a:t>om sidan inte skall visas.</a:t>
            </a:r>
          </a:p>
          <a:p>
            <a:endParaRPr lang="sv-SE" sz="1200" dirty="0" smtClean="0">
              <a:solidFill>
                <a:schemeClr val="bg1"/>
              </a:solidFill>
            </a:endParaRPr>
          </a:p>
          <a:p>
            <a:r>
              <a:rPr lang="sv-SE" sz="1200" dirty="0" smtClean="0">
                <a:solidFill>
                  <a:schemeClr val="bg1"/>
                </a:solidFill>
              </a:rPr>
              <a:t>Versioner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Visar alla tidigare versioner av sidan. Ger möjlighet till att ångra tidigare ändringar och återgå till tidigare versioner.</a:t>
            </a:r>
          </a:p>
          <a:p>
            <a:endParaRPr lang="sv-SE" sz="1200" dirty="0" smtClean="0">
              <a:solidFill>
                <a:schemeClr val="bg1"/>
              </a:solidFill>
            </a:endParaRPr>
          </a:p>
          <a:p>
            <a:r>
              <a:rPr lang="sv-SE" sz="1200" i="1" dirty="0" smtClean="0">
                <a:solidFill>
                  <a:schemeClr val="bg1"/>
                </a:solidFill>
              </a:rPr>
              <a:t>Uppdatera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Sparar alla gjorda ändringar.</a:t>
            </a:r>
          </a:p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6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 descr="Evenemangskategori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0820" y="2828925"/>
            <a:ext cx="2724530" cy="2715004"/>
          </a:xfrm>
        </p:spPr>
      </p:pic>
      <p:pic>
        <p:nvPicPr>
          <p:cNvPr id="5" name="Bildobjekt 4" descr="Kategori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20" y="504825"/>
            <a:ext cx="2753109" cy="1848108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4000500" y="1543050"/>
            <a:ext cx="5067300" cy="2123658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  <a:hueMod val="9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 smtClean="0">
                <a:solidFill>
                  <a:schemeClr val="bg1"/>
                </a:solidFill>
              </a:rPr>
              <a:t>Kategorier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Används för tvinga en sida eller evenemang att visas i </a:t>
            </a:r>
            <a:r>
              <a:rPr lang="sv-SE" sz="1200" i="1" dirty="0" smtClean="0">
                <a:solidFill>
                  <a:schemeClr val="bg1"/>
                </a:solidFill>
              </a:rPr>
              <a:t>Snurran</a:t>
            </a:r>
            <a:r>
              <a:rPr lang="sv-SE" sz="1200" dirty="0" smtClean="0">
                <a:solidFill>
                  <a:schemeClr val="bg1"/>
                </a:solidFill>
              </a:rPr>
              <a:t> eller på </a:t>
            </a:r>
            <a:r>
              <a:rPr lang="sv-SE" sz="1200" i="1" dirty="0" smtClean="0">
                <a:solidFill>
                  <a:schemeClr val="bg1"/>
                </a:solidFill>
              </a:rPr>
              <a:t>Framsidan</a:t>
            </a:r>
            <a:r>
              <a:rPr lang="sv-SE" sz="1200" dirty="0" smtClean="0">
                <a:solidFill>
                  <a:schemeClr val="bg1"/>
                </a:solidFill>
              </a:rPr>
              <a:t>. 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Önskemål om publicering i </a:t>
            </a:r>
            <a:r>
              <a:rPr lang="sv-SE" sz="1200" i="1" dirty="0" smtClean="0">
                <a:solidFill>
                  <a:schemeClr val="bg1"/>
                </a:solidFill>
              </a:rPr>
              <a:t>Snurran</a:t>
            </a:r>
            <a:r>
              <a:rPr lang="sv-SE" sz="1200" dirty="0" smtClean="0">
                <a:solidFill>
                  <a:schemeClr val="bg1"/>
                </a:solidFill>
              </a:rPr>
              <a:t> och på </a:t>
            </a:r>
            <a:r>
              <a:rPr lang="sv-SE" sz="1200" i="1" dirty="0" smtClean="0">
                <a:solidFill>
                  <a:schemeClr val="bg1"/>
                </a:solidFill>
              </a:rPr>
              <a:t>Framsidan</a:t>
            </a:r>
            <a:r>
              <a:rPr lang="sv-SE" sz="1200" dirty="0" smtClean="0">
                <a:solidFill>
                  <a:schemeClr val="bg1"/>
                </a:solidFill>
              </a:rPr>
              <a:t> skickas till </a:t>
            </a:r>
            <a:r>
              <a:rPr lang="sv-SE" sz="1200" dirty="0" err="1" smtClean="0">
                <a:solidFill>
                  <a:schemeClr val="bg1"/>
                </a:solidFill>
              </a:rPr>
              <a:t>webmaster</a:t>
            </a:r>
            <a:r>
              <a:rPr lang="sv-SE" sz="1200" dirty="0" smtClean="0">
                <a:solidFill>
                  <a:schemeClr val="bg1"/>
                </a:solidFill>
              </a:rPr>
              <a:t>.</a:t>
            </a:r>
          </a:p>
          <a:p>
            <a:endParaRPr lang="sv-SE" sz="1200" dirty="0" smtClean="0">
              <a:solidFill>
                <a:schemeClr val="bg1"/>
              </a:solidFill>
            </a:endParaRPr>
          </a:p>
          <a:p>
            <a:r>
              <a:rPr lang="sv-SE" sz="1200" dirty="0" smtClean="0">
                <a:solidFill>
                  <a:schemeClr val="bg1"/>
                </a:solidFill>
              </a:rPr>
              <a:t>Evenemangskategorier</a:t>
            </a:r>
          </a:p>
          <a:p>
            <a:r>
              <a:rPr lang="sv-SE" sz="1200" dirty="0" smtClean="0">
                <a:solidFill>
                  <a:schemeClr val="bg1"/>
                </a:solidFill>
              </a:rPr>
              <a:t>Används för att märka och kategorisera evenemang. Meningen är att det så småningom skall gå att göra filtrerade sökningar i kalendariet.</a:t>
            </a:r>
          </a:p>
          <a:p>
            <a:pPr algn="ctr"/>
            <a:endParaRPr lang="sv-SE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2471</TotalTime>
  <Words>223</Words>
  <Application>Microsoft Macintosh PowerPoint</Application>
  <PresentationFormat>Bredbild</PresentationFormat>
  <Paragraphs>51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Abadi MT Condensed Extra Bold</vt:lpstr>
      <vt:lpstr>Calibri</vt:lpstr>
      <vt:lpstr>Century Gothic</vt:lpstr>
      <vt:lpstr>Wingdings 3</vt:lpstr>
      <vt:lpstr>Sektor</vt:lpstr>
      <vt:lpstr>Utbildning www.sfai.se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 www.sfai.se</dc:title>
  <dc:creator>Markus Falk</dc:creator>
  <cp:lastModifiedBy>Markus Falk</cp:lastModifiedBy>
  <cp:revision>23</cp:revision>
  <dcterms:created xsi:type="dcterms:W3CDTF">2015-09-17T19:22:53Z</dcterms:created>
  <dcterms:modified xsi:type="dcterms:W3CDTF">2016-09-20T13:57:19Z</dcterms:modified>
</cp:coreProperties>
</file>